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57" r:id="rId2"/>
    <p:sldId id="258" r:id="rId3"/>
    <p:sldId id="275" r:id="rId4"/>
    <p:sldId id="276" r:id="rId5"/>
    <p:sldId id="277" r:id="rId6"/>
    <p:sldId id="278" r:id="rId7"/>
    <p:sldId id="280" r:id="rId8"/>
    <p:sldId id="264" r:id="rId9"/>
    <p:sldId id="28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FCF2D5"/>
    <a:srgbClr val="E6E6E6"/>
    <a:srgbClr val="0AAF62"/>
    <a:srgbClr val="F1EEE4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7695" autoAdjust="0"/>
  </p:normalViewPr>
  <p:slideViewPr>
    <p:cSldViewPr snapToGrid="0">
      <p:cViewPr varScale="1">
        <p:scale>
          <a:sx n="88" d="100"/>
          <a:sy n="88" d="100"/>
        </p:scale>
        <p:origin x="1470" y="96"/>
      </p:cViewPr>
      <p:guideLst/>
    </p:cSldViewPr>
  </p:slideViewPr>
  <p:outlineViewPr>
    <p:cViewPr>
      <p:scale>
        <a:sx n="33" d="100"/>
        <a:sy n="33" d="100"/>
      </p:scale>
      <p:origin x="0" y="-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A7E53-2CCC-4EA2-92EF-4F4BD9519D45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6B923-6E65-4B2A-874C-79802B4351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5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0" i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B923-6E65-4B2A-874C-79802B43516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798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B923-6E65-4B2A-874C-79802B43516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256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B923-6E65-4B2A-874C-79802B43516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289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B923-6E65-4B2A-874C-79802B43516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790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B923-6E65-4B2A-874C-79802B43516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79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B923-6E65-4B2A-874C-79802B43516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212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B923-6E65-4B2A-874C-79802B43516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820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B923-6E65-4B2A-874C-79802B43516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031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B923-6E65-4B2A-874C-79802B43516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63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5F95B-974B-4E57-B6FB-63D2ADB0B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471F55-FF72-41D3-95EF-70E6C4704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09DA90-7F73-4356-9AAB-2CF3DC27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3832-BEF0-4079-9923-18402B12B37F}" type="datetime1">
              <a:rPr lang="de-DE" smtClean="0"/>
              <a:t>19.12.2023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51E4AA-375F-4576-BE81-72A1E116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Game Design &amp; Prototyping/ Gruppe 4 / Markus Schramm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6A77D-BEB9-4517-BA4F-693A7812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7B51-FA5B-415B-B472-4D420CC0DE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5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151FC-467A-42F4-92B5-DF7C0957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2326AD-CD47-4551-AB89-8887D6CD9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5F9B49-9360-4B3C-B8DB-7CC3AF899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3734-0DC7-484F-87D7-90750C21EA7E}" type="datetime1">
              <a:rPr lang="de-DE" smtClean="0"/>
              <a:t>19.12.2023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76E277-F096-431E-8828-302B8ABA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Game Design &amp; Prototyping/ Gruppe 4 / Markus Schramm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A70D5B-1E20-4BF2-AED1-6106751A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7B51-FA5B-415B-B472-4D420CC0DE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36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82510D-F0DD-4705-A196-C0B2A155E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513542-9908-4E70-98AE-5F3FBC4C4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9156D-5DBD-418A-B8A6-9472260A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34C4-6D8E-49D5-9A38-4BEA1CF01D31}" type="datetime1">
              <a:rPr lang="de-DE" smtClean="0"/>
              <a:t>19.12.2023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DF5265-6725-4D1F-BD56-339050147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Game Design &amp; Prototyping/ Gruppe 4 / Markus Schramm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379652-BECE-400B-8C45-1649A3DF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7B51-FA5B-415B-B472-4D420CC0DE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84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43A4F-A280-4AFE-8FEE-EF180478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BAE1D0-6D69-4684-A826-8542ADAB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01024C-C080-4E1D-8183-33942D3C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79B2-3A6E-445F-B7CE-35F304371409}" type="datetime1">
              <a:rPr lang="de-DE" smtClean="0"/>
              <a:t>19.12.2023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34C888-C32F-420B-9233-61DFD401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Game Design &amp; Prototyping/ Gruppe 4 / Markus Schramm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356C0F-4578-4BA7-B315-60DDB9A9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7B51-FA5B-415B-B472-4D420CC0DE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81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08522-AD5E-49CA-AAC5-16DFF2B7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689BEC-55D2-451D-87F6-FC6C65E6A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CA5863-596D-43F0-8701-41AF056BC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CEF2-E04F-45C5-919A-681937DA5C31}" type="datetime1">
              <a:rPr lang="de-DE" smtClean="0"/>
              <a:t>19.12.2023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BE207A-7B57-4372-B771-B1990818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Game Design &amp; Prototyping/ Gruppe 4 / Markus Schramm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9E087B-3E73-4BCF-BAF1-3846F434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7B51-FA5B-415B-B472-4D420CC0DE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77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62E13-B614-4CD2-9510-A6D91EED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BCD33-6A91-4ACE-ADE4-FCCC93EDE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9ED217-27F7-4C2E-B819-51983E8EB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119F21-3964-460C-BD7F-B2F5B51D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ACF9-612F-4906-B961-01FFB7F2DBE5}" type="datetime1">
              <a:rPr lang="de-DE" smtClean="0"/>
              <a:t>19.12.2023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307E08-1B69-41B9-A3C2-323188A5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Game Design &amp; Prototyping/ Gruppe 4 / Markus Schramm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00CF53-3BE6-4E7E-BBD5-63C62640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7B51-FA5B-415B-B472-4D420CC0DE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15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177C6-C92F-488E-BFFC-1121785DB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599356-4175-4631-9437-90D2A5803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149124-F6BD-4EBE-BB0B-81BD36C55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1640B7-0722-4293-A16C-D09B65CC5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EB7FB45-19F1-46FC-8310-7114A2D9C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2B4FD6-8BC3-43E6-BAA5-0DCE4C8F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B6C9-9FA7-4A12-B76B-121CDF7948D7}" type="datetime1">
              <a:rPr lang="de-DE" smtClean="0"/>
              <a:t>19.12.2023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A2559E-B668-45C5-B79C-ABB77C3B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Game Design &amp; Prototyping/ Gruppe 4 / Markus Schramm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A3D1699-349A-44F5-9D1F-372AA782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7B51-FA5B-415B-B472-4D420CC0DE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35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0768F-DFAC-4B08-9F3C-D50F1C37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57902D-EF72-498B-A178-423B29CF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0BEE-D5F9-45F3-A5F4-B8AFE07693E1}" type="datetime1">
              <a:rPr lang="de-DE" smtClean="0"/>
              <a:t>19.12.2023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DD3B63-F3CD-460D-B48C-4CF8C526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Game Design &amp; Prototyping/ Gruppe 4 / Markus Schramm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4FF842-CCC5-46DD-BD95-ED82056A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7B51-FA5B-415B-B472-4D420CC0DE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75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4A2246-C10A-4DDC-B4F6-47DB3F8D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40AA-2A9B-445E-A638-65D2E4BAD979}" type="datetime1">
              <a:rPr lang="de-DE" smtClean="0"/>
              <a:t>19.12.2023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8EE16B-BF8B-48AC-B866-A3DB069C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Game Design &amp; Prototyping/ Gruppe 4 / Markus Schramm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5FCB4F-8D12-4CD1-959F-F4F0AD64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7B51-FA5B-415B-B472-4D420CC0DE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99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B188A-D651-4C77-B074-A427D4CC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34D6B1-534C-4F7A-9675-D3984D8FF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4ED66-8C4C-4C2A-9C1C-736F572F9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72E10-562B-4FAD-A6CC-A7B1E119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68DC-406F-4AEA-9346-FA4BD18271A9}" type="datetime1">
              <a:rPr lang="de-DE" smtClean="0"/>
              <a:t>19.12.2023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E541F0-C9EF-4C22-85B1-18C1508B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Game Design &amp; Prototyping/ Gruppe 4 / Markus Schramm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59447-6B28-4188-8DEA-9B791096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7B51-FA5B-415B-B472-4D420CC0DE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63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18DDF-9CA9-486C-AE89-532C2076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E6B9F98-2987-4499-AB4C-DD8159309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1ED351-10A3-4109-B567-A5B21BA8B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D3CC68-65F0-469C-8547-1B4CCED1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7D52-1400-40C3-B799-8C38E997C50F}" type="datetime1">
              <a:rPr lang="de-DE" smtClean="0"/>
              <a:t>19.12.2023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64865F-72A7-48A3-9B24-6CBE5240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Game Design &amp; Prototyping/ Gruppe 4 / Markus Schramm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480939-F2B5-4845-ADB5-C191C510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7B51-FA5B-415B-B472-4D420CC0DE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03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667132E-3EE9-4BDC-928A-AF886D811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AE5B01-30C7-4D8C-96F1-05657A5FF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1D67C6-3A82-425F-95B5-CCED0EA50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FE07A-2B3D-4E7C-83D6-269FF89F3554}" type="datetime1">
              <a:rPr lang="de-DE" smtClean="0"/>
              <a:t>19.12.2023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DC4B42-2A6F-4596-A672-0DCE585B7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Game Design &amp; Prototyping/ Gruppe 4 / Markus Schramm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88EEE7-BC8A-4DBB-97EC-89EFB14E0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87B51-FA5B-415B-B472-4D420CC0DE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87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3.1.0/gallery/user_interfaces/embedding_in_tk_sgskip.html" TargetMode="External"/><Relationship Id="rId3" Type="http://schemas.openxmlformats.org/officeDocument/2006/relationships/notesSlide" Target="../notesSlides/notesSlide9.xml"/><Relationship Id="rId7" Type="http://schemas.openxmlformats.org/officeDocument/2006/relationships/hyperlink" Target="https://realpython.com/python-gui-tkinter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hyperlink" Target="https://magenta.tensorflow.org/demos" TargetMode="External"/><Relationship Id="rId5" Type="http://schemas.openxmlformats.org/officeDocument/2006/relationships/hyperlink" Target="https://www.tensorflow.org/tutorials/audio/music_generation" TargetMode="External"/><Relationship Id="rId4" Type="http://schemas.openxmlformats.org/officeDocument/2006/relationships/hyperlink" Target="https://blog.paperspace.com/music-generation-with-lstms/" TargetMode="Externa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26456048-22AC-4AAB-9462-9B17C385B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41" y="572815"/>
            <a:ext cx="8318861" cy="1470501"/>
          </a:xfrm>
        </p:spPr>
        <p:txBody>
          <a:bodyPr>
            <a:normAutofit/>
          </a:bodyPr>
          <a:lstStyle/>
          <a:p>
            <a:pPr algn="l"/>
            <a:r>
              <a:rPr lang="de-DE" dirty="0">
                <a:latin typeface="Bahnschrift" panose="020B0502040204020203" pitchFamily="34" charset="0"/>
              </a:rPr>
              <a:t>Künstliche Intelligenz</a:t>
            </a:r>
            <a:br>
              <a:rPr lang="de-DE" dirty="0">
                <a:latin typeface="Bahnschrift" panose="020B0502040204020203" pitchFamily="34" charset="0"/>
              </a:rPr>
            </a:br>
            <a:r>
              <a:rPr lang="de-DE" sz="3600" dirty="0">
                <a:latin typeface="Bahnschrift" panose="020B0502040204020203" pitchFamily="34" charset="0"/>
              </a:rPr>
              <a:t>MIDI-Generator-App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95DB8D-6D53-4E4E-BCDE-06F5E095E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574666"/>
            <a:ext cx="9337768" cy="2011383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>
                <a:latin typeface="Bahnschrift" panose="020B0502040204020203" pitchFamily="34" charset="0"/>
              </a:rPr>
              <a:t>Prüfling:		</a:t>
            </a:r>
            <a:r>
              <a:rPr lang="de-DE" sz="2000" dirty="0">
                <a:latin typeface="Bahnschrift" panose="020B0502040204020203" pitchFamily="34" charset="0"/>
              </a:rPr>
              <a:t>Markus Schramm</a:t>
            </a:r>
          </a:p>
          <a:p>
            <a:pPr algn="l"/>
            <a:r>
              <a:rPr lang="de-DE" sz="2000" b="1" dirty="0">
                <a:latin typeface="Bahnschrift" panose="020B0502040204020203" pitchFamily="34" charset="0"/>
              </a:rPr>
              <a:t>Matrikelnummer:	</a:t>
            </a:r>
            <a:r>
              <a:rPr lang="de-DE" sz="2000" dirty="0">
                <a:latin typeface="Bahnschrift" panose="020B0502040204020203" pitchFamily="34" charset="0"/>
              </a:rPr>
              <a:t>11016480</a:t>
            </a:r>
          </a:p>
          <a:p>
            <a:pPr algn="l"/>
            <a:r>
              <a:rPr lang="de-DE" sz="2000" b="1" dirty="0">
                <a:latin typeface="Bahnschrift" panose="020B0502040204020203" pitchFamily="34" charset="0"/>
              </a:rPr>
              <a:t>Veranstaltung:</a:t>
            </a:r>
            <a:r>
              <a:rPr lang="de-DE" sz="2000" dirty="0">
                <a:latin typeface="Bahnschrift" panose="020B0502040204020203" pitchFamily="34" charset="0"/>
              </a:rPr>
              <a:t> 		Künstliche Intelligenz</a:t>
            </a:r>
          </a:p>
          <a:p>
            <a:pPr algn="l"/>
            <a:r>
              <a:rPr lang="de-DE" sz="2000" b="1" dirty="0">
                <a:latin typeface="Bahnschrift" panose="020B0502040204020203" pitchFamily="34" charset="0"/>
              </a:rPr>
              <a:t>Prüfer: 	</a:t>
            </a:r>
            <a:r>
              <a:rPr lang="de-DE" sz="2000" dirty="0">
                <a:latin typeface="Bahnschrift" panose="020B0502040204020203" pitchFamily="34" charset="0"/>
              </a:rPr>
              <a:t>		Dr. Simon Ziegler</a:t>
            </a:r>
          </a:p>
          <a:p>
            <a:pPr algn="l"/>
            <a:r>
              <a:rPr lang="de-DE" sz="2000" b="1" dirty="0">
                <a:latin typeface="Bahnschrift" panose="020B0502040204020203" pitchFamily="34" charset="0"/>
              </a:rPr>
              <a:t>Datum:</a:t>
            </a:r>
            <a:r>
              <a:rPr lang="de-DE" sz="2000" dirty="0">
                <a:latin typeface="Bahnschrift" panose="020B0502040204020203" pitchFamily="34" charset="0"/>
              </a:rPr>
              <a:t>			19.12.2023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A528FA-BF38-4D82-8924-D2962E103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51" y="572815"/>
            <a:ext cx="1804572" cy="1396105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EA989955-6AC4-5919-FB11-A2AB2FEF8B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41" y="2310652"/>
            <a:ext cx="2038350" cy="2038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676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52EFE-7A5F-4B7F-95C1-BD17555F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660" y="365125"/>
            <a:ext cx="10081139" cy="1325563"/>
          </a:xfrm>
        </p:spPr>
        <p:txBody>
          <a:bodyPr/>
          <a:lstStyle/>
          <a:p>
            <a:r>
              <a:rPr lang="de-DE" b="1" dirty="0">
                <a:latin typeface="Bahnschrift" panose="020B0502040204020203" pitchFamily="34" charset="0"/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A43537-5C31-4AAA-8CA7-B4222060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660" y="1825625"/>
            <a:ext cx="10081140" cy="4351338"/>
          </a:xfrm>
        </p:spPr>
        <p:txBody>
          <a:bodyPr>
            <a:normAutofit/>
          </a:bodyPr>
          <a:lstStyle/>
          <a:p>
            <a:r>
              <a:rPr lang="de-DE" dirty="0">
                <a:latin typeface="Bahnschrift" panose="020B0502040204020203" pitchFamily="34" charset="0"/>
              </a:rPr>
              <a:t>Die MIDI-Generator-App</a:t>
            </a:r>
          </a:p>
          <a:p>
            <a:endParaRPr lang="de-DE" dirty="0">
              <a:latin typeface="Bahnschrift" panose="020B0502040204020203" pitchFamily="34" charset="0"/>
            </a:endParaRPr>
          </a:p>
          <a:p>
            <a:r>
              <a:rPr lang="de-DE" dirty="0">
                <a:latin typeface="Bahnschrift" panose="020B0502040204020203" pitchFamily="34" charset="0"/>
              </a:rPr>
              <a:t>Plan für die Prüfung</a:t>
            </a:r>
          </a:p>
          <a:p>
            <a:endParaRPr lang="de-DE" dirty="0">
              <a:latin typeface="Bahnschrift" panose="020B0502040204020203" pitchFamily="34" charset="0"/>
            </a:endParaRPr>
          </a:p>
          <a:p>
            <a:r>
              <a:rPr lang="de-DE" dirty="0">
                <a:latin typeface="Bahnschrift" panose="020B0502040204020203" pitchFamily="34" charset="0"/>
              </a:rPr>
              <a:t>Durchführung</a:t>
            </a:r>
          </a:p>
          <a:p>
            <a:endParaRPr lang="de-DE" dirty="0">
              <a:latin typeface="Bahnschrift" panose="020B0502040204020203" pitchFamily="34" charset="0"/>
            </a:endParaRPr>
          </a:p>
          <a:p>
            <a:r>
              <a:rPr lang="de-DE" dirty="0">
                <a:latin typeface="Bahnschrift" panose="020B0502040204020203" pitchFamily="34" charset="0"/>
              </a:rPr>
              <a:t>Ausblick und Fazit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D80D304-3694-409A-9BEC-1D9F6A20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MIDI-Generator-App / Markus Schramm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64BB477-0766-4ECB-B3E9-F771ED6B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7B51-FA5B-415B-B472-4D420CC0DEC1}" type="slidenum">
              <a:rPr lang="de-DE" smtClean="0"/>
              <a:t>2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275AD0-3AEB-4149-83C9-29B0086DE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2580" y="1235278"/>
            <a:ext cx="1028717" cy="7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26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52EFE-7A5F-4B7F-95C1-BD17555F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660" y="365125"/>
            <a:ext cx="10081139" cy="1325563"/>
          </a:xfrm>
        </p:spPr>
        <p:txBody>
          <a:bodyPr/>
          <a:lstStyle/>
          <a:p>
            <a:r>
              <a:rPr lang="de-DE" b="1" dirty="0">
                <a:latin typeface="Bahnschrift" panose="020B0502040204020203" pitchFamily="34" charset="0"/>
              </a:rPr>
              <a:t>Das 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A43537-5C31-4AAA-8CA7-B4222060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660" y="1825625"/>
            <a:ext cx="10081140" cy="4351338"/>
          </a:xfrm>
        </p:spPr>
        <p:txBody>
          <a:bodyPr>
            <a:normAutofit lnSpcReduction="10000"/>
          </a:bodyPr>
          <a:lstStyle/>
          <a:p>
            <a:r>
              <a:rPr lang="de-DE" dirty="0">
                <a:latin typeface="Bahnschrift" panose="020B0502040204020203" pitchFamily="34" charset="0"/>
              </a:rPr>
              <a:t>Eine App die als Plugin verwendet werden kann</a:t>
            </a:r>
          </a:p>
          <a:p>
            <a:endParaRPr lang="de-DE" dirty="0">
              <a:latin typeface="Bahnschrift" panose="020B0502040204020203" pitchFamily="34" charset="0"/>
            </a:endParaRPr>
          </a:p>
          <a:p>
            <a:r>
              <a:rPr lang="de-DE" dirty="0">
                <a:latin typeface="Bahnschrift" panose="020B0502040204020203" pitchFamily="34" charset="0"/>
              </a:rPr>
              <a:t>z.B. Assistent für UE5</a:t>
            </a:r>
          </a:p>
          <a:p>
            <a:endParaRPr lang="de-DE" dirty="0">
              <a:latin typeface="Bahnschrift" panose="020B0502040204020203" pitchFamily="34" charset="0"/>
            </a:endParaRPr>
          </a:p>
          <a:p>
            <a:r>
              <a:rPr lang="de-DE" dirty="0">
                <a:latin typeface="Bahnschrift" panose="020B0502040204020203" pitchFamily="34" charset="0"/>
              </a:rPr>
              <a:t>Verschiedene Datensets trainieren und vorauswählen </a:t>
            </a:r>
          </a:p>
          <a:p>
            <a:endParaRPr lang="de-DE" dirty="0">
              <a:latin typeface="Bahnschrift" panose="020B0502040204020203" pitchFamily="34" charset="0"/>
            </a:endParaRPr>
          </a:p>
          <a:p>
            <a:r>
              <a:rPr lang="de-DE" dirty="0">
                <a:latin typeface="Bahnschrift" panose="020B0502040204020203" pitchFamily="34" charset="0"/>
              </a:rPr>
              <a:t>MIDI-Songs oder einzelne Noten generieren</a:t>
            </a:r>
          </a:p>
          <a:p>
            <a:endParaRPr lang="de-DE" dirty="0">
              <a:latin typeface="Bahnschrift" panose="020B0502040204020203" pitchFamily="34" charset="0"/>
            </a:endParaRPr>
          </a:p>
          <a:p>
            <a:r>
              <a:rPr lang="de-DE" dirty="0">
                <a:latin typeface="Bahnschrift" panose="020B0502040204020203" pitchFamily="34" charset="0"/>
              </a:rPr>
              <a:t>Metriken des Models als Plot bereitstellen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D80D304-3694-409A-9BEC-1D9F6A20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MIDI-Generator-App / Markus Schramm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64BB477-0766-4ECB-B3E9-F771ED6B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7B51-FA5B-415B-B472-4D420CC0DEC1}" type="slidenum">
              <a:rPr lang="de-DE" smtClean="0"/>
              <a:t>3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275AD0-3AEB-4149-83C9-29B0086DE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2580" y="1235278"/>
            <a:ext cx="1028717" cy="7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0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52EFE-7A5F-4B7F-95C1-BD17555F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660" y="365125"/>
            <a:ext cx="10081139" cy="1325563"/>
          </a:xfrm>
        </p:spPr>
        <p:txBody>
          <a:bodyPr/>
          <a:lstStyle/>
          <a:p>
            <a:r>
              <a:rPr lang="de-DE" b="1" dirty="0">
                <a:latin typeface="Bahnschrift" panose="020B0502040204020203" pitchFamily="34" charset="0"/>
              </a:rPr>
              <a:t>Der Plan für die Prüfung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A43537-5C31-4AAA-8CA7-B4222060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660" y="1825625"/>
            <a:ext cx="10081140" cy="4351338"/>
          </a:xfrm>
        </p:spPr>
        <p:txBody>
          <a:bodyPr>
            <a:normAutofit lnSpcReduction="10000"/>
          </a:bodyPr>
          <a:lstStyle/>
          <a:p>
            <a:r>
              <a:rPr lang="de-DE" dirty="0">
                <a:latin typeface="Bahnschrift" panose="020B0502040204020203" pitchFamily="34" charset="0"/>
              </a:rPr>
              <a:t>MIDI-Files öffnen</a:t>
            </a:r>
          </a:p>
          <a:p>
            <a:endParaRPr lang="de-DE" dirty="0">
              <a:latin typeface="Bahnschrift" panose="020B0502040204020203" pitchFamily="34" charset="0"/>
            </a:endParaRPr>
          </a:p>
          <a:p>
            <a:r>
              <a:rPr lang="de-DE" dirty="0">
                <a:latin typeface="Bahnschrift" panose="020B0502040204020203" pitchFamily="34" charset="0"/>
              </a:rPr>
              <a:t>MIDI-Files abspielen</a:t>
            </a:r>
          </a:p>
          <a:p>
            <a:endParaRPr lang="de-DE" dirty="0">
              <a:latin typeface="Bahnschrift" panose="020B0502040204020203" pitchFamily="34" charset="0"/>
            </a:endParaRPr>
          </a:p>
          <a:p>
            <a:r>
              <a:rPr lang="de-DE" dirty="0">
                <a:latin typeface="Bahnschrift" panose="020B0502040204020203" pitchFamily="34" charset="0"/>
              </a:rPr>
              <a:t>Noten generieren (möglichst musikalisch)</a:t>
            </a:r>
          </a:p>
          <a:p>
            <a:endParaRPr lang="de-DE" dirty="0">
              <a:latin typeface="Bahnschrift" panose="020B0502040204020203" pitchFamily="34" charset="0"/>
            </a:endParaRPr>
          </a:p>
          <a:p>
            <a:r>
              <a:rPr lang="de-DE" dirty="0">
                <a:latin typeface="Bahnschrift" panose="020B0502040204020203" pitchFamily="34" charset="0"/>
              </a:rPr>
              <a:t>Plot der MIDI-Daten</a:t>
            </a:r>
          </a:p>
          <a:p>
            <a:endParaRPr lang="de-DE" dirty="0">
              <a:latin typeface="Bahnschrift" panose="020B0502040204020203" pitchFamily="34" charset="0"/>
            </a:endParaRPr>
          </a:p>
          <a:p>
            <a:r>
              <a:rPr lang="de-DE" dirty="0">
                <a:latin typeface="Bahnschrift" panose="020B0502040204020203" pitchFamily="34" charset="0"/>
              </a:rPr>
              <a:t>Generierte Noten als MIDI-File speichern</a:t>
            </a:r>
          </a:p>
          <a:p>
            <a:endParaRPr lang="de-DE" dirty="0">
              <a:latin typeface="Bahnschrift" panose="020B0502040204020203" pitchFamily="34" charset="0"/>
            </a:endParaRPr>
          </a:p>
          <a:p>
            <a:endParaRPr lang="de-DE" dirty="0">
              <a:latin typeface="Bahnschrift" panose="020B0502040204020203" pitchFamily="34" charset="0"/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D80D304-3694-409A-9BEC-1D9F6A20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MIDI-Generator-App / Markus Schramm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64BB477-0766-4ECB-B3E9-F771ED6B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7B51-FA5B-415B-B472-4D420CC0DEC1}" type="slidenum">
              <a:rPr lang="de-DE" smtClean="0"/>
              <a:t>4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275AD0-3AEB-4149-83C9-29B0086DE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2580" y="1235278"/>
            <a:ext cx="1028717" cy="7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15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52EFE-7A5F-4B7F-95C1-BD17555F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660" y="365125"/>
            <a:ext cx="10081139" cy="1325563"/>
          </a:xfrm>
        </p:spPr>
        <p:txBody>
          <a:bodyPr/>
          <a:lstStyle/>
          <a:p>
            <a:r>
              <a:rPr lang="de-DE" b="1" dirty="0">
                <a:latin typeface="Bahnschrift" panose="020B0502040204020203" pitchFamily="34" charset="0"/>
              </a:rPr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A43537-5C31-4AAA-8CA7-B4222060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660" y="1825625"/>
            <a:ext cx="10081140" cy="4351338"/>
          </a:xfrm>
        </p:spPr>
        <p:txBody>
          <a:bodyPr>
            <a:normAutofit lnSpcReduction="10000"/>
          </a:bodyPr>
          <a:lstStyle/>
          <a:p>
            <a:r>
              <a:rPr lang="de-DE" dirty="0">
                <a:latin typeface="Bahnschrift" panose="020B0502040204020203" pitchFamily="34" charset="0"/>
              </a:rPr>
              <a:t>Auseinandersetzung mit Python und </a:t>
            </a:r>
            <a:r>
              <a:rPr lang="de-DE" dirty="0" err="1">
                <a:latin typeface="Bahnschrift" panose="020B0502040204020203" pitchFamily="34" charset="0"/>
              </a:rPr>
              <a:t>Tensorflow</a:t>
            </a:r>
            <a:endParaRPr lang="de-DE" dirty="0">
              <a:latin typeface="Bahnschrift" panose="020B0502040204020203" pitchFamily="34" charset="0"/>
            </a:endParaRPr>
          </a:p>
          <a:p>
            <a:endParaRPr lang="de-DE" dirty="0">
              <a:latin typeface="Bahnschrift" panose="020B0502040204020203" pitchFamily="34" charset="0"/>
            </a:endParaRPr>
          </a:p>
          <a:p>
            <a:r>
              <a:rPr lang="de-DE" dirty="0" err="1">
                <a:latin typeface="Bahnschrift" panose="020B0502040204020203" pitchFamily="34" charset="0"/>
              </a:rPr>
              <a:t>Jupyter</a:t>
            </a:r>
            <a:r>
              <a:rPr lang="de-DE" dirty="0">
                <a:latin typeface="Bahnschrift" panose="020B0502040204020203" pitchFamily="34" charset="0"/>
              </a:rPr>
              <a:t>-Notebook</a:t>
            </a:r>
          </a:p>
          <a:p>
            <a:endParaRPr lang="de-DE" dirty="0">
              <a:latin typeface="Bahnschrift" panose="020B0502040204020203" pitchFamily="34" charset="0"/>
            </a:endParaRPr>
          </a:p>
          <a:p>
            <a:r>
              <a:rPr lang="de-DE" dirty="0" err="1">
                <a:latin typeface="Bahnschrift" panose="020B0502040204020203" pitchFamily="34" charset="0"/>
              </a:rPr>
              <a:t>Tkinter</a:t>
            </a:r>
            <a:r>
              <a:rPr lang="de-DE" dirty="0">
                <a:latin typeface="Bahnschrift" panose="020B0502040204020203" pitchFamily="34" charset="0"/>
              </a:rPr>
              <a:t> App</a:t>
            </a:r>
          </a:p>
          <a:p>
            <a:endParaRPr lang="de-DE" dirty="0">
              <a:latin typeface="Bahnschrift" panose="020B0502040204020203" pitchFamily="34" charset="0"/>
            </a:endParaRPr>
          </a:p>
          <a:p>
            <a:r>
              <a:rPr lang="de-DE" dirty="0">
                <a:latin typeface="Bahnschrift" panose="020B0502040204020203" pitchFamily="34" charset="0"/>
              </a:rPr>
              <a:t>Trainieren des Models und Finetuning</a:t>
            </a:r>
          </a:p>
          <a:p>
            <a:endParaRPr lang="de-DE" dirty="0">
              <a:latin typeface="Bahnschrift" panose="020B0502040204020203" pitchFamily="34" charset="0"/>
            </a:endParaRPr>
          </a:p>
          <a:p>
            <a:r>
              <a:rPr lang="de-DE" dirty="0">
                <a:latin typeface="Bahnschrift" panose="020B0502040204020203" pitchFamily="34" charset="0"/>
              </a:rPr>
              <a:t>Ergebnisse evaluieren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D80D304-3694-409A-9BEC-1D9F6A20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MIDI-Generator-App / Markus Schramm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64BB477-0766-4ECB-B3E9-F771ED6B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7B51-FA5B-415B-B472-4D420CC0DEC1}" type="slidenum">
              <a:rPr lang="de-DE" smtClean="0"/>
              <a:t>5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275AD0-3AEB-4149-83C9-29B0086DE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2580" y="1235278"/>
            <a:ext cx="1028717" cy="7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63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52EFE-7A5F-4B7F-95C1-BD17555F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660" y="365125"/>
            <a:ext cx="10081139" cy="1325563"/>
          </a:xfrm>
        </p:spPr>
        <p:txBody>
          <a:bodyPr/>
          <a:lstStyle/>
          <a:p>
            <a:r>
              <a:rPr lang="de-DE" b="1" dirty="0">
                <a:latin typeface="Bahnschrift" panose="020B0502040204020203" pitchFamily="34" charset="0"/>
              </a:rPr>
              <a:t>Daten und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A43537-5C31-4AAA-8CA7-B4222060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660" y="1825625"/>
            <a:ext cx="10081140" cy="4351338"/>
          </a:xfrm>
        </p:spPr>
        <p:txBody>
          <a:bodyPr>
            <a:normAutofit lnSpcReduction="10000"/>
          </a:bodyPr>
          <a:lstStyle/>
          <a:p>
            <a:r>
              <a:rPr lang="de-DE" dirty="0">
                <a:latin typeface="Bahnschrift" panose="020B0502040204020203" pitchFamily="34" charset="0"/>
              </a:rPr>
              <a:t>Maestro Datensatz</a:t>
            </a:r>
          </a:p>
          <a:p>
            <a:r>
              <a:rPr lang="de-DE" dirty="0">
                <a:latin typeface="Bahnschrift" panose="020B0502040204020203" pitchFamily="34" charset="0"/>
              </a:rPr>
              <a:t>Model:</a:t>
            </a:r>
          </a:p>
          <a:p>
            <a:pPr lvl="1"/>
            <a:r>
              <a:rPr lang="de-DE" dirty="0" err="1">
                <a:latin typeface="Bahnschrift" panose="020B0502040204020203" pitchFamily="34" charset="0"/>
              </a:rPr>
              <a:t>Vocab</a:t>
            </a:r>
            <a:r>
              <a:rPr lang="de-DE" dirty="0">
                <a:latin typeface="Bahnschrift" panose="020B0502040204020203" pitchFamily="34" charset="0"/>
              </a:rPr>
              <a:t>-Size: 128 	-&gt; MIDI-Noten</a:t>
            </a:r>
          </a:p>
          <a:p>
            <a:pPr lvl="1"/>
            <a:r>
              <a:rPr lang="de-DE" dirty="0" err="1">
                <a:latin typeface="Bahnschrift" panose="020B0502040204020203" pitchFamily="34" charset="0"/>
              </a:rPr>
              <a:t>Seq-Length</a:t>
            </a:r>
            <a:r>
              <a:rPr lang="de-DE" dirty="0">
                <a:latin typeface="Bahnschrift" panose="020B0502040204020203" pitchFamily="34" charset="0"/>
              </a:rPr>
              <a:t>: 10		-&gt; Trainings-Sequenz</a:t>
            </a:r>
          </a:p>
          <a:p>
            <a:pPr lvl="1"/>
            <a:r>
              <a:rPr lang="de-DE" dirty="0" err="1">
                <a:latin typeface="Bahnschrift" panose="020B0502040204020203" pitchFamily="34" charset="0"/>
              </a:rPr>
              <a:t>Epochs</a:t>
            </a:r>
            <a:r>
              <a:rPr lang="de-DE" dirty="0">
                <a:latin typeface="Bahnschrift" panose="020B0502040204020203" pitchFamily="34" charset="0"/>
              </a:rPr>
              <a:t>: 50</a:t>
            </a:r>
          </a:p>
          <a:p>
            <a:pPr lvl="1"/>
            <a:r>
              <a:rPr lang="de-DE" dirty="0">
                <a:latin typeface="Bahnschrift" panose="020B0502040204020203" pitchFamily="34" charset="0"/>
              </a:rPr>
              <a:t>Batch-Size: 64</a:t>
            </a:r>
          </a:p>
          <a:p>
            <a:pPr lvl="1"/>
            <a:r>
              <a:rPr lang="de-DE" dirty="0">
                <a:latin typeface="Bahnschrift" panose="020B0502040204020203" pitchFamily="34" charset="0"/>
              </a:rPr>
              <a:t>Input Layer</a:t>
            </a:r>
          </a:p>
          <a:p>
            <a:pPr lvl="1"/>
            <a:r>
              <a:rPr lang="de-DE" dirty="0">
                <a:latin typeface="Bahnschrift" panose="020B0502040204020203" pitchFamily="34" charset="0"/>
              </a:rPr>
              <a:t>Hidden Layer(x) -&gt; LSTM</a:t>
            </a:r>
          </a:p>
          <a:p>
            <a:pPr lvl="1"/>
            <a:r>
              <a:rPr lang="de-DE" dirty="0">
                <a:latin typeface="Bahnschrift" panose="020B0502040204020203" pitchFamily="34" charset="0"/>
              </a:rPr>
              <a:t>Output Layer -&gt; </a:t>
            </a:r>
            <a:r>
              <a:rPr lang="de-DE" dirty="0" err="1">
                <a:latin typeface="Bahnschrift" panose="020B0502040204020203" pitchFamily="34" charset="0"/>
              </a:rPr>
              <a:t>Dense</a:t>
            </a:r>
            <a:r>
              <a:rPr lang="de-DE" dirty="0">
                <a:latin typeface="Bahnschrift" panose="020B0502040204020203" pitchFamily="34" charset="0"/>
              </a:rPr>
              <a:t> (Pitch, Duration, </a:t>
            </a:r>
            <a:r>
              <a:rPr lang="de-DE" dirty="0" err="1">
                <a:latin typeface="Bahnschrift" panose="020B0502040204020203" pitchFamily="34" charset="0"/>
              </a:rPr>
              <a:t>Step</a:t>
            </a:r>
            <a:r>
              <a:rPr lang="de-DE" dirty="0">
                <a:latin typeface="Bahnschrift" panose="020B0502040204020203" pitchFamily="34" charset="0"/>
              </a:rPr>
              <a:t>)</a:t>
            </a:r>
          </a:p>
          <a:p>
            <a:pPr lvl="1"/>
            <a:r>
              <a:rPr lang="de-DE" dirty="0">
                <a:latin typeface="Bahnschrift" panose="020B0502040204020203" pitchFamily="34" charset="0"/>
              </a:rPr>
              <a:t>Pitch und Duration -&gt; </a:t>
            </a:r>
            <a:r>
              <a:rPr lang="de-DE" dirty="0" err="1">
                <a:latin typeface="Bahnschrift" panose="020B0502040204020203" pitchFamily="34" charset="0"/>
              </a:rPr>
              <a:t>custom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loss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function</a:t>
            </a:r>
            <a:endParaRPr lang="de-DE" dirty="0">
              <a:latin typeface="Bahnschrift" panose="020B0502040204020203" pitchFamily="34" charset="0"/>
            </a:endParaRPr>
          </a:p>
          <a:p>
            <a:r>
              <a:rPr lang="de-DE" dirty="0">
                <a:latin typeface="Bahnschrift" panose="020B0502040204020203" pitchFamily="34" charset="0"/>
              </a:rPr>
              <a:t>Generierte Sequenz Länge: 120 Noten</a:t>
            </a:r>
          </a:p>
          <a:p>
            <a:pPr lvl="1"/>
            <a:endParaRPr lang="de-DE" dirty="0">
              <a:latin typeface="Bahnschrift" panose="020B0502040204020203" pitchFamily="34" charset="0"/>
            </a:endParaRPr>
          </a:p>
          <a:p>
            <a:pPr lvl="1"/>
            <a:endParaRPr lang="de-DE" dirty="0">
              <a:latin typeface="Bahnschrift" panose="020B0502040204020203" pitchFamily="34" charset="0"/>
            </a:endParaRPr>
          </a:p>
          <a:p>
            <a:endParaRPr lang="de-DE" dirty="0">
              <a:latin typeface="Bahnschrift" panose="020B0502040204020203" pitchFamily="34" charset="0"/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D80D304-3694-409A-9BEC-1D9F6A20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MIDI-Generator-App / Markus Schramm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64BB477-0766-4ECB-B3E9-F771ED6B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7B51-FA5B-415B-B472-4D420CC0DEC1}" type="slidenum">
              <a:rPr lang="de-DE" smtClean="0"/>
              <a:t>6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275AD0-3AEB-4149-83C9-29B0086DE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2580" y="1235278"/>
            <a:ext cx="1028717" cy="7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59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52EFE-7A5F-4B7F-95C1-BD17555F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660" y="365125"/>
            <a:ext cx="10081139" cy="1325563"/>
          </a:xfrm>
        </p:spPr>
        <p:txBody>
          <a:bodyPr/>
          <a:lstStyle/>
          <a:p>
            <a:r>
              <a:rPr lang="de-DE" b="1" dirty="0">
                <a:latin typeface="Bahnschrift" panose="020B0502040204020203" pitchFamily="34" charset="0"/>
              </a:rPr>
              <a:t>Ausblick und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A43537-5C31-4AAA-8CA7-B4222060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660" y="1825625"/>
            <a:ext cx="10081140" cy="4351338"/>
          </a:xfrm>
        </p:spPr>
        <p:txBody>
          <a:bodyPr>
            <a:normAutofit/>
          </a:bodyPr>
          <a:lstStyle/>
          <a:p>
            <a:r>
              <a:rPr lang="de-DE" dirty="0">
                <a:latin typeface="Bahnschrift" panose="020B0502040204020203" pitchFamily="34" charset="0"/>
              </a:rPr>
              <a:t>Erster Start getan</a:t>
            </a:r>
          </a:p>
          <a:p>
            <a:endParaRPr lang="de-DE" dirty="0">
              <a:latin typeface="Bahnschrift" panose="020B0502040204020203" pitchFamily="34" charset="0"/>
            </a:endParaRPr>
          </a:p>
          <a:p>
            <a:r>
              <a:rPr lang="de-DE" dirty="0">
                <a:latin typeface="Bahnschrift" panose="020B0502040204020203" pitchFamily="34" charset="0"/>
              </a:rPr>
              <a:t>Weitere Auseinandersetzung mit </a:t>
            </a:r>
            <a:r>
              <a:rPr lang="de-DE" dirty="0" err="1">
                <a:latin typeface="Bahnschrift" panose="020B0502040204020203" pitchFamily="34" charset="0"/>
              </a:rPr>
              <a:t>Tensorflow</a:t>
            </a:r>
            <a:r>
              <a:rPr lang="de-DE" dirty="0">
                <a:latin typeface="Bahnschrift" panose="020B0502040204020203" pitchFamily="34" charset="0"/>
              </a:rPr>
              <a:t> und Python notwendig</a:t>
            </a:r>
          </a:p>
          <a:p>
            <a:endParaRPr lang="de-DE" dirty="0">
              <a:latin typeface="Bahnschrift" panose="020B0502040204020203" pitchFamily="34" charset="0"/>
            </a:endParaRPr>
          </a:p>
          <a:p>
            <a:r>
              <a:rPr lang="de-DE" dirty="0">
                <a:latin typeface="Bahnschrift" panose="020B0502040204020203" pitchFamily="34" charset="0"/>
              </a:rPr>
              <a:t>App wird weiterentwickelt als Tool für UE5</a:t>
            </a:r>
          </a:p>
          <a:p>
            <a:endParaRPr lang="de-DE" dirty="0">
              <a:latin typeface="Bahnschrift" panose="020B0502040204020203" pitchFamily="34" charset="0"/>
            </a:endParaRPr>
          </a:p>
          <a:p>
            <a:r>
              <a:rPr lang="de-DE" dirty="0">
                <a:latin typeface="Bahnschrift" panose="020B0502040204020203" pitchFamily="34" charset="0"/>
              </a:rPr>
              <a:t>Die zu Beginn  gesteckten Ziele konnten nur in geringem Maß erreicht werden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D80D304-3694-409A-9BEC-1D9F6A20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MIDI-Generator-App / Markus Schramm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64BB477-0766-4ECB-B3E9-F771ED6B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7B51-FA5B-415B-B472-4D420CC0DEC1}" type="slidenum">
              <a:rPr lang="de-DE" smtClean="0"/>
              <a:t>7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275AD0-3AEB-4149-83C9-29B0086DE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2580" y="1235278"/>
            <a:ext cx="1028717" cy="7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7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5A528FA-BF38-4D82-8924-D2962E103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51" y="572815"/>
            <a:ext cx="1804572" cy="1396105"/>
          </a:xfrm>
          <a:prstGeom prst="rect">
            <a:avLst/>
          </a:prstGeom>
        </p:spPr>
      </p:pic>
      <p:pic>
        <p:nvPicPr>
          <p:cNvPr id="12" name="Grafik 11" descr="Marketing">
            <a:extLst>
              <a:ext uri="{FF2B5EF4-FFF2-40B4-BE49-F238E27FC236}">
                <a16:creationId xmlns:a16="http://schemas.microsoft.com/office/drawing/2014/main" id="{B46FA754-71E2-4AA0-90D5-86BFAA3631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5360" y="2993570"/>
            <a:ext cx="2923903" cy="2923903"/>
          </a:xfrm>
          <a:prstGeom prst="rect">
            <a:avLst/>
          </a:prstGeom>
        </p:spPr>
      </p:pic>
      <p:sp>
        <p:nvSpPr>
          <p:cNvPr id="13" name="Sprechblase: oval 12">
            <a:extLst>
              <a:ext uri="{FF2B5EF4-FFF2-40B4-BE49-F238E27FC236}">
                <a16:creationId xmlns:a16="http://schemas.microsoft.com/office/drawing/2014/main" id="{45C24B1C-87F2-49F2-9C9E-352253A91F0F}"/>
              </a:ext>
            </a:extLst>
          </p:cNvPr>
          <p:cNvSpPr/>
          <p:nvPr/>
        </p:nvSpPr>
        <p:spPr>
          <a:xfrm rot="20312209">
            <a:off x="5701936" y="2909751"/>
            <a:ext cx="5976258" cy="2305594"/>
          </a:xfrm>
          <a:prstGeom prst="wedgeEllipseCallout">
            <a:avLst>
              <a:gd name="adj1" fmla="val -68682"/>
              <a:gd name="adj2" fmla="val -8089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latin typeface="Bahnschrift" panose="020B0502040204020203" pitchFamily="34" charset="0"/>
              </a:rPr>
              <a:t>Vielen Dank für Ihre Aufmerksamkeit!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5D095A-32D3-4054-B480-A7BAFE6AE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41" y="572815"/>
            <a:ext cx="8318861" cy="1470501"/>
          </a:xfrm>
        </p:spPr>
        <p:txBody>
          <a:bodyPr>
            <a:normAutofit/>
          </a:bodyPr>
          <a:lstStyle/>
          <a:p>
            <a:pPr algn="l"/>
            <a:r>
              <a:rPr lang="de-DE" dirty="0">
                <a:latin typeface="Bahnschrift" panose="020B0502040204020203" pitchFamily="34" charset="0"/>
              </a:rPr>
              <a:t>Künstliche Intelligenz</a:t>
            </a:r>
            <a:br>
              <a:rPr lang="de-DE" dirty="0">
                <a:latin typeface="Bahnschrift" panose="020B0502040204020203" pitchFamily="34" charset="0"/>
              </a:rPr>
            </a:br>
            <a:r>
              <a:rPr lang="de-DE" sz="3600" dirty="0">
                <a:latin typeface="Bahnschrift" panose="020B0502040204020203" pitchFamily="34" charset="0"/>
              </a:rPr>
              <a:t>MIDI-Generator-App Showcase</a:t>
            </a:r>
          </a:p>
        </p:txBody>
      </p:sp>
    </p:spTree>
    <p:extLst>
      <p:ext uri="{BB962C8B-B14F-4D97-AF65-F5344CB8AC3E}">
        <p14:creationId xmlns:p14="http://schemas.microsoft.com/office/powerpoint/2010/main" val="1115363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52EFE-7A5F-4B7F-95C1-BD17555F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660" y="365125"/>
            <a:ext cx="10081139" cy="1325563"/>
          </a:xfrm>
        </p:spPr>
        <p:txBody>
          <a:bodyPr/>
          <a:lstStyle/>
          <a:p>
            <a:r>
              <a:rPr lang="de-DE" b="1" dirty="0">
                <a:latin typeface="Bahnschrift" panose="020B0502040204020203" pitchFamily="34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A43537-5C31-4AAA-8CA7-B4222060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660" y="1825625"/>
            <a:ext cx="10081140" cy="4351338"/>
          </a:xfrm>
        </p:spPr>
        <p:txBody>
          <a:bodyPr>
            <a:normAutofit/>
          </a:bodyPr>
          <a:lstStyle/>
          <a:p>
            <a:r>
              <a:rPr lang="de-DE" dirty="0">
                <a:latin typeface="Bahnschrift" panose="020B0502040204020203" pitchFamily="34" charset="0"/>
                <a:hlinkClick r:id="rId4"/>
              </a:rPr>
              <a:t>https://blog.paperspace.com/music-generation-with-lstms/</a:t>
            </a:r>
            <a:endParaRPr lang="de-DE" dirty="0">
              <a:latin typeface="Bahnschrift" panose="020B0502040204020203" pitchFamily="34" charset="0"/>
            </a:endParaRPr>
          </a:p>
          <a:p>
            <a:r>
              <a:rPr lang="de-DE" dirty="0">
                <a:latin typeface="Bahnschrift" panose="020B0502040204020203" pitchFamily="34" charset="0"/>
                <a:hlinkClick r:id="rId5"/>
              </a:rPr>
              <a:t>https://www.tensorflow.org/tutorials/audio/music_generation</a:t>
            </a:r>
            <a:endParaRPr lang="de-DE" dirty="0">
              <a:latin typeface="Bahnschrift" panose="020B0502040204020203" pitchFamily="34" charset="0"/>
            </a:endParaRPr>
          </a:p>
          <a:p>
            <a:r>
              <a:rPr lang="de-DE" dirty="0">
                <a:latin typeface="Bahnschrift" panose="020B0502040204020203" pitchFamily="34" charset="0"/>
                <a:hlinkClick r:id="rId6"/>
              </a:rPr>
              <a:t>https://magenta.tensorflow.org/demos</a:t>
            </a:r>
            <a:endParaRPr lang="de-DE" dirty="0">
              <a:latin typeface="Bahnschrift" panose="020B0502040204020203" pitchFamily="34" charset="0"/>
            </a:endParaRPr>
          </a:p>
          <a:p>
            <a:r>
              <a:rPr lang="de-DE" dirty="0">
                <a:latin typeface="Bahnschrift" panose="020B0502040204020203" pitchFamily="34" charset="0"/>
                <a:hlinkClick r:id="rId7"/>
              </a:rPr>
              <a:t>https://realpython.com/python-gui-tkinter/</a:t>
            </a:r>
            <a:endParaRPr lang="de-DE" dirty="0">
              <a:latin typeface="Bahnschrift" panose="020B0502040204020203" pitchFamily="34" charset="0"/>
            </a:endParaRPr>
          </a:p>
          <a:p>
            <a:r>
              <a:rPr lang="de-DE">
                <a:latin typeface="Bahnschrift" panose="020B0502040204020203" pitchFamily="34" charset="0"/>
                <a:hlinkClick r:id="rId8"/>
              </a:rPr>
              <a:t>https://matplotlib.org/3.1.0/gallery/user_interfaces/embedding_in_tk_sgskip.html</a:t>
            </a:r>
            <a:endParaRPr lang="de-DE">
              <a:latin typeface="Bahnschrift" panose="020B0502040204020203" pitchFamily="34" charset="0"/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D80D304-3694-409A-9BEC-1D9F6A20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MIDI-Generator-App / Markus Schramm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64BB477-0766-4ECB-B3E9-F771ED6B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7B51-FA5B-415B-B472-4D420CC0DEC1}" type="slidenum">
              <a:rPr lang="de-DE" smtClean="0"/>
              <a:t>9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275AD0-3AEB-4149-83C9-29B0086DEE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2580" y="1235278"/>
            <a:ext cx="1028717" cy="7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49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330</Words>
  <Application>Microsoft Office PowerPoint</Application>
  <PresentationFormat>Breitbild</PresentationFormat>
  <Paragraphs>96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Office</vt:lpstr>
      <vt:lpstr>Künstliche Intelligenz MIDI-Generator-App</vt:lpstr>
      <vt:lpstr>Agenda</vt:lpstr>
      <vt:lpstr>Das Konzept</vt:lpstr>
      <vt:lpstr>Der Plan für die Prüfung</vt:lpstr>
      <vt:lpstr>Umsetzung</vt:lpstr>
      <vt:lpstr>Daten und Model</vt:lpstr>
      <vt:lpstr>Ausblick und Fazit</vt:lpstr>
      <vt:lpstr>Künstliche Intelligenz MIDI-Generator-App Showcase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Referat über die Arbeitsanteile im Designprozess</dc:title>
  <dc:creator>Markus Schramm</dc:creator>
  <cp:lastModifiedBy>Schramm, Markus (SRH Hochschule Heidelberg Student)</cp:lastModifiedBy>
  <cp:revision>111</cp:revision>
  <dcterms:created xsi:type="dcterms:W3CDTF">2022-02-02T15:26:48Z</dcterms:created>
  <dcterms:modified xsi:type="dcterms:W3CDTF">2023-12-19T11:15:43Z</dcterms:modified>
</cp:coreProperties>
</file>