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FF2B-0B22-407C-963A-4F6664B7620C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2F42-E43F-4304-BA73-DDEB1E1BC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633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FF2B-0B22-407C-963A-4F6664B7620C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2F42-E43F-4304-BA73-DDEB1E1BC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268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FF2B-0B22-407C-963A-4F6664B7620C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2F42-E43F-4304-BA73-DDEB1E1BC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867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FF2B-0B22-407C-963A-4F6664B7620C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2F42-E43F-4304-BA73-DDEB1E1BC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611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FF2B-0B22-407C-963A-4F6664B7620C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2F42-E43F-4304-BA73-DDEB1E1BC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182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FF2B-0B22-407C-963A-4F6664B7620C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2F42-E43F-4304-BA73-DDEB1E1BC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824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FF2B-0B22-407C-963A-4F6664B7620C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2F42-E43F-4304-BA73-DDEB1E1BC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232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FF2B-0B22-407C-963A-4F6664B7620C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2F42-E43F-4304-BA73-DDEB1E1BC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833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FF2B-0B22-407C-963A-4F6664B7620C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2F42-E43F-4304-BA73-DDEB1E1BC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350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FF2B-0B22-407C-963A-4F6664B7620C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2F42-E43F-4304-BA73-DDEB1E1BC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638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FF2B-0B22-407C-963A-4F6664B7620C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2F42-E43F-4304-BA73-DDEB1E1BC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127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3FF2B-0B22-407C-963A-4F6664B7620C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12F42-E43F-4304-BA73-DDEB1E1BC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183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Event mock-ups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277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592" y="908720"/>
            <a:ext cx="748883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/>
                </a:solidFill>
              </a:rPr>
              <a:t>From: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9592" y="1268760"/>
            <a:ext cx="748883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/>
                </a:solidFill>
              </a:rPr>
              <a:t>To: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9592" y="1638401"/>
            <a:ext cx="748883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/>
                </a:solidFill>
              </a:rPr>
              <a:t>Date: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9592" y="1998441"/>
            <a:ext cx="748883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/>
                </a:solidFill>
              </a:rPr>
              <a:t>Subject: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9592" y="2365648"/>
            <a:ext cx="7488832" cy="2575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58775"/>
            <a:r>
              <a:rPr lang="en-US" sz="1400" dirty="0" err="1" smtClean="0">
                <a:solidFill>
                  <a:schemeClr val="tx1"/>
                </a:solidFill>
              </a:rPr>
              <a:t>Lorizzle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rizzle</a:t>
            </a:r>
            <a:r>
              <a:rPr lang="en-US" sz="1400" dirty="0" smtClean="0">
                <a:solidFill>
                  <a:schemeClr val="tx1"/>
                </a:solidFill>
              </a:rPr>
              <a:t> shit </a:t>
            </a:r>
            <a:r>
              <a:rPr lang="en-US" sz="1400" dirty="0" err="1" smtClean="0">
                <a:solidFill>
                  <a:schemeClr val="tx1"/>
                </a:solidFill>
              </a:rPr>
              <a:t>boofron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shiz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bizzle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adipiscing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elizzle</a:t>
            </a:r>
            <a:r>
              <a:rPr lang="en-US" sz="1400" dirty="0" smtClean="0">
                <a:solidFill>
                  <a:schemeClr val="tx1"/>
                </a:solidFill>
              </a:rPr>
              <a:t>. </a:t>
            </a:r>
            <a:r>
              <a:rPr lang="en-US" sz="1400" dirty="0" err="1" smtClean="0">
                <a:solidFill>
                  <a:schemeClr val="tx1"/>
                </a:solidFill>
              </a:rPr>
              <a:t>Nullizzle</a:t>
            </a:r>
            <a:r>
              <a:rPr lang="en-US" sz="1400" dirty="0" smtClean="0">
                <a:solidFill>
                  <a:schemeClr val="tx1"/>
                </a:solidFill>
              </a:rPr>
              <a:t> its </a:t>
            </a:r>
            <a:r>
              <a:rPr lang="en-US" sz="1400" dirty="0" err="1" smtClean="0">
                <a:solidFill>
                  <a:schemeClr val="tx1"/>
                </a:solidFill>
              </a:rPr>
              <a:t>fo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rizzle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velizzle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aliquet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volutpat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yo</a:t>
            </a:r>
            <a:r>
              <a:rPr lang="en-US" sz="1400" dirty="0" smtClean="0">
                <a:solidFill>
                  <a:schemeClr val="tx1"/>
                </a:solidFill>
              </a:rPr>
              <a:t> check out this, </a:t>
            </a:r>
            <a:r>
              <a:rPr lang="en-US" sz="1400" dirty="0" err="1" smtClean="0">
                <a:solidFill>
                  <a:schemeClr val="tx1"/>
                </a:solidFill>
              </a:rPr>
              <a:t>crackalackin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vizzle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shizzle</a:t>
            </a:r>
            <a:r>
              <a:rPr lang="en-US" sz="1400" dirty="0" smtClean="0">
                <a:solidFill>
                  <a:schemeClr val="tx1"/>
                </a:solidFill>
              </a:rPr>
              <a:t> my </a:t>
            </a:r>
            <a:r>
              <a:rPr lang="en-US" sz="1400" dirty="0" err="1" smtClean="0">
                <a:solidFill>
                  <a:schemeClr val="tx1"/>
                </a:solidFill>
              </a:rPr>
              <a:t>nizzle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crocodizzle</a:t>
            </a:r>
            <a:r>
              <a:rPr lang="en-US" sz="1400" dirty="0" smtClean="0">
                <a:solidFill>
                  <a:schemeClr val="tx1"/>
                </a:solidFill>
              </a:rPr>
              <a:t>. </a:t>
            </a:r>
            <a:r>
              <a:rPr lang="en-US" sz="1400" dirty="0" err="1" smtClean="0">
                <a:solidFill>
                  <a:schemeClr val="tx1"/>
                </a:solidFill>
              </a:rPr>
              <a:t>Pellentesque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pimpin</a:t>
            </a:r>
            <a:r>
              <a:rPr lang="en-US" sz="1400" dirty="0" smtClean="0">
                <a:solidFill>
                  <a:schemeClr val="tx1"/>
                </a:solidFill>
              </a:rPr>
              <a:t>' </a:t>
            </a:r>
            <a:r>
              <a:rPr lang="en-US" sz="1400" dirty="0" err="1" smtClean="0">
                <a:solidFill>
                  <a:schemeClr val="tx1"/>
                </a:solidFill>
              </a:rPr>
              <a:t>tortizzle</a:t>
            </a:r>
            <a:r>
              <a:rPr lang="en-US" sz="1400" dirty="0" smtClean="0">
                <a:solidFill>
                  <a:schemeClr val="tx1"/>
                </a:solidFill>
              </a:rPr>
              <a:t>. Da bomb </a:t>
            </a:r>
            <a:r>
              <a:rPr lang="en-US" sz="1400" dirty="0" err="1" smtClean="0">
                <a:solidFill>
                  <a:schemeClr val="tx1"/>
                </a:solidFill>
              </a:rPr>
              <a:t>erizzle</a:t>
            </a:r>
            <a:r>
              <a:rPr lang="en-US" sz="1400" dirty="0" smtClean="0">
                <a:solidFill>
                  <a:schemeClr val="tx1"/>
                </a:solidFill>
              </a:rPr>
              <a:t>. Da bomb the </a:t>
            </a:r>
            <a:r>
              <a:rPr lang="en-US" sz="1400" dirty="0" err="1" smtClean="0">
                <a:solidFill>
                  <a:schemeClr val="tx1"/>
                </a:solidFill>
              </a:rPr>
              <a:t>bizzle</a:t>
            </a:r>
            <a:r>
              <a:rPr lang="en-US" sz="1400" dirty="0" smtClean="0">
                <a:solidFill>
                  <a:schemeClr val="tx1"/>
                </a:solidFill>
              </a:rPr>
              <a:t> things </a:t>
            </a:r>
            <a:r>
              <a:rPr lang="en-US" sz="1400" dirty="0" err="1" smtClean="0">
                <a:solidFill>
                  <a:schemeClr val="tx1"/>
                </a:solidFill>
              </a:rPr>
              <a:t>dapibizzle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turpis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tempizzle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nizzle</a:t>
            </a:r>
            <a:r>
              <a:rPr lang="en-US" sz="1400" dirty="0" smtClean="0">
                <a:solidFill>
                  <a:schemeClr val="tx1"/>
                </a:solidFill>
              </a:rPr>
              <a:t>. </a:t>
            </a:r>
            <a:r>
              <a:rPr lang="en-US" sz="1400" dirty="0" err="1" smtClean="0">
                <a:solidFill>
                  <a:schemeClr val="tx1"/>
                </a:solidFill>
              </a:rPr>
              <a:t>Maurizzle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fo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shizzle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dawg</a:t>
            </a:r>
            <a:r>
              <a:rPr lang="en-US" sz="1400" dirty="0" smtClean="0">
                <a:solidFill>
                  <a:schemeClr val="tx1"/>
                </a:solidFill>
              </a:rPr>
              <a:t> go to </a:t>
            </a:r>
            <a:r>
              <a:rPr lang="en-US" sz="1400" dirty="0" err="1" smtClean="0">
                <a:solidFill>
                  <a:schemeClr val="tx1"/>
                </a:solidFill>
              </a:rPr>
              <a:t>hizzle</a:t>
            </a:r>
            <a:r>
              <a:rPr lang="en-US" sz="1400" dirty="0" smtClean="0">
                <a:solidFill>
                  <a:schemeClr val="tx1"/>
                </a:solidFill>
              </a:rPr>
              <a:t> break </a:t>
            </a:r>
            <a:r>
              <a:rPr lang="en-US" sz="1400" dirty="0" err="1" smtClean="0">
                <a:solidFill>
                  <a:schemeClr val="tx1"/>
                </a:solidFill>
              </a:rPr>
              <a:t>yo</a:t>
            </a:r>
            <a:r>
              <a:rPr lang="en-US" sz="1400" dirty="0" smtClean="0">
                <a:solidFill>
                  <a:schemeClr val="tx1"/>
                </a:solidFill>
              </a:rPr>
              <a:t> neck, </a:t>
            </a:r>
            <a:r>
              <a:rPr lang="en-US" sz="1400" dirty="0" err="1" smtClean="0">
                <a:solidFill>
                  <a:schemeClr val="tx1"/>
                </a:solidFill>
              </a:rPr>
              <a:t>yall</a:t>
            </a:r>
            <a:r>
              <a:rPr lang="en-US" sz="1400" dirty="0" smtClean="0">
                <a:solidFill>
                  <a:schemeClr val="tx1"/>
                </a:solidFill>
              </a:rPr>
              <a:t>. Cool </a:t>
            </a:r>
            <a:r>
              <a:rPr lang="en-US" sz="1400" dirty="0" err="1" smtClean="0">
                <a:solidFill>
                  <a:schemeClr val="tx1"/>
                </a:solidFill>
              </a:rPr>
              <a:t>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tortizzle</a:t>
            </a:r>
            <a:r>
              <a:rPr lang="en-US" sz="1400" dirty="0" smtClean="0">
                <a:solidFill>
                  <a:schemeClr val="tx1"/>
                </a:solidFill>
              </a:rPr>
              <a:t>. </a:t>
            </a:r>
            <a:r>
              <a:rPr lang="en-US" sz="1400" dirty="0" err="1" smtClean="0">
                <a:solidFill>
                  <a:schemeClr val="tx1"/>
                </a:solidFill>
              </a:rPr>
              <a:t>Pellentesque</a:t>
            </a:r>
            <a:r>
              <a:rPr lang="en-US" sz="1400" dirty="0" smtClean="0">
                <a:solidFill>
                  <a:schemeClr val="tx1"/>
                </a:solidFill>
              </a:rPr>
              <a:t> stuff </a:t>
            </a:r>
            <a:r>
              <a:rPr lang="en-US" sz="1400" dirty="0" err="1" smtClean="0">
                <a:solidFill>
                  <a:schemeClr val="tx1"/>
                </a:solidFill>
              </a:rPr>
              <a:t>rhoncizzle</a:t>
            </a:r>
            <a:r>
              <a:rPr lang="en-US" sz="1400" dirty="0" smtClean="0">
                <a:solidFill>
                  <a:schemeClr val="tx1"/>
                </a:solidFill>
              </a:rPr>
              <a:t> nisi. In </a:t>
            </a:r>
            <a:r>
              <a:rPr lang="en-US" sz="1400" dirty="0" err="1" smtClean="0">
                <a:solidFill>
                  <a:schemeClr val="tx1"/>
                </a:solidFill>
              </a:rPr>
              <a:t>hac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habitasse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platea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dictumst</a:t>
            </a:r>
            <a:r>
              <a:rPr lang="en-US" sz="1400" dirty="0" smtClean="0">
                <a:solidFill>
                  <a:schemeClr val="tx1"/>
                </a:solidFill>
              </a:rPr>
              <a:t>. Sure ghetto. </a:t>
            </a:r>
            <a:r>
              <a:rPr lang="en-US" sz="1400" dirty="0" err="1" smtClean="0">
                <a:solidFill>
                  <a:schemeClr val="tx1"/>
                </a:solidFill>
              </a:rPr>
              <a:t>Boofron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tellus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yippiyo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pretizzle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gizzle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fo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shizzle</a:t>
            </a:r>
            <a:r>
              <a:rPr lang="en-US" sz="1400" dirty="0" smtClean="0">
                <a:solidFill>
                  <a:schemeClr val="tx1"/>
                </a:solidFill>
              </a:rPr>
              <a:t> dang, </a:t>
            </a:r>
            <a:r>
              <a:rPr lang="en-US" sz="1400" dirty="0" err="1" smtClean="0">
                <a:solidFill>
                  <a:schemeClr val="tx1"/>
                </a:solidFill>
              </a:rPr>
              <a:t>eleifend</a:t>
            </a:r>
            <a:r>
              <a:rPr lang="en-US" sz="1400" dirty="0" smtClean="0">
                <a:solidFill>
                  <a:schemeClr val="tx1"/>
                </a:solidFill>
              </a:rPr>
              <a:t> vitae, </a:t>
            </a:r>
            <a:r>
              <a:rPr lang="en-US" sz="1400" dirty="0" err="1" smtClean="0">
                <a:solidFill>
                  <a:schemeClr val="tx1"/>
                </a:solidFill>
              </a:rPr>
              <a:t>nunc</a:t>
            </a:r>
            <a:r>
              <a:rPr lang="en-US" sz="1400" dirty="0" smtClean="0">
                <a:solidFill>
                  <a:schemeClr val="tx1"/>
                </a:solidFill>
              </a:rPr>
              <a:t>. Doggy </a:t>
            </a:r>
            <a:r>
              <a:rPr lang="en-US" sz="1400" dirty="0" err="1" smtClean="0">
                <a:solidFill>
                  <a:schemeClr val="tx1"/>
                </a:solidFill>
              </a:rPr>
              <a:t>sheezy</a:t>
            </a:r>
            <a:r>
              <a:rPr lang="en-US" sz="1400" dirty="0" smtClean="0">
                <a:solidFill>
                  <a:schemeClr val="tx1"/>
                </a:solidFill>
              </a:rPr>
              <a:t>. Go to </a:t>
            </a:r>
            <a:r>
              <a:rPr lang="en-US" sz="1400" dirty="0" err="1" smtClean="0">
                <a:solidFill>
                  <a:schemeClr val="tx1"/>
                </a:solidFill>
              </a:rPr>
              <a:t>hizzle</a:t>
            </a:r>
            <a:r>
              <a:rPr lang="en-US" sz="1400" dirty="0" smtClean="0">
                <a:solidFill>
                  <a:schemeClr val="tx1"/>
                </a:solidFill>
              </a:rPr>
              <a:t> semper </a:t>
            </a:r>
            <a:r>
              <a:rPr lang="en-US" sz="1400" dirty="0" err="1" smtClean="0">
                <a:solidFill>
                  <a:schemeClr val="tx1"/>
                </a:solidFill>
              </a:rPr>
              <a:t>velit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sed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phat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99592" y="4941168"/>
            <a:ext cx="748883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/>
                </a:solidFill>
              </a:rPr>
              <a:t>Attachment: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27784" y="152636"/>
            <a:ext cx="1440160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139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592" y="908720"/>
            <a:ext cx="748883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/>
                </a:solidFill>
              </a:rPr>
              <a:t>From: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9592" y="1268760"/>
            <a:ext cx="748883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/>
                </a:solidFill>
              </a:rPr>
              <a:t>To: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9592" y="1638401"/>
            <a:ext cx="748883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/>
                </a:solidFill>
              </a:rPr>
              <a:t>Date: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9592" y="1998441"/>
            <a:ext cx="748883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/>
                </a:solidFill>
              </a:rPr>
              <a:t>Subject: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9592" y="2365648"/>
            <a:ext cx="7488832" cy="2863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58775"/>
            <a:r>
              <a:rPr lang="en-US" sz="1400" dirty="0" err="1" smtClean="0">
                <a:solidFill>
                  <a:schemeClr val="tx1"/>
                </a:solidFill>
              </a:rPr>
              <a:t>Lorizzle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rizzle</a:t>
            </a:r>
            <a:r>
              <a:rPr lang="en-US" sz="1400" dirty="0" smtClean="0">
                <a:solidFill>
                  <a:schemeClr val="tx1"/>
                </a:solidFill>
              </a:rPr>
              <a:t> shit </a:t>
            </a:r>
            <a:r>
              <a:rPr lang="en-US" sz="1400" dirty="0" err="1" smtClean="0">
                <a:solidFill>
                  <a:schemeClr val="tx1"/>
                </a:solidFill>
              </a:rPr>
              <a:t>boofron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shiz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bizzle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adipiscing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elizzle</a:t>
            </a:r>
            <a:r>
              <a:rPr lang="en-US" sz="1400" dirty="0" smtClean="0">
                <a:solidFill>
                  <a:schemeClr val="tx1"/>
                </a:solidFill>
              </a:rPr>
              <a:t>. </a:t>
            </a:r>
            <a:r>
              <a:rPr lang="en-US" sz="1400" dirty="0" err="1" smtClean="0">
                <a:solidFill>
                  <a:schemeClr val="tx1"/>
                </a:solidFill>
              </a:rPr>
              <a:t>Nullizzle</a:t>
            </a:r>
            <a:r>
              <a:rPr lang="en-US" sz="1400" dirty="0" smtClean="0">
                <a:solidFill>
                  <a:schemeClr val="tx1"/>
                </a:solidFill>
              </a:rPr>
              <a:t> its </a:t>
            </a:r>
            <a:r>
              <a:rPr lang="en-US" sz="1400" dirty="0" err="1" smtClean="0">
                <a:solidFill>
                  <a:schemeClr val="tx1"/>
                </a:solidFill>
              </a:rPr>
              <a:t>fo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rizzle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velizzle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aliquet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volutpat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yo</a:t>
            </a:r>
            <a:r>
              <a:rPr lang="en-US" sz="1400" dirty="0" smtClean="0">
                <a:solidFill>
                  <a:schemeClr val="tx1"/>
                </a:solidFill>
              </a:rPr>
              <a:t> check out this, </a:t>
            </a:r>
            <a:r>
              <a:rPr lang="en-US" sz="1400" dirty="0" err="1" smtClean="0">
                <a:solidFill>
                  <a:schemeClr val="tx1"/>
                </a:solidFill>
              </a:rPr>
              <a:t>crackalackin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vizzle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shizzle</a:t>
            </a:r>
            <a:r>
              <a:rPr lang="en-US" sz="1400" dirty="0" smtClean="0">
                <a:solidFill>
                  <a:schemeClr val="tx1"/>
                </a:solidFill>
              </a:rPr>
              <a:t> my </a:t>
            </a:r>
            <a:r>
              <a:rPr lang="en-US" sz="1400" dirty="0" err="1" smtClean="0">
                <a:solidFill>
                  <a:schemeClr val="tx1"/>
                </a:solidFill>
              </a:rPr>
              <a:t>nizzle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crocodizzle</a:t>
            </a:r>
            <a:r>
              <a:rPr lang="en-US" sz="1400" dirty="0" smtClean="0">
                <a:solidFill>
                  <a:schemeClr val="tx1"/>
                </a:solidFill>
              </a:rPr>
              <a:t>. </a:t>
            </a:r>
          </a:p>
          <a:p>
            <a:pPr marL="358775"/>
            <a:endParaRPr lang="en-US" sz="1400" dirty="0">
              <a:solidFill>
                <a:schemeClr val="tx1"/>
              </a:solidFill>
            </a:endParaRPr>
          </a:p>
          <a:p>
            <a:pPr marL="815975" lvl="1"/>
            <a:r>
              <a:rPr lang="en-US" sz="1400" dirty="0" err="1" smtClean="0">
                <a:solidFill>
                  <a:schemeClr val="tx1"/>
                </a:solidFill>
              </a:rPr>
              <a:t>Pellentesque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pimpin</a:t>
            </a:r>
            <a:r>
              <a:rPr lang="en-US" sz="1400" dirty="0" smtClean="0">
                <a:solidFill>
                  <a:schemeClr val="tx1"/>
                </a:solidFill>
              </a:rPr>
              <a:t>' </a:t>
            </a:r>
            <a:r>
              <a:rPr lang="en-US" sz="1400" dirty="0" err="1" smtClean="0">
                <a:solidFill>
                  <a:schemeClr val="tx1"/>
                </a:solidFill>
              </a:rPr>
              <a:t>tortizzle</a:t>
            </a:r>
            <a:r>
              <a:rPr lang="en-US" sz="1400" dirty="0" smtClean="0">
                <a:solidFill>
                  <a:schemeClr val="tx1"/>
                </a:solidFill>
              </a:rPr>
              <a:t>. Da bomb </a:t>
            </a:r>
            <a:r>
              <a:rPr lang="en-US" sz="1400" dirty="0" err="1" smtClean="0">
                <a:solidFill>
                  <a:schemeClr val="tx1"/>
                </a:solidFill>
              </a:rPr>
              <a:t>erizzle</a:t>
            </a:r>
            <a:r>
              <a:rPr lang="en-US" sz="1400" dirty="0" smtClean="0">
                <a:solidFill>
                  <a:schemeClr val="tx1"/>
                </a:solidFill>
              </a:rPr>
              <a:t>. Da bomb the </a:t>
            </a:r>
            <a:r>
              <a:rPr lang="en-US" sz="1400" dirty="0" err="1" smtClean="0">
                <a:solidFill>
                  <a:schemeClr val="tx1"/>
                </a:solidFill>
              </a:rPr>
              <a:t>bizzle</a:t>
            </a:r>
            <a:r>
              <a:rPr lang="en-US" sz="1400" dirty="0" smtClean="0">
                <a:solidFill>
                  <a:schemeClr val="tx1"/>
                </a:solidFill>
              </a:rPr>
              <a:t> things </a:t>
            </a:r>
            <a:r>
              <a:rPr lang="en-US" sz="1400" dirty="0" err="1" smtClean="0">
                <a:solidFill>
                  <a:schemeClr val="tx1"/>
                </a:solidFill>
              </a:rPr>
              <a:t>dapibizzle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turpis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tempizzle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nizzle</a:t>
            </a:r>
            <a:r>
              <a:rPr lang="en-US" sz="1400" dirty="0" smtClean="0">
                <a:solidFill>
                  <a:schemeClr val="tx1"/>
                </a:solidFill>
              </a:rPr>
              <a:t>. </a:t>
            </a:r>
          </a:p>
          <a:p>
            <a:pPr marL="815975" lvl="1"/>
            <a:endParaRPr lang="en-US" sz="1400" dirty="0">
              <a:solidFill>
                <a:schemeClr val="tx1"/>
              </a:solidFill>
            </a:endParaRPr>
          </a:p>
          <a:p>
            <a:pPr marL="815975" lvl="1"/>
            <a:r>
              <a:rPr lang="en-US" sz="1400" dirty="0" err="1" smtClean="0">
                <a:solidFill>
                  <a:schemeClr val="tx1"/>
                </a:solidFill>
              </a:rPr>
              <a:t>Maurizzle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fo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shizzle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dawg</a:t>
            </a:r>
            <a:r>
              <a:rPr lang="en-US" sz="1400" dirty="0" smtClean="0">
                <a:solidFill>
                  <a:schemeClr val="tx1"/>
                </a:solidFill>
              </a:rPr>
              <a:t> go to </a:t>
            </a:r>
            <a:r>
              <a:rPr lang="en-US" sz="1400" dirty="0" err="1" smtClean="0">
                <a:solidFill>
                  <a:schemeClr val="tx1"/>
                </a:solidFill>
              </a:rPr>
              <a:t>hizzle</a:t>
            </a:r>
            <a:r>
              <a:rPr lang="en-US" sz="1400" dirty="0" smtClean="0">
                <a:solidFill>
                  <a:schemeClr val="tx1"/>
                </a:solidFill>
              </a:rPr>
              <a:t> break </a:t>
            </a:r>
            <a:r>
              <a:rPr lang="en-US" sz="1400" dirty="0" err="1" smtClean="0">
                <a:solidFill>
                  <a:schemeClr val="tx1"/>
                </a:solidFill>
              </a:rPr>
              <a:t>yo</a:t>
            </a:r>
            <a:r>
              <a:rPr lang="en-US" sz="1400" dirty="0" smtClean="0">
                <a:solidFill>
                  <a:schemeClr val="tx1"/>
                </a:solidFill>
              </a:rPr>
              <a:t> neck, </a:t>
            </a:r>
            <a:r>
              <a:rPr lang="en-US" sz="1400" dirty="0" err="1" smtClean="0">
                <a:solidFill>
                  <a:schemeClr val="tx1"/>
                </a:solidFill>
              </a:rPr>
              <a:t>yall</a:t>
            </a:r>
            <a:r>
              <a:rPr lang="en-US" sz="1400" dirty="0" smtClean="0">
                <a:solidFill>
                  <a:schemeClr val="tx1"/>
                </a:solidFill>
              </a:rPr>
              <a:t>. Cool </a:t>
            </a:r>
            <a:r>
              <a:rPr lang="en-US" sz="1400" dirty="0" err="1" smtClean="0">
                <a:solidFill>
                  <a:schemeClr val="tx1"/>
                </a:solidFill>
              </a:rPr>
              <a:t>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tortizzle</a:t>
            </a:r>
            <a:r>
              <a:rPr lang="en-US" sz="1400" dirty="0" smtClean="0">
                <a:solidFill>
                  <a:schemeClr val="tx1"/>
                </a:solidFill>
              </a:rPr>
              <a:t>. </a:t>
            </a:r>
            <a:r>
              <a:rPr lang="en-US" sz="1400" dirty="0" err="1" smtClean="0">
                <a:solidFill>
                  <a:schemeClr val="tx1"/>
                </a:solidFill>
              </a:rPr>
              <a:t>Pellentesque</a:t>
            </a:r>
            <a:r>
              <a:rPr lang="en-US" sz="1400" dirty="0" smtClean="0">
                <a:solidFill>
                  <a:schemeClr val="tx1"/>
                </a:solidFill>
              </a:rPr>
              <a:t> stuff </a:t>
            </a:r>
            <a:r>
              <a:rPr lang="en-US" sz="1400" dirty="0" err="1" smtClean="0">
                <a:solidFill>
                  <a:schemeClr val="tx1"/>
                </a:solidFill>
              </a:rPr>
              <a:t>rhoncizzle</a:t>
            </a:r>
            <a:r>
              <a:rPr lang="en-US" sz="1400" dirty="0" smtClean="0">
                <a:solidFill>
                  <a:schemeClr val="tx1"/>
                </a:solidFill>
              </a:rPr>
              <a:t> nisi. In </a:t>
            </a:r>
            <a:r>
              <a:rPr lang="en-US" sz="1400" dirty="0" err="1" smtClean="0">
                <a:solidFill>
                  <a:schemeClr val="tx1"/>
                </a:solidFill>
              </a:rPr>
              <a:t>hac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habitasse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platea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dictumst</a:t>
            </a:r>
            <a:r>
              <a:rPr lang="en-US" sz="1400" dirty="0" smtClean="0">
                <a:solidFill>
                  <a:schemeClr val="tx1"/>
                </a:solidFill>
              </a:rPr>
              <a:t>. </a:t>
            </a:r>
          </a:p>
          <a:p>
            <a:pPr marL="815975" lvl="1"/>
            <a:endParaRPr lang="en-US" sz="1400" dirty="0">
              <a:solidFill>
                <a:schemeClr val="tx1"/>
              </a:solidFill>
            </a:endParaRPr>
          </a:p>
          <a:p>
            <a:pPr marL="815975" lvl="1"/>
            <a:r>
              <a:rPr lang="en-US" sz="1400" dirty="0" smtClean="0">
                <a:solidFill>
                  <a:schemeClr val="tx1"/>
                </a:solidFill>
              </a:rPr>
              <a:t>Sure ghetto. </a:t>
            </a:r>
            <a:r>
              <a:rPr lang="en-US" sz="1400" dirty="0" err="1" smtClean="0">
                <a:solidFill>
                  <a:schemeClr val="tx1"/>
                </a:solidFill>
              </a:rPr>
              <a:t>Boofron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tellus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yippiyo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pretizzle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gizzle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fo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shizzle</a:t>
            </a:r>
            <a:r>
              <a:rPr lang="en-US" sz="1400" dirty="0" smtClean="0">
                <a:solidFill>
                  <a:schemeClr val="tx1"/>
                </a:solidFill>
              </a:rPr>
              <a:t> dang, </a:t>
            </a:r>
            <a:r>
              <a:rPr lang="en-US" sz="1400" dirty="0" err="1" smtClean="0">
                <a:solidFill>
                  <a:schemeClr val="tx1"/>
                </a:solidFill>
              </a:rPr>
              <a:t>eleifend</a:t>
            </a:r>
            <a:r>
              <a:rPr lang="en-US" sz="1400" dirty="0" smtClean="0">
                <a:solidFill>
                  <a:schemeClr val="tx1"/>
                </a:solidFill>
              </a:rPr>
              <a:t> vitae, </a:t>
            </a:r>
            <a:r>
              <a:rPr lang="en-US" sz="1400" dirty="0" err="1" smtClean="0">
                <a:solidFill>
                  <a:schemeClr val="tx1"/>
                </a:solidFill>
              </a:rPr>
              <a:t>nunc</a:t>
            </a:r>
            <a:r>
              <a:rPr lang="en-US" sz="1400" dirty="0" smtClean="0">
                <a:solidFill>
                  <a:schemeClr val="tx1"/>
                </a:solidFill>
              </a:rPr>
              <a:t>. Doggy </a:t>
            </a:r>
            <a:r>
              <a:rPr lang="en-US" sz="1400" dirty="0" err="1" smtClean="0">
                <a:solidFill>
                  <a:schemeClr val="tx1"/>
                </a:solidFill>
              </a:rPr>
              <a:t>sheezy</a:t>
            </a:r>
            <a:r>
              <a:rPr lang="en-US" sz="1400" dirty="0" smtClean="0">
                <a:solidFill>
                  <a:schemeClr val="tx1"/>
                </a:solidFill>
              </a:rPr>
              <a:t>. Go to </a:t>
            </a:r>
            <a:r>
              <a:rPr lang="en-US" sz="1400" dirty="0" err="1" smtClean="0">
                <a:solidFill>
                  <a:schemeClr val="tx1"/>
                </a:solidFill>
              </a:rPr>
              <a:t>hizzle</a:t>
            </a:r>
            <a:r>
              <a:rPr lang="en-US" sz="1400" dirty="0" smtClean="0">
                <a:solidFill>
                  <a:schemeClr val="tx1"/>
                </a:solidFill>
              </a:rPr>
              <a:t> semper </a:t>
            </a:r>
            <a:r>
              <a:rPr lang="en-US" sz="1400" dirty="0" err="1" smtClean="0">
                <a:solidFill>
                  <a:schemeClr val="tx1"/>
                </a:solidFill>
              </a:rPr>
              <a:t>velit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sed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phat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</a:p>
          <a:p>
            <a:pPr marL="358775"/>
            <a:endParaRPr lang="de-DE" sz="1400" dirty="0">
              <a:solidFill>
                <a:schemeClr val="tx1"/>
              </a:solidFill>
            </a:endParaRPr>
          </a:p>
          <a:p>
            <a:pPr marL="358775"/>
            <a:r>
              <a:rPr lang="de-DE" sz="1400" dirty="0" smtClean="0">
                <a:solidFill>
                  <a:schemeClr val="tx1"/>
                </a:solidFill>
              </a:rPr>
              <a:t>...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3688" y="3068960"/>
            <a:ext cx="6480720" cy="4320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63688" y="3717032"/>
            <a:ext cx="6480720" cy="4320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63688" y="4365104"/>
            <a:ext cx="6480720" cy="4320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627784" y="152636"/>
            <a:ext cx="1440160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Maildraft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13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hilfreich.de/sites/default/files/imagecache/article_image/images/business_man_happy_successful_sit_desk_computer_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08720"/>
            <a:ext cx="619125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Callout 3"/>
          <p:cNvSpPr/>
          <p:nvPr/>
        </p:nvSpPr>
        <p:spPr>
          <a:xfrm flipH="1">
            <a:off x="1763688" y="476672"/>
            <a:ext cx="2520280" cy="1547242"/>
          </a:xfrm>
          <a:prstGeom prst="wedgeEllipseCallout">
            <a:avLst>
              <a:gd name="adj1" fmla="val -61272"/>
              <a:gd name="adj2" fmla="val 34101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Curabitur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yippiyo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diam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fo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shizzle</a:t>
            </a:r>
            <a:r>
              <a:rPr lang="en-US" sz="1100" dirty="0" smtClean="0">
                <a:solidFill>
                  <a:schemeClr val="tx1"/>
                </a:solidFill>
              </a:rPr>
              <a:t> nisi dope </a:t>
            </a:r>
            <a:r>
              <a:rPr lang="en-US" sz="1100" dirty="0" err="1" smtClean="0">
                <a:solidFill>
                  <a:schemeClr val="tx1"/>
                </a:solidFill>
              </a:rPr>
              <a:t>mollizzle</a:t>
            </a:r>
            <a:r>
              <a:rPr lang="en-US" sz="1100" dirty="0" smtClean="0">
                <a:solidFill>
                  <a:schemeClr val="tx1"/>
                </a:solidFill>
              </a:rPr>
              <a:t>. </a:t>
            </a:r>
            <a:r>
              <a:rPr lang="en-US" sz="1100" dirty="0" err="1" smtClean="0">
                <a:solidFill>
                  <a:schemeClr val="tx1"/>
                </a:solidFill>
              </a:rPr>
              <a:t>Suspendisse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potenti</a:t>
            </a:r>
            <a:r>
              <a:rPr lang="en-US" sz="1100" dirty="0" smtClean="0">
                <a:solidFill>
                  <a:schemeClr val="tx1"/>
                </a:solidFill>
              </a:rPr>
              <a:t>. I saw </a:t>
            </a:r>
            <a:r>
              <a:rPr lang="en-US" sz="1100" dirty="0" err="1" smtClean="0">
                <a:solidFill>
                  <a:schemeClr val="tx1"/>
                </a:solidFill>
              </a:rPr>
              <a:t>beyonces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tizzles</a:t>
            </a:r>
            <a:r>
              <a:rPr lang="en-US" sz="1100" dirty="0" smtClean="0">
                <a:solidFill>
                  <a:schemeClr val="tx1"/>
                </a:solidFill>
              </a:rPr>
              <a:t> and my </a:t>
            </a:r>
            <a:r>
              <a:rPr lang="en-US" sz="1100" dirty="0" err="1" smtClean="0">
                <a:solidFill>
                  <a:schemeClr val="tx1"/>
                </a:solidFill>
              </a:rPr>
              <a:t>pizzle</a:t>
            </a:r>
            <a:r>
              <a:rPr lang="en-US" sz="1100" dirty="0" smtClean="0">
                <a:solidFill>
                  <a:schemeClr val="tx1"/>
                </a:solidFill>
              </a:rPr>
              <a:t> went </a:t>
            </a:r>
            <a:r>
              <a:rPr lang="en-US" sz="1100" dirty="0" err="1" smtClean="0">
                <a:solidFill>
                  <a:schemeClr val="tx1"/>
                </a:solidFill>
              </a:rPr>
              <a:t>crizzle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odio</a:t>
            </a:r>
            <a:r>
              <a:rPr lang="en-US" sz="1100" dirty="0" smtClean="0">
                <a:solidFill>
                  <a:schemeClr val="tx1"/>
                </a:solidFill>
              </a:rPr>
              <a:t>.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88024" y="3370379"/>
            <a:ext cx="216024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B. R. Stylus, Head of Sales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584" y="4581128"/>
            <a:ext cx="2736304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Vivamizzle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neque</a:t>
            </a:r>
            <a:r>
              <a:rPr lang="en-US" sz="1400" dirty="0" smtClean="0">
                <a:solidFill>
                  <a:schemeClr val="tx1"/>
                </a:solidFill>
              </a:rPr>
              <a:t>. </a:t>
            </a:r>
            <a:r>
              <a:rPr lang="en-US" sz="1400" dirty="0" err="1" smtClean="0">
                <a:solidFill>
                  <a:schemeClr val="tx1"/>
                </a:solidFill>
              </a:rPr>
              <a:t>Fo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shizzle</a:t>
            </a:r>
            <a:r>
              <a:rPr lang="en-US" sz="1400" dirty="0" smtClean="0">
                <a:solidFill>
                  <a:schemeClr val="tx1"/>
                </a:solidFill>
              </a:rPr>
              <a:t> my </a:t>
            </a:r>
            <a:r>
              <a:rPr lang="en-US" sz="1400" dirty="0" err="1" smtClean="0">
                <a:solidFill>
                  <a:schemeClr val="tx1"/>
                </a:solidFill>
              </a:rPr>
              <a:t>nizzle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orci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98166" y="4581128"/>
            <a:ext cx="2736304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Cras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mauris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mah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nizzle</a:t>
            </a:r>
            <a:r>
              <a:rPr lang="en-US" sz="1400" dirty="0" smtClean="0">
                <a:solidFill>
                  <a:schemeClr val="tx1"/>
                </a:solidFill>
              </a:rPr>
              <a:t>, for sure a, cool sit </a:t>
            </a:r>
            <a:r>
              <a:rPr lang="en-US" sz="1400" dirty="0" err="1" smtClean="0">
                <a:solidFill>
                  <a:schemeClr val="tx1"/>
                </a:solidFill>
              </a:rPr>
              <a:t>amet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malesuada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izzle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phat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7584" y="5733256"/>
            <a:ext cx="2736304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Pellentesque</a:t>
            </a:r>
            <a:r>
              <a:rPr lang="en-US" sz="1400" dirty="0" smtClean="0">
                <a:solidFill>
                  <a:schemeClr val="tx1"/>
                </a:solidFill>
              </a:rPr>
              <a:t> you son of a </a:t>
            </a:r>
            <a:r>
              <a:rPr lang="en-US" sz="1400" dirty="0" err="1" smtClean="0">
                <a:solidFill>
                  <a:schemeClr val="tx1"/>
                </a:solidFill>
              </a:rPr>
              <a:t>bizzle</a:t>
            </a:r>
            <a:r>
              <a:rPr lang="en-US" sz="1400" dirty="0" smtClean="0">
                <a:solidFill>
                  <a:schemeClr val="tx1"/>
                </a:solidFill>
              </a:rPr>
              <a:t>.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98166" y="5713851"/>
            <a:ext cx="2736304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Pimpin</a:t>
            </a:r>
            <a:r>
              <a:rPr lang="en-US" sz="1400" dirty="0" smtClean="0">
                <a:solidFill>
                  <a:schemeClr val="tx1"/>
                </a:solidFill>
              </a:rPr>
              <a:t>' break it down </a:t>
            </a:r>
            <a:r>
              <a:rPr lang="en-US" sz="1400" dirty="0" err="1" smtClean="0">
                <a:solidFill>
                  <a:schemeClr val="tx1"/>
                </a:solidFill>
              </a:rPr>
              <a:t>shizzle</a:t>
            </a:r>
            <a:r>
              <a:rPr lang="en-US" sz="1400" dirty="0" smtClean="0">
                <a:solidFill>
                  <a:schemeClr val="tx1"/>
                </a:solidFill>
              </a:rPr>
              <a:t> my </a:t>
            </a:r>
            <a:r>
              <a:rPr lang="en-US" sz="1400" dirty="0" err="1" smtClean="0">
                <a:solidFill>
                  <a:schemeClr val="tx1"/>
                </a:solidFill>
              </a:rPr>
              <a:t>nizzle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crocodizzle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27784" y="152636"/>
            <a:ext cx="1656184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Dialogelement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079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980728"/>
            <a:ext cx="2808312" cy="41044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An dieser Stelle können Sie sich dafür entscheiden, Ihre Zeitprobleme zu lösen, indem Sie 10 neue Inder einstellen.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1637" y="980728"/>
            <a:ext cx="2808312" cy="41044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An dieser Stelle können Sie sich dafür entscheiden, Ihre Kostenprobleme zu lösen, indem Sie 10 Deutsche feuern und 10 Inder einstellen.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56176" y="980728"/>
            <a:ext cx="2808312" cy="41044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An dieser Stelle können Sie sich dafür entscheiden, Ihre Qualitätsprobleme zu lösen, indem Sie 10 neue Inder einst...okay, who am I kidding?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27784" y="152636"/>
            <a:ext cx="1656184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Auswahl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1620" y="4509120"/>
            <a:ext cx="100811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Do it!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31737" y="4481500"/>
            <a:ext cx="100811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Do it!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056276" y="4509120"/>
            <a:ext cx="100811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Do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079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980728"/>
            <a:ext cx="2808312" cy="41044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1"/>
              </a:solidFill>
            </a:endParaRPr>
          </a:p>
          <a:p>
            <a:pPr algn="ctr"/>
            <a:endParaRPr lang="de-DE" sz="1400" dirty="0">
              <a:solidFill>
                <a:schemeClr val="tx1"/>
              </a:solidFill>
            </a:endParaRPr>
          </a:p>
          <a:p>
            <a:pPr algn="ctr"/>
            <a:endParaRPr lang="de-DE" sz="1400" dirty="0" smtClean="0">
              <a:solidFill>
                <a:schemeClr val="tx1"/>
              </a:solidFill>
            </a:endParaRPr>
          </a:p>
          <a:p>
            <a:pPr algn="ctr"/>
            <a:endParaRPr lang="de-DE" sz="1400" dirty="0">
              <a:solidFill>
                <a:schemeClr val="tx1"/>
              </a:solidFill>
            </a:endParaRPr>
          </a:p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Wählen Sie einen effektiven Assistenten.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1637" y="980728"/>
            <a:ext cx="2808312" cy="41044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1"/>
              </a:solidFill>
            </a:endParaRPr>
          </a:p>
          <a:p>
            <a:pPr algn="ctr"/>
            <a:endParaRPr lang="de-DE" sz="1400" dirty="0">
              <a:solidFill>
                <a:schemeClr val="tx1"/>
              </a:solidFill>
            </a:endParaRPr>
          </a:p>
          <a:p>
            <a:pPr algn="ctr"/>
            <a:endParaRPr lang="de-DE" sz="1400" dirty="0" smtClean="0">
              <a:solidFill>
                <a:schemeClr val="tx1"/>
              </a:solidFill>
            </a:endParaRPr>
          </a:p>
          <a:p>
            <a:pPr algn="ctr"/>
            <a:endParaRPr lang="de-DE" sz="1400" dirty="0">
              <a:solidFill>
                <a:schemeClr val="tx1"/>
              </a:solidFill>
            </a:endParaRPr>
          </a:p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Wählen Sie einen billigen Assistenten.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56176" y="980728"/>
            <a:ext cx="2808312" cy="41044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1"/>
              </a:solidFill>
            </a:endParaRPr>
          </a:p>
          <a:p>
            <a:pPr algn="ctr"/>
            <a:endParaRPr lang="de-DE" sz="1400" dirty="0">
              <a:solidFill>
                <a:schemeClr val="tx1"/>
              </a:solidFill>
            </a:endParaRPr>
          </a:p>
          <a:p>
            <a:pPr algn="ctr"/>
            <a:endParaRPr lang="de-DE" sz="1400" dirty="0" smtClean="0">
              <a:solidFill>
                <a:schemeClr val="tx1"/>
              </a:solidFill>
            </a:endParaRPr>
          </a:p>
          <a:p>
            <a:pPr algn="ctr"/>
            <a:endParaRPr lang="de-DE" sz="1400" dirty="0">
              <a:solidFill>
                <a:schemeClr val="tx1"/>
              </a:solidFill>
            </a:endParaRPr>
          </a:p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Wählen Sie eine heiße Assistentin.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27784" y="152636"/>
            <a:ext cx="1800200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Auswahl mit Bild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51620" y="4509120"/>
            <a:ext cx="100811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Do it!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31737" y="4481500"/>
            <a:ext cx="100811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Do it!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56276" y="4509120"/>
            <a:ext cx="100811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Do it!</a:t>
            </a:r>
            <a:endParaRPr lang="en-US" dirty="0"/>
          </a:p>
        </p:txBody>
      </p:sp>
      <p:pic>
        <p:nvPicPr>
          <p:cNvPr id="2050" name="Picture 2" descr="http://www.thealphamarketer.com/uploads/virtual%20assistant%20is%20great%20online%20opportunit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58446" y="1219350"/>
            <a:ext cx="1203772" cy="180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hdgnews.com/wp-content/uploads/2013/05/Thumbs-Up-Business-Gu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0881" y="1383429"/>
            <a:ext cx="1029591" cy="147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op 10 Worst NBA Draft Suits - Samaki Walk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9866" y="1341030"/>
            <a:ext cx="1331854" cy="156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2079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7784" y="152636"/>
            <a:ext cx="3168352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Zuordnung mit fixem Outcome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3992203"/>
              </p:ext>
            </p:extLst>
          </p:nvPr>
        </p:nvGraphicFramePr>
        <p:xfrm>
          <a:off x="1524000" y="1397000"/>
          <a:ext cx="6096000" cy="2792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5816">
                <a:tc>
                  <a:txBody>
                    <a:bodyPr/>
                    <a:lstStyle/>
                    <a:p>
                      <a:r>
                        <a:rPr lang="de-DE" dirty="0" smtClean="0"/>
                        <a:t>Phase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Phase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Phase</a:t>
                      </a:r>
                      <a:r>
                        <a:rPr lang="de-DE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Phase 4</a:t>
                      </a:r>
                      <a:endParaRPr lang="en-US" dirty="0"/>
                    </a:p>
                  </a:txBody>
                  <a:tcPr/>
                </a:tc>
              </a:tr>
              <a:tr h="24167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83568" y="4941168"/>
            <a:ext cx="936104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Task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72072" y="5597624"/>
            <a:ext cx="936104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Task 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40124" y="4655537"/>
            <a:ext cx="936104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Task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27884" y="5859591"/>
            <a:ext cx="936104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Task 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79912" y="4973590"/>
            <a:ext cx="936104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Task 5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76056" y="5093568"/>
            <a:ext cx="936104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Task 7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68144" y="5849652"/>
            <a:ext cx="936104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Task etc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240124" y="3645024"/>
            <a:ext cx="243644" cy="1010513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893894" y="3141678"/>
            <a:ext cx="936104" cy="5040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Task 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61946" y="3933056"/>
            <a:ext cx="16339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Falsche Zuordnung</a:t>
            </a:r>
            <a:endParaRPr lang="en-US" sz="11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5652120" y="3717032"/>
            <a:ext cx="144016" cy="1376536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965441" y="3212976"/>
            <a:ext cx="936104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Task 7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52120" y="4136470"/>
            <a:ext cx="16339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Richtige Zuordnung</a:t>
            </a:r>
            <a:endParaRPr lang="en-US" sz="1100" dirty="0"/>
          </a:p>
        </p:txBody>
      </p:sp>
      <p:sp>
        <p:nvSpPr>
          <p:cNvPr id="19" name="Rectangle 18"/>
          <p:cNvSpPr/>
          <p:nvPr/>
        </p:nvSpPr>
        <p:spPr>
          <a:xfrm>
            <a:off x="7020272" y="4797152"/>
            <a:ext cx="1512168" cy="800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Weiter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079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7784" y="152636"/>
            <a:ext cx="3528392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Zuordnung mit variablem Outcome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75012960"/>
              </p:ext>
            </p:extLst>
          </p:nvPr>
        </p:nvGraphicFramePr>
        <p:xfrm>
          <a:off x="1524000" y="1397000"/>
          <a:ext cx="6096000" cy="2792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5816">
                <a:tc>
                  <a:txBody>
                    <a:bodyPr/>
                    <a:lstStyle/>
                    <a:p>
                      <a:r>
                        <a:rPr lang="de-DE" dirty="0" smtClean="0"/>
                        <a:t>Phase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Phase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Phase</a:t>
                      </a:r>
                      <a:r>
                        <a:rPr lang="de-DE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Phase 4</a:t>
                      </a:r>
                      <a:endParaRPr lang="en-US" dirty="0"/>
                    </a:p>
                  </a:txBody>
                  <a:tcPr/>
                </a:tc>
              </a:tr>
              <a:tr h="24167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83568" y="4941168"/>
            <a:ext cx="936104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Task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72072" y="5597624"/>
            <a:ext cx="936104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Task 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40124" y="4655537"/>
            <a:ext cx="936104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Task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27884" y="5859591"/>
            <a:ext cx="936104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Task 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79912" y="4973590"/>
            <a:ext cx="936104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Task 5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76056" y="5093568"/>
            <a:ext cx="936104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Task 7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68144" y="5849652"/>
            <a:ext cx="936104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Task etc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240124" y="3645024"/>
            <a:ext cx="243644" cy="101051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893894" y="3141678"/>
            <a:ext cx="936104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Task 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61946" y="3933056"/>
            <a:ext cx="16339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Drag‘n‘Drop as you like</a:t>
            </a:r>
            <a:endParaRPr lang="en-US" sz="11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5652120" y="3717032"/>
            <a:ext cx="144016" cy="13765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965441" y="3212976"/>
            <a:ext cx="936104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Task 7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20272" y="4797152"/>
            <a:ext cx="1512168" cy="8004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Weiter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24128" y="4283731"/>
            <a:ext cx="16339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Drag‘n‘Drop as you like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38079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7784" y="152636"/>
            <a:ext cx="3528392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Benachrichtigung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980728"/>
            <a:ext cx="7452320" cy="558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691680" y="1268760"/>
            <a:ext cx="6408712" cy="5112568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tx1"/>
                </a:solidFill>
              </a:rPr>
              <a:t>3 weeks later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509</Words>
  <Application>Microsoft Office PowerPoint</Application>
  <PresentationFormat>On-screen Show (4:3)</PresentationFormat>
  <Paragraphs>91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Event mock-ups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IBM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mock-ups</dc:title>
  <dc:creator>IBM_ADMIN</dc:creator>
  <cp:lastModifiedBy>Mario Wares Khan</cp:lastModifiedBy>
  <cp:revision>35</cp:revision>
  <dcterms:created xsi:type="dcterms:W3CDTF">2014-04-08T15:30:31Z</dcterms:created>
  <dcterms:modified xsi:type="dcterms:W3CDTF">2014-04-09T18:43:46Z</dcterms:modified>
</cp:coreProperties>
</file>