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5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custDataLst>
    <p:tags r:id="rId16"/>
  </p:custDataLst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63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D340-F3B5-B94C-9C80-5939C16AE90E}" type="datetimeFigureOut">
              <a:rPr lang="de-DE" smtClean="0"/>
              <a:pPr/>
              <a:t>11.04.14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7A24-92EE-2044-B6A7-29BA10C04A6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35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4ED1-F0E6-C145-B588-DC73B2102E39}" type="datetimeFigureOut">
              <a:rPr lang="de-DE" smtClean="0"/>
              <a:pPr/>
              <a:t>11.04.14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303AC-882F-354C-A1E4-077F6473FBE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2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logo_v2.1.png"/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539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38841"/>
            <a:ext cx="7772400" cy="1470025"/>
          </a:xfrm>
        </p:spPr>
        <p:txBody>
          <a:bodyPr>
            <a:normAutofit/>
          </a:bodyPr>
          <a:lstStyle>
            <a:lvl1pPr>
              <a:defRPr sz="5400" b="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BRILLIANCRM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AF99-6427-7D45-A4A4-88C1C47B69A4}" type="datetime1">
              <a:rPr lang="de-DE" smtClean="0"/>
              <a:pPr/>
              <a:t>11.04.14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BRILLIANCRM - Team Design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8686-108D-154A-8C9E-EC5DBE963B9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18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0CA1-3B3A-CF4D-9EED-8F72D83696E1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4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98-867B-9E40-8D5B-F976D009D9F4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gency FB" panose="020B0503020202020204" pitchFamily="34" charset="0"/>
              <a:buChar char="◊"/>
              <a:defRPr/>
            </a:lvl1pPr>
            <a:lvl2pPr marL="742950" indent="-285750">
              <a:buFont typeface="Agency FB" panose="020B0503020202020204" pitchFamily="34" charset="0"/>
              <a:buChar char="◊"/>
              <a:defRPr/>
            </a:lvl2pPr>
            <a:lvl3pPr marL="1143000" indent="-228600">
              <a:buFont typeface="Agency FB" panose="020B0503020202020204" pitchFamily="34" charset="0"/>
              <a:buChar char="◊"/>
              <a:defRPr/>
            </a:lvl3pPr>
            <a:lvl4pPr marL="1600200" indent="-228600">
              <a:buFont typeface="Agency FB" panose="020B0503020202020204" pitchFamily="34" charset="0"/>
              <a:buChar char="◊"/>
              <a:defRPr/>
            </a:lvl4pPr>
            <a:lvl5pPr marL="2057400" indent="-228600">
              <a:buFont typeface="Agency FB" panose="020B0503020202020204" pitchFamily="34" charset="0"/>
              <a:buChar char="◊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447-405B-4640-BC30-4D1D06671F0B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7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FF7C-8BCB-E347-91D7-145DB70DECB6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5B6-C4FD-354F-A0EA-97A7799F0E44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1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89BB-A014-1C45-9476-FD68ADB78482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ABF0-DCEF-8C47-AD4F-9D0A0400CFA6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9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486D-0C0E-7C45-BD65-DC4846D5AEEA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73C8-6120-3D4A-A7DB-6D04B6D2D91E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D228-9BEE-5044-9867-1ABAF7537960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1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2.x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16308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Folie" r:id="rId15" imgW="270" imgH="270" progId="">
                  <p:embed/>
                </p:oleObj>
              </mc:Choice>
              <mc:Fallback>
                <p:oleObj name="think-cell Folie" r:id="rId15" imgW="270" imgH="27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 7" descr="logo_v2.1.png"/>
          <p:cNvPicPr>
            <a:picLocks noChangeAspect="1"/>
          </p:cNvPicPr>
          <p:nvPr userDrawn="1"/>
        </p:nvPicPr>
        <p:blipFill>
          <a:blip r:embed="rId17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539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Agency FB"/>
                <a:cs typeface="Agency FB"/>
              </a:defRPr>
            </a:lvl1pPr>
          </a:lstStyle>
          <a:p>
            <a:fld id="{5B312C5D-F9E8-EF4C-A62D-848BF9EEA70E}" type="datetime1">
              <a:rPr lang="de-DE" smtClean="0"/>
              <a:pPr/>
              <a:t>11.04.14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Agency FB"/>
                <a:cs typeface="Agency FB"/>
              </a:defRPr>
            </a:lvl1pPr>
          </a:lstStyle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gency FB"/>
                <a:cs typeface="Agency FB"/>
              </a:defRPr>
            </a:lvl1pPr>
          </a:lstStyle>
          <a:p>
            <a:fld id="{B984A255-2B2C-9B48-A58B-83C360BF7E6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27" name="Picture 3" descr="C:\Users\dejmue07\Documents\_Never Backup\Dropbox\IT Projekt 2014 - Design\Logo &amp; Diamante\logo_v2.1-Präsi-Vorlage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72" y="278125"/>
            <a:ext cx="944714" cy="11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7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gency FB"/>
          <a:ea typeface="+mj-ea"/>
          <a:cs typeface="Agency FB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gency FB"/>
          <a:ea typeface="+mn-ea"/>
          <a:cs typeface="Agency FB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gency FB"/>
          <a:ea typeface="+mn-ea"/>
          <a:cs typeface="Agency FB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gency FB"/>
          <a:ea typeface="+mn-ea"/>
          <a:cs typeface="Agency FB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gency FB"/>
          <a:ea typeface="+mn-ea"/>
          <a:cs typeface="Agency FB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gency FB"/>
          <a:ea typeface="+mn-ea"/>
          <a:cs typeface="Agency FB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e9zMqsaerdk26taTKsft6BxsyIVO0tt6iD7KXexxSn4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9785"/>
            <a:ext cx="7772400" cy="1470025"/>
          </a:xfrm>
        </p:spPr>
        <p:txBody>
          <a:bodyPr/>
          <a:lstStyle/>
          <a:p>
            <a:r>
              <a:rPr lang="de-DE" dirty="0" smtClean="0">
                <a:latin typeface="Agency FB"/>
                <a:cs typeface="Agency FB"/>
              </a:rPr>
              <a:t>Interaktionen &amp;  Mockups</a:t>
            </a:r>
            <a:endParaRPr lang="de-DE" dirty="0">
              <a:latin typeface="Agency FB"/>
              <a:cs typeface="Agency FB"/>
            </a:endParaRPr>
          </a:p>
        </p:txBody>
      </p:sp>
    </p:spTree>
    <p:extLst>
      <p:ext uri="{BB962C8B-B14F-4D97-AF65-F5344CB8AC3E}">
        <p14:creationId xmlns:p14="http://schemas.microsoft.com/office/powerpoint/2010/main" val="166903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2203"/>
              </p:ext>
            </p:extLst>
          </p:nvPr>
        </p:nvGraphicFramePr>
        <p:xfrm>
          <a:off x="1524000" y="1609660"/>
          <a:ext cx="6096000" cy="279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581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</a:t>
                      </a:r>
                      <a:r>
                        <a:rPr lang="de-DE" baseline="0" dirty="0" smtClean="0">
                          <a:solidFill>
                            <a:srgbClr val="FFFFFF"/>
                          </a:solidFill>
                        </a:rPr>
                        <a:t> 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16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83568" y="51538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2072" y="5810284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124" y="4868197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7884" y="6072251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912" y="5186250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056" y="53062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8144" y="6062312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etc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240124" y="3857684"/>
            <a:ext cx="243644" cy="1010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93894" y="3354338"/>
            <a:ext cx="936104" cy="50405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1946" y="414571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Drag‘n‘Drop as you like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652120" y="3929692"/>
            <a:ext cx="144016" cy="13765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65441" y="3425636"/>
            <a:ext cx="936104" cy="50405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2753" y="4157736"/>
            <a:ext cx="1633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Drag‘n‘Drop as you like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7020272" y="5009812"/>
            <a:ext cx="1512168" cy="800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Zuordnung mit variablem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881690" y="1533644"/>
            <a:ext cx="6896889" cy="4601343"/>
            <a:chOff x="711562" y="1129590"/>
            <a:chExt cx="7452320" cy="558924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1562" y="1129590"/>
              <a:ext cx="7452320" cy="5589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1287626" y="1417622"/>
              <a:ext cx="6408712" cy="5112568"/>
            </a:xfrm>
            <a:prstGeom prst="rect">
              <a:avLst/>
            </a:prstGeom>
            <a:solidFill>
              <a:schemeClr val="bg2">
                <a:alpha val="69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smtClean="0">
                  <a:solidFill>
                    <a:schemeClr val="tx1"/>
                  </a:solidFill>
                </a:rPr>
                <a:t>3 weeks later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Benachrichtigung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Interaktionen Allgemein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Schnittstelle zwischen Content, Architektur und Design</a:t>
            </a:r>
          </a:p>
          <a:p>
            <a:r>
              <a:rPr lang="de-DE" dirty="0" smtClean="0"/>
              <a:t>Inhalte werden in Form dieser Interaktionen implementiert</a:t>
            </a:r>
          </a:p>
          <a:p>
            <a:r>
              <a:rPr lang="de-DE" dirty="0" smtClean="0"/>
              <a:t>Von allen Teams zur Umsetzung beschlossen (Design by Contract)</a:t>
            </a:r>
          </a:p>
          <a:p>
            <a:r>
              <a:rPr lang="de-DE" dirty="0" smtClean="0"/>
              <a:t>Details zum Nachlesen: </a:t>
            </a:r>
            <a:r>
              <a:rPr lang="de-DE" dirty="0" smtClean="0">
                <a:hlinkClick r:id="rId2"/>
              </a:rPr>
              <a:t>Link</a:t>
            </a:r>
            <a:endParaRPr lang="de-DE" dirty="0" smtClean="0"/>
          </a:p>
          <a:p>
            <a:r>
              <a:rPr lang="de-DE" dirty="0" smtClean="0"/>
              <a:t>Ansprechpartner: Simon (Content2), Mario (Architektur), Jonas (Design), Philipp (Content1), Michaela (PM)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447-405B-4640-BC30-4D1D06671F0B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der Interaktionen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Mail</a:t>
            </a:r>
          </a:p>
          <a:p>
            <a:r>
              <a:rPr lang="de-DE" dirty="0" smtClean="0"/>
              <a:t>Maildraft</a:t>
            </a:r>
          </a:p>
          <a:p>
            <a:r>
              <a:rPr lang="de-DE" dirty="0" smtClean="0"/>
              <a:t>Dialogelement</a:t>
            </a:r>
          </a:p>
          <a:p>
            <a:r>
              <a:rPr lang="de-DE" dirty="0" smtClean="0"/>
              <a:t>Auswahl</a:t>
            </a:r>
          </a:p>
          <a:p>
            <a:r>
              <a:rPr lang="de-DE" dirty="0" smtClean="0"/>
              <a:t>Auswahl mit Bild</a:t>
            </a:r>
          </a:p>
          <a:p>
            <a:r>
              <a:rPr lang="de-DE" dirty="0" smtClean="0"/>
              <a:t>Zuordnung mit fixem Outcome</a:t>
            </a:r>
          </a:p>
          <a:p>
            <a:r>
              <a:rPr lang="de-DE" dirty="0" smtClean="0"/>
              <a:t>Zuordnung mit variablem Outcome</a:t>
            </a:r>
          </a:p>
          <a:p>
            <a:r>
              <a:rPr lang="de-DE" dirty="0" smtClean="0"/>
              <a:t>Benachrichtigung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1447-405B-4640-BC30-4D1D06671F0B}" type="datetime1">
              <a:rPr lang="de-DE" smtClean="0"/>
              <a:pPr/>
              <a:t>11.04.14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BRILLIANCRM - Team Design</a:t>
            </a:r>
            <a:endParaRPr lang="de-DE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255-2B2C-9B48-A58B-83C360BF7E6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48974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From: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184978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To: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220990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56994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Subject: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9592" y="2937148"/>
            <a:ext cx="7488832" cy="25755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Lorizzle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shit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adipiscing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elizzle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Nullizzle</a:t>
            </a:r>
            <a:r>
              <a:rPr lang="en-US" sz="1400" dirty="0" smtClean="0">
                <a:solidFill>
                  <a:schemeClr val="tx1"/>
                </a:solidFill>
              </a:rPr>
              <a:t> its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aliquet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volutpat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check out this, </a:t>
            </a:r>
            <a:r>
              <a:rPr lang="en-US" sz="1400" dirty="0" err="1" smtClean="0">
                <a:solidFill>
                  <a:schemeClr val="tx1"/>
                </a:solidFill>
              </a:rPr>
              <a:t>crackalackin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Da bomb </a:t>
            </a:r>
            <a:r>
              <a:rPr lang="en-US" sz="1400" dirty="0" err="1" smtClean="0">
                <a:solidFill>
                  <a:schemeClr val="tx1"/>
                </a:solidFill>
              </a:rPr>
              <a:t>erizzle</a:t>
            </a:r>
            <a:r>
              <a:rPr lang="en-US" sz="1400" dirty="0" smtClean="0">
                <a:solidFill>
                  <a:schemeClr val="tx1"/>
                </a:solidFill>
              </a:rPr>
              <a:t>. Da bomb the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things </a:t>
            </a:r>
            <a:r>
              <a:rPr lang="en-US" sz="1400" dirty="0" err="1" smtClean="0">
                <a:solidFill>
                  <a:schemeClr val="tx1"/>
                </a:solidFill>
              </a:rPr>
              <a:t>dapibizzle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turpis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tempizzle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Maurizzle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dawg</a:t>
            </a:r>
            <a:r>
              <a:rPr lang="en-US" sz="1400" dirty="0" smtClean="0">
                <a:solidFill>
                  <a:schemeClr val="tx1"/>
                </a:solidFill>
              </a:rPr>
              <a:t>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break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neck, </a:t>
            </a:r>
            <a:r>
              <a:rPr lang="en-US" sz="1400" dirty="0" err="1" smtClean="0">
                <a:solidFill>
                  <a:schemeClr val="tx1"/>
                </a:solidFill>
              </a:rPr>
              <a:t>yall</a:t>
            </a:r>
            <a:r>
              <a:rPr lang="en-US" sz="1400" dirty="0" smtClean="0">
                <a:solidFill>
                  <a:schemeClr val="tx1"/>
                </a:solidFill>
              </a:rPr>
              <a:t>. Cool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stuff </a:t>
            </a:r>
            <a:r>
              <a:rPr lang="en-US" sz="1400" dirty="0" err="1" smtClean="0">
                <a:solidFill>
                  <a:schemeClr val="tx1"/>
                </a:solidFill>
              </a:rPr>
              <a:t>rhoncizzle</a:t>
            </a:r>
            <a:r>
              <a:rPr lang="en-US" sz="1400" dirty="0" smtClean="0">
                <a:solidFill>
                  <a:schemeClr val="tx1"/>
                </a:solidFill>
              </a:rPr>
              <a:t> nisi. In </a:t>
            </a:r>
            <a:r>
              <a:rPr lang="en-US" sz="1400" dirty="0" err="1" smtClean="0">
                <a:solidFill>
                  <a:schemeClr val="tx1"/>
                </a:solidFill>
              </a:rPr>
              <a:t>hac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habitasse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platea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dictumst</a:t>
            </a:r>
            <a:r>
              <a:rPr lang="en-US" sz="1400" dirty="0" smtClean="0">
                <a:solidFill>
                  <a:schemeClr val="tx1"/>
                </a:solidFill>
              </a:rPr>
              <a:t>. Sure ghetto.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tellus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yippiyo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pretizzle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dang, </a:t>
            </a:r>
            <a:r>
              <a:rPr lang="en-US" sz="1400" dirty="0" err="1" smtClean="0">
                <a:solidFill>
                  <a:schemeClr val="tx1"/>
                </a:solidFill>
              </a:rPr>
              <a:t>eleifend</a:t>
            </a:r>
            <a:r>
              <a:rPr lang="en-US" sz="1400" dirty="0" smtClean="0">
                <a:solidFill>
                  <a:schemeClr val="tx1"/>
                </a:solidFill>
              </a:rPr>
              <a:t> vitae, </a:t>
            </a:r>
            <a:r>
              <a:rPr lang="en-US" sz="1400" dirty="0" err="1" smtClean="0">
                <a:solidFill>
                  <a:schemeClr val="tx1"/>
                </a:solidFill>
              </a:rPr>
              <a:t>nunc</a:t>
            </a:r>
            <a:r>
              <a:rPr lang="en-US" sz="1400" dirty="0" smtClean="0">
                <a:solidFill>
                  <a:schemeClr val="tx1"/>
                </a:solidFill>
              </a:rPr>
              <a:t>. Doggy </a:t>
            </a:r>
            <a:r>
              <a:rPr lang="en-US" sz="1400" dirty="0" err="1" smtClean="0">
                <a:solidFill>
                  <a:schemeClr val="tx1"/>
                </a:solidFill>
              </a:rPr>
              <a:t>sheezy</a:t>
            </a:r>
            <a:r>
              <a:rPr lang="en-US" sz="1400" dirty="0" smtClean="0">
                <a:solidFill>
                  <a:schemeClr val="tx1"/>
                </a:solidFill>
              </a:rPr>
              <a:t>.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semper </a:t>
            </a:r>
            <a:r>
              <a:rPr lang="en-US" sz="1400" dirty="0" err="1" smtClean="0">
                <a:solidFill>
                  <a:schemeClr val="tx1"/>
                </a:solidFill>
              </a:rPr>
              <a:t>velit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592" y="5512668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Attachment: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99592" y="148974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From: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9592" y="1849785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To: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592" y="220990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Date: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9592" y="2569941"/>
            <a:ext cx="748883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</a:rPr>
              <a:t>Subject: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9592" y="2937148"/>
            <a:ext cx="7488832" cy="286355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Lorizzle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shit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adipiscing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elizzle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Nullizzle</a:t>
            </a:r>
            <a:r>
              <a:rPr lang="en-US" sz="1400" dirty="0" smtClean="0">
                <a:solidFill>
                  <a:schemeClr val="tx1"/>
                </a:solidFill>
              </a:rPr>
              <a:t> its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aliquet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volutpat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check out this, </a:t>
            </a:r>
            <a:r>
              <a:rPr lang="en-US" sz="1400" dirty="0" err="1" smtClean="0">
                <a:solidFill>
                  <a:schemeClr val="tx1"/>
                </a:solidFill>
              </a:rPr>
              <a:t>crackalackin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  <a:p>
            <a:pPr marL="358775"/>
            <a:endParaRPr lang="en-US" sz="1400" dirty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endParaRPr lang="de-DE" sz="1400" dirty="0" smtClean="0">
              <a:solidFill>
                <a:schemeClr val="tx1"/>
              </a:solidFill>
            </a:endParaRPr>
          </a:p>
          <a:p>
            <a:pPr marL="358775"/>
            <a:r>
              <a:rPr lang="de-DE" sz="1400" dirty="0" smtClean="0">
                <a:solidFill>
                  <a:schemeClr val="tx1"/>
                </a:solidFill>
              </a:rPr>
              <a:t>...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63688" y="3621410"/>
            <a:ext cx="6480720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Da</a:t>
            </a:r>
            <a:r>
              <a:rPr lang="en-US" sz="1400" dirty="0" smtClean="0">
                <a:solidFill>
                  <a:schemeClr val="tx1"/>
                </a:solidFill>
              </a:rPr>
              <a:t> bomb </a:t>
            </a:r>
            <a:r>
              <a:rPr lang="en-US" sz="1400" dirty="0" err="1" smtClean="0">
                <a:solidFill>
                  <a:schemeClr val="tx1"/>
                </a:solidFill>
              </a:rPr>
              <a:t>erizzle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Da</a:t>
            </a:r>
            <a:r>
              <a:rPr lang="en-US" sz="1400" dirty="0" smtClean="0">
                <a:solidFill>
                  <a:schemeClr val="tx1"/>
                </a:solidFill>
              </a:rPr>
              <a:t> bomb the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 things </a:t>
            </a:r>
            <a:r>
              <a:rPr lang="en-US" sz="1400" dirty="0" err="1" smtClean="0">
                <a:solidFill>
                  <a:schemeClr val="tx1"/>
                </a:solidFill>
              </a:rPr>
              <a:t>dapibizzle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turpis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tempizzle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63688" y="4269482"/>
            <a:ext cx="6480720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358775"/>
            <a:r>
              <a:rPr lang="en-US" sz="1400" dirty="0" err="1" smtClean="0">
                <a:solidFill>
                  <a:schemeClr val="tx1"/>
                </a:solidFill>
              </a:rPr>
              <a:t>Maurizzle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dawg</a:t>
            </a:r>
            <a:r>
              <a:rPr lang="en-US" sz="1400" dirty="0" smtClean="0">
                <a:solidFill>
                  <a:schemeClr val="tx1"/>
                </a:solidFill>
              </a:rPr>
              <a:t>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break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neck, </a:t>
            </a:r>
            <a:r>
              <a:rPr lang="en-US" sz="1400" dirty="0" err="1" smtClean="0">
                <a:solidFill>
                  <a:schemeClr val="tx1"/>
                </a:solidFill>
              </a:rPr>
              <a:t>yall</a:t>
            </a:r>
            <a:r>
              <a:rPr lang="en-US" sz="1400" dirty="0" smtClean="0">
                <a:solidFill>
                  <a:schemeClr val="tx1"/>
                </a:solidFill>
              </a:rPr>
              <a:t>. Cool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tortizzle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stuff </a:t>
            </a:r>
            <a:r>
              <a:rPr lang="en-US" sz="1400" dirty="0" err="1" smtClean="0">
                <a:solidFill>
                  <a:schemeClr val="tx1"/>
                </a:solidFill>
              </a:rPr>
              <a:t>rhoncizzle</a:t>
            </a:r>
            <a:r>
              <a:rPr lang="en-US" sz="1400" dirty="0" smtClean="0">
                <a:solidFill>
                  <a:schemeClr val="tx1"/>
                </a:solidFill>
              </a:rPr>
              <a:t> nisi. In </a:t>
            </a:r>
            <a:r>
              <a:rPr lang="en-US" sz="1400" dirty="0" err="1" smtClean="0">
                <a:solidFill>
                  <a:schemeClr val="tx1"/>
                </a:solidFill>
              </a:rPr>
              <a:t>hac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habitasse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platea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dictumst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63688" y="4898504"/>
            <a:ext cx="6480720" cy="4320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marL="358775"/>
            <a:r>
              <a:rPr lang="en-US" sz="1400" dirty="0" smtClean="0">
                <a:solidFill>
                  <a:schemeClr val="tx1"/>
                </a:solidFill>
              </a:rPr>
              <a:t>Sure ghetto. </a:t>
            </a:r>
            <a:r>
              <a:rPr lang="en-US" sz="1400" dirty="0" err="1" smtClean="0">
                <a:solidFill>
                  <a:schemeClr val="tx1"/>
                </a:solidFill>
              </a:rPr>
              <a:t>Boofron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tellus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yippiyo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pretizzle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gizzle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dang, </a:t>
            </a:r>
            <a:r>
              <a:rPr lang="en-US" sz="1400" dirty="0" err="1" smtClean="0">
                <a:solidFill>
                  <a:schemeClr val="tx1"/>
                </a:solidFill>
              </a:rPr>
              <a:t>eleifend</a:t>
            </a:r>
            <a:r>
              <a:rPr lang="en-US" sz="1400" dirty="0" smtClean="0">
                <a:solidFill>
                  <a:schemeClr val="tx1"/>
                </a:solidFill>
              </a:rPr>
              <a:t> vitae, </a:t>
            </a:r>
            <a:r>
              <a:rPr lang="en-US" sz="1400" dirty="0" err="1" smtClean="0">
                <a:solidFill>
                  <a:schemeClr val="tx1"/>
                </a:solidFill>
              </a:rPr>
              <a:t>nunc</a:t>
            </a:r>
            <a:r>
              <a:rPr lang="en-US" sz="1400" dirty="0" smtClean="0">
                <a:solidFill>
                  <a:schemeClr val="tx1"/>
                </a:solidFill>
              </a:rPr>
              <a:t>. Doggy </a:t>
            </a:r>
            <a:r>
              <a:rPr lang="en-US" sz="1400" dirty="0" err="1" smtClean="0">
                <a:solidFill>
                  <a:schemeClr val="tx1"/>
                </a:solidFill>
              </a:rPr>
              <a:t>sheezy</a:t>
            </a:r>
            <a:r>
              <a:rPr lang="en-US" sz="1400" dirty="0" smtClean="0">
                <a:solidFill>
                  <a:schemeClr val="tx1"/>
                </a:solidFill>
              </a:rPr>
              <a:t>. Go to </a:t>
            </a:r>
            <a:r>
              <a:rPr lang="en-US" sz="1400" dirty="0" err="1" smtClean="0">
                <a:solidFill>
                  <a:schemeClr val="tx1"/>
                </a:solidFill>
              </a:rPr>
              <a:t>hizzle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semper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velit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Maildraft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www.hilfreich.de/sites/default/files/imagecache/article_image/images/business_man_happy_successful_sit_desk_computer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2774"/>
            <a:ext cx="6191250" cy="3238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 flipH="1">
            <a:off x="1763688" y="880726"/>
            <a:ext cx="2520280" cy="1547242"/>
          </a:xfrm>
          <a:prstGeom prst="wedgeEllipseCallout">
            <a:avLst>
              <a:gd name="adj1" fmla="val -61272"/>
              <a:gd name="adj2" fmla="val 3410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Curabitur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yippiyo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diam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fo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shizzle</a:t>
            </a:r>
            <a:r>
              <a:rPr lang="en-US" sz="1100" dirty="0" smtClean="0">
                <a:solidFill>
                  <a:schemeClr val="tx1"/>
                </a:solidFill>
              </a:rPr>
              <a:t> nisi dope </a:t>
            </a:r>
            <a:r>
              <a:rPr lang="en-US" sz="1100" dirty="0" err="1" smtClean="0">
                <a:solidFill>
                  <a:schemeClr val="tx1"/>
                </a:solidFill>
              </a:rPr>
              <a:t>mollizzle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Suspendisse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potenti</a:t>
            </a:r>
            <a:r>
              <a:rPr lang="en-US" sz="1100" dirty="0" smtClean="0">
                <a:solidFill>
                  <a:schemeClr val="tx1"/>
                </a:solidFill>
              </a:rPr>
              <a:t>. I saw </a:t>
            </a:r>
            <a:r>
              <a:rPr lang="en-US" sz="1100" dirty="0" err="1" smtClean="0">
                <a:solidFill>
                  <a:schemeClr val="tx1"/>
                </a:solidFill>
              </a:rPr>
              <a:t>beyonces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tizzles</a:t>
            </a:r>
            <a:r>
              <a:rPr lang="en-US" sz="1100" dirty="0" smtClean="0">
                <a:solidFill>
                  <a:schemeClr val="tx1"/>
                </a:solidFill>
              </a:rPr>
              <a:t> and my </a:t>
            </a:r>
            <a:r>
              <a:rPr lang="en-US" sz="1100" dirty="0" err="1" smtClean="0">
                <a:solidFill>
                  <a:schemeClr val="tx1"/>
                </a:solidFill>
              </a:rPr>
              <a:t>pizzle</a:t>
            </a:r>
            <a:r>
              <a:rPr lang="en-US" sz="1100" dirty="0" smtClean="0">
                <a:solidFill>
                  <a:schemeClr val="tx1"/>
                </a:solidFill>
              </a:rPr>
              <a:t> went </a:t>
            </a:r>
            <a:r>
              <a:rPr lang="en-US" sz="1100" dirty="0" err="1" smtClean="0">
                <a:solidFill>
                  <a:schemeClr val="tx1"/>
                </a:solidFill>
              </a:rPr>
              <a:t>crizzle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odio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8024" y="3774433"/>
            <a:ext cx="2160240" cy="4320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B. R. Stylus, Head of Sales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583" y="4985182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Vivamizzle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neque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Fo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orci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8165" y="4985182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Cras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mauris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, for sure a, cool sit </a:t>
            </a:r>
            <a:r>
              <a:rPr lang="en-US" sz="1400" dirty="0" err="1" smtClean="0">
                <a:solidFill>
                  <a:schemeClr val="tx1"/>
                </a:solidFill>
              </a:rPr>
              <a:t>amet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malesuada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izzle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phat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7583" y="6137310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Pellentesque</a:t>
            </a:r>
            <a:r>
              <a:rPr lang="en-US" sz="1400" dirty="0" smtClean="0">
                <a:solidFill>
                  <a:schemeClr val="tx1"/>
                </a:solidFill>
              </a:rPr>
              <a:t> you son of a </a:t>
            </a:r>
            <a:r>
              <a:rPr lang="en-US" sz="1400" dirty="0" err="1" smtClean="0">
                <a:solidFill>
                  <a:schemeClr val="tx1"/>
                </a:solidFill>
              </a:rPr>
              <a:t>bizzle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98165" y="6117905"/>
            <a:ext cx="2921071" cy="58061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Pimpin</a:t>
            </a:r>
            <a:r>
              <a:rPr lang="en-US" sz="1400" dirty="0" smtClean="0">
                <a:solidFill>
                  <a:schemeClr val="tx1"/>
                </a:solidFill>
              </a:rPr>
              <a:t>' break it down </a:t>
            </a:r>
            <a:r>
              <a:rPr lang="en-US" sz="1400" dirty="0" err="1" smtClean="0">
                <a:solidFill>
                  <a:schemeClr val="tx1"/>
                </a:solidFill>
              </a:rPr>
              <a:t>shizzle</a:t>
            </a:r>
            <a:r>
              <a:rPr lang="en-US" sz="1400" dirty="0" smtClean="0">
                <a:solidFill>
                  <a:schemeClr val="tx1"/>
                </a:solidFill>
              </a:rPr>
              <a:t> my </a:t>
            </a:r>
            <a:r>
              <a:rPr lang="en-US" sz="1400" dirty="0" err="1" smtClean="0">
                <a:solidFill>
                  <a:schemeClr val="tx1"/>
                </a:solidFill>
              </a:rPr>
              <a:t>nizzle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crocodizzle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Dialogelement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1520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Zeitprobleme zu lösen, indem Sie 10 neue Inder einstellen.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1637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Kostenprobleme zu lösen, indem Sie 10 Deutsche feuern und 10 Inder einstellen.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56176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 dieser Stelle können Sie sich dafür entscheiden, Ihre Qualitätsprobleme zu lösen, indem Sie 10 neue Inder einst...okay, who am I kidding?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1737" y="522581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6276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Auswahl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1520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einen effektiven Assistenten.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1637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einen billigen Assistenten.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56176" y="1725038"/>
            <a:ext cx="2808312" cy="41044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Wählen Sie eine heiße Assistentin.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1620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1737" y="522581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56276" y="525343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Do it!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2" descr="http://www.thealphamarketer.com/uploads/virtual%20assistant%20is%20great%20online%20opportunit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46" y="1963660"/>
            <a:ext cx="1203772" cy="180353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pic>
        <p:nvPicPr>
          <p:cNvPr id="23" name="Picture 4" descr="http://hdgnews.com/wp-content/uploads/2013/05/Thumbs-Up-Business-Gu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81" y="2127739"/>
            <a:ext cx="1029591" cy="147537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pic>
        <p:nvPicPr>
          <p:cNvPr id="24" name="Picture 6" descr="Top 10 Worst NBA Draft Suits - Samaki Wal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66" y="2085340"/>
            <a:ext cx="1331854" cy="1560172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Auswahl mit 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2203"/>
              </p:ext>
            </p:extLst>
          </p:nvPr>
        </p:nvGraphicFramePr>
        <p:xfrm>
          <a:off x="1524000" y="1609660"/>
          <a:ext cx="6096000" cy="279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581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1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2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</a:t>
                      </a:r>
                      <a:r>
                        <a:rPr lang="de-DE" baseline="0" dirty="0" smtClean="0">
                          <a:solidFill>
                            <a:srgbClr val="FFFFFF"/>
                          </a:solidFill>
                        </a:rPr>
                        <a:t> 3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FFFF"/>
                          </a:solidFill>
                        </a:rPr>
                        <a:t>Phase 4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167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83568" y="51538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72072" y="5810284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40124" y="4868197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7884" y="6072251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912" y="5186250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6056" y="5306228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8144" y="6062312"/>
            <a:ext cx="936104" cy="50405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etc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240124" y="3857684"/>
            <a:ext cx="243644" cy="10105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93894" y="3354338"/>
            <a:ext cx="936104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61946" y="414571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Falsche Zuordnung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652120" y="3929692"/>
            <a:ext cx="144016" cy="137653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65441" y="3425636"/>
            <a:ext cx="93610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Task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2753" y="4157736"/>
            <a:ext cx="1633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Richtige Zuordnung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7020272" y="5009812"/>
            <a:ext cx="1512168" cy="800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Weiter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Zuordnung mit fixem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-Design">
  <a:themeElements>
    <a:clrScheme name="Benutzerdefiniert 2">
      <a:dk1>
        <a:sysClr val="windowText" lastClr="000000"/>
      </a:dk1>
      <a:lt1>
        <a:srgbClr val="6699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Macintosh PowerPoint</Application>
  <PresentationFormat>Bildschirmpräsentation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Office-Design</vt:lpstr>
      <vt:lpstr>think-cell Folie</vt:lpstr>
      <vt:lpstr>Interaktionen &amp;  Mockups</vt:lpstr>
      <vt:lpstr>Interaktionen Allgemein</vt:lpstr>
      <vt:lpstr>Übersicht der Interaktionen</vt:lpstr>
      <vt:lpstr>Mail</vt:lpstr>
      <vt:lpstr>Maildraft</vt:lpstr>
      <vt:lpstr>Dialogelement</vt:lpstr>
      <vt:lpstr>Auswahl</vt:lpstr>
      <vt:lpstr>Auswahl mit Bild</vt:lpstr>
      <vt:lpstr>Zuordnung mit fixem Outcome</vt:lpstr>
      <vt:lpstr>Zuordnung mit variablem Outcome</vt:lpstr>
      <vt:lpstr>Benachrichtigung</vt:lpstr>
    </vt:vector>
  </TitlesOfParts>
  <Company>DHBW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Design</dc:title>
  <dc:creator>Duale  Hochschule</dc:creator>
  <cp:lastModifiedBy>Antonia Vetter</cp:lastModifiedBy>
  <cp:revision>22</cp:revision>
  <dcterms:created xsi:type="dcterms:W3CDTF">2014-04-06T07:32:40Z</dcterms:created>
  <dcterms:modified xsi:type="dcterms:W3CDTF">2014-04-11T08:13:26Z</dcterms:modified>
</cp:coreProperties>
</file>