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5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custDataLst>
    <p:tags r:id="rId15"/>
  </p:custData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4717" autoAdjust="0"/>
  </p:normalViewPr>
  <p:slideViewPr>
    <p:cSldViewPr snapToGrid="0" snapToObjects="1">
      <p:cViewPr>
        <p:scale>
          <a:sx n="80" d="100"/>
          <a:sy n="80" d="100"/>
        </p:scale>
        <p:origin x="-1668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FD340-F3B5-B94C-9C80-5939C16AE90E}" type="datetimeFigureOut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7A24-92EE-2044-B6A7-29BA10C04A6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00835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94ED1-F0E6-C145-B588-DC73B2102E39}" type="datetimeFigureOut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303AC-882F-354C-A1E4-077F6473FBE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14626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&lt;event level="1" element="0" id="l001e000"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eventtype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="1"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imcost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="+10"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imqual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="0"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imtime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="-10"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	loc="3"&gt;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	&lt;from&gt;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Harald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&lt;/from&gt;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	&lt;to&gt;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Mr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Spex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&lt;/to&gt;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	&lt;subject&gt;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Fozissle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&lt;/subject&gt;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	&lt;content&gt;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Lorizzle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rizzle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shit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boofron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shiz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bizzle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adipiscing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elizzle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.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		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Nullizzle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its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fo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rizzle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velizzle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aliquet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volutpat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yo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check out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		this,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crackalackin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vizzle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shizzle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my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nizzle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crocodizzle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.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		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Pellentesque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pimpin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'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tortizzle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.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Da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bomb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erizzle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.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Da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bomb the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bizzle</a:t>
            </a:r>
            <a:endParaRPr lang="en-US" sz="1200" dirty="0" smtClean="0">
              <a:solidFill>
                <a:srgbClr val="008080"/>
              </a:solidFill>
              <a:latin typeface="Consolas"/>
            </a:endParaRP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		things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dapibizzle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turpis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tempizzle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nizzle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.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Maurizzle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fo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shizzle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dawg</a:t>
            </a:r>
            <a:endParaRPr lang="en-US" sz="1200" dirty="0" smtClean="0">
              <a:solidFill>
                <a:srgbClr val="008080"/>
              </a:solidFill>
              <a:latin typeface="Consolas"/>
            </a:endParaRP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		go to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hizzle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break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yo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neck,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yall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. Cool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tortizzle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.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Pellentesque</a:t>
            </a:r>
            <a:endParaRPr lang="en-US" sz="1200" dirty="0" smtClean="0">
              <a:solidFill>
                <a:srgbClr val="008080"/>
              </a:solidFill>
              <a:latin typeface="Consolas"/>
            </a:endParaRP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		stuff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rhoncizzle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nisi. In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hac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habitasse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platea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dictumst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. Sure ghetto.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		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Boofron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tellus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yippiyo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pretizzle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gizzle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fo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shizzle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dang,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eleifend</a:t>
            </a:r>
            <a:endParaRPr lang="en-US" sz="1200" dirty="0" smtClean="0">
              <a:solidFill>
                <a:srgbClr val="008080"/>
              </a:solidFill>
              <a:latin typeface="Consolas"/>
            </a:endParaRP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		vitae,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nunc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. Doggy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sheezy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. Go to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hizzle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semper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velit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sed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phat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.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	&lt;/content&gt;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	&lt;attachment 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href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="</a:t>
            </a:r>
            <a:r>
              <a:rPr lang="en-US" sz="1200" dirty="0" err="1" smtClean="0">
                <a:solidFill>
                  <a:srgbClr val="008080"/>
                </a:solidFill>
                <a:latin typeface="Consolas"/>
              </a:rPr>
              <a:t>pdfs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/list.pdf"&gt;http://www.google.de&lt;/attachment&gt;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="l002e002" /&gt;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	&lt;/event&gt;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03AC-882F-354C-A1E4-077F6473FBE9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&lt;event level="1" element="0" id="l001e000"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imcost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="+10"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imqual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="0"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imtime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="-10" loc="3"&gt;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&lt;from&gt;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Harald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&lt;/from&gt;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&lt;to&gt;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&lt;/to&gt;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&lt;date&gt;2014-04-04 17:21:34&lt;/date&gt;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&lt;subject&gt;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Fozissle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&lt;/subject&gt;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&lt;content&gt;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shit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boofron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adipiscing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aliquet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volutpat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 out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this,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crackalackin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crocodizzle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&lt;/content&gt;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&lt;content&gt;…&lt;/content&gt;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&lt;option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="l002e003"&gt;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Pellentesque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pimpin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tortizzle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bomb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bomb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bizzle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things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dapibizzle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turpis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&lt;/option&gt;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&lt;option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="l002e002"&gt;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Maurizzle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dawg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break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neck,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Cool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tortizzle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Pellentesque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stuff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rhoncizzle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nisi.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habitasse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platea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dictumst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&lt;/option&gt;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&lt;option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="l002e001"&gt;Sure ghetto.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Boofron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tellus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yippiyo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pretizzle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dang,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eleifend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vitae,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nunc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Doggy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sheezy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Go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semper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&lt;/option&gt;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&lt;/event&gt;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03AC-882F-354C-A1E4-077F6473FBE9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&lt;event level="1" element="0" id="l001e000"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="3"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imcost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="+10"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imqual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="0"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imtime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="-10"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loc="3"&gt;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&lt;partner&gt;B. R. Stylus, Head of Sales&lt;/partner&gt;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&lt;date&gt;2014-04-04 17:21:34&lt;/date&gt;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&lt;title&gt;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&lt;/title&gt;</a:t>
            </a:r>
          </a:p>
          <a:p>
            <a:r>
              <a:rPr lang="en-US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bgimg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&gt;images/ghandi.jpg&lt;/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bgimg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&lt;content&gt;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Curabitur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yippiyo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nisi dope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mollizzle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Suspendisse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potenti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 saw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beyonces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tizzles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my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odio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&lt;/content&gt;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&lt;option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="l002e004"&gt;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Vivamizzle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orci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&lt;/option&gt;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&lt;option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="l002e003"&gt;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mauris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for sure a, cool sit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malesuada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&lt;/option&gt;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&lt;option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="l002e002"&gt;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Pellentesque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 son of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&lt;/option&gt;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&lt;option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="l002e001"&gt;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Pimpin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break it down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nizzle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crocodizzle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&lt;/option&gt;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&lt;/event&gt;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03AC-882F-354C-A1E4-077F6473FBE9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&lt;event level="1" element="0" id="l001e000" eventtype="4" imcost="+10" imqual="0" imtime="-10" loc="3"&gt;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&lt;title&gt;Auswahl&lt;/title&gt;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&lt;description&gt;Hier sollen sie etwas sinvolles tun&lt;/description&gt;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&lt;option href="l002e001"&gt;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	An dieser Stelle können Sie sich dafür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	entscheiden, Ihre Zeitprobleme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	zu lösen, indem Sie 10 neue Inder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	einstellen.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&lt;option href="l002e002"&gt;An dieser Stelle können Sie sich dafür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	entscheiden, Ihre Kostenprobleme zu lösen, indem Sie 10 Deutsche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	feuern und 10 Inder einstellen.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&lt;option href="l002e003"&gt;An dieser Stelle können Sie sich dafür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	entscheiden, Ihre Qualitätsprobleme zu lösen, indem Sie 10 neue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	Inder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	einst...okay, who am I kidding?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	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	&lt;/event&gt;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03AC-882F-354C-A1E4-077F6473FBE9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&lt;event level="1" element="0" id="l001e000"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="5"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imcost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="+10"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imqual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="0"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imtime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="-10" loc="3"&gt;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&lt;title&gt;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Auswahl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&lt;description&gt;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etwas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sinvolles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&lt;/description&gt;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&lt;option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="l002e001"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="images/effectiveassistant.jpg"&gt;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Wählen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effektiven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Assistenten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&lt;/option&gt;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&lt;option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="l002e002"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="images/hotassistant.jpg"&gt;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Wählen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billigen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Assistenten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&lt;/option&gt;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&lt;option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="l002e003"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="images/cheapassistant.jpg"&gt;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Wählen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heiße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Assistentin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&lt;/option&gt;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&lt;/event&gt;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03AC-882F-354C-A1E4-077F6473FBE9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&lt;event level="1" element="0" id="l001e000" </a:t>
            </a:r>
            <a:r>
              <a:rPr lang="en-US" dirty="0" err="1" smtClean="0"/>
              <a:t>eventtype</a:t>
            </a:r>
            <a:r>
              <a:rPr lang="en-US" dirty="0" smtClean="0"/>
              <a:t>="6" </a:t>
            </a:r>
            <a:r>
              <a:rPr lang="en-US" dirty="0" err="1" smtClean="0"/>
              <a:t>imcost</a:t>
            </a:r>
            <a:r>
              <a:rPr lang="en-US" dirty="0" smtClean="0"/>
              <a:t>="+10" </a:t>
            </a:r>
            <a:r>
              <a:rPr lang="en-US" dirty="0" err="1" smtClean="0"/>
              <a:t>imqual</a:t>
            </a:r>
            <a:r>
              <a:rPr lang="en-US" dirty="0" smtClean="0"/>
              <a:t>="0" </a:t>
            </a:r>
            <a:r>
              <a:rPr lang="en-US" dirty="0" err="1" smtClean="0"/>
              <a:t>imtime</a:t>
            </a:r>
            <a:r>
              <a:rPr lang="en-US" dirty="0" smtClean="0"/>
              <a:t>="-10"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loc="3"&gt;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&lt;title&gt;</a:t>
            </a:r>
            <a:r>
              <a:rPr lang="en-US" dirty="0" err="1" smtClean="0"/>
              <a:t>Zuordnung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fixem</a:t>
            </a:r>
            <a:r>
              <a:rPr lang="en-US" dirty="0" smtClean="0"/>
              <a:t> Outcome&lt;/title&gt;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&lt;description&gt;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sollen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sinvolles</a:t>
            </a:r>
            <a:r>
              <a:rPr lang="en-US" dirty="0" smtClean="0"/>
              <a:t> </a:t>
            </a:r>
            <a:r>
              <a:rPr lang="en-US" dirty="0" err="1" smtClean="0"/>
              <a:t>tun</a:t>
            </a:r>
            <a:r>
              <a:rPr lang="en-US" dirty="0" smtClean="0"/>
              <a:t>&lt;/description&gt;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</a:t>
            </a:r>
            <a:r>
              <a:rPr lang="en-US" dirty="0" err="1" smtClean="0"/>
              <a:t>col</a:t>
            </a:r>
            <a:r>
              <a:rPr lang="en-US" dirty="0" smtClean="0"/>
              <a:t>&gt;Phase 1&lt;/</a:t>
            </a:r>
            <a:r>
              <a:rPr lang="en-US" dirty="0" err="1" smtClean="0"/>
              <a:t>col</a:t>
            </a:r>
            <a:r>
              <a:rPr lang="en-US" dirty="0" smtClean="0"/>
              <a:t>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</a:t>
            </a:r>
            <a:r>
              <a:rPr lang="en-US" dirty="0" err="1" smtClean="0"/>
              <a:t>col</a:t>
            </a:r>
            <a:r>
              <a:rPr lang="en-US" dirty="0" smtClean="0"/>
              <a:t>&gt;Phase 2&lt;/</a:t>
            </a:r>
            <a:r>
              <a:rPr lang="en-US" dirty="0" err="1" smtClean="0"/>
              <a:t>col</a:t>
            </a:r>
            <a:r>
              <a:rPr lang="en-US" dirty="0" smtClean="0"/>
              <a:t>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</a:t>
            </a:r>
            <a:r>
              <a:rPr lang="en-US" dirty="0" err="1" smtClean="0"/>
              <a:t>col</a:t>
            </a:r>
            <a:r>
              <a:rPr lang="en-US" dirty="0" smtClean="0"/>
              <a:t>&gt;Phase 3&lt;/</a:t>
            </a:r>
            <a:r>
              <a:rPr lang="en-US" dirty="0" err="1" smtClean="0"/>
              <a:t>col</a:t>
            </a:r>
            <a:r>
              <a:rPr lang="en-US" dirty="0" smtClean="0"/>
              <a:t>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</a:t>
            </a:r>
            <a:r>
              <a:rPr lang="en-US" dirty="0" err="1" smtClean="0"/>
              <a:t>col</a:t>
            </a:r>
            <a:r>
              <a:rPr lang="en-US" dirty="0" smtClean="0"/>
              <a:t>&gt;Phase 4&lt;/</a:t>
            </a:r>
            <a:r>
              <a:rPr lang="en-US" dirty="0" err="1" smtClean="0"/>
              <a:t>col</a:t>
            </a:r>
            <a:r>
              <a:rPr lang="en-US" dirty="0" smtClean="0"/>
              <a:t>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&lt;option column="1" </a:t>
            </a:r>
            <a:r>
              <a:rPr lang="en-US" dirty="0" err="1" smtClean="0"/>
              <a:t>finfo</a:t>
            </a:r>
            <a:r>
              <a:rPr lang="en-US" dirty="0" smtClean="0"/>
              <a:t>="documents/Task1.pdf " </a:t>
            </a:r>
            <a:r>
              <a:rPr lang="en-US" dirty="0" err="1" smtClean="0"/>
              <a:t>fdesc</a:t>
            </a:r>
            <a:r>
              <a:rPr lang="en-US" dirty="0" smtClean="0"/>
              <a:t>="Important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Task"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rank="1"&gt;Task 1&lt;/option&gt;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&lt;option column="2" </a:t>
            </a:r>
            <a:r>
              <a:rPr lang="en-US" dirty="0" err="1" smtClean="0"/>
              <a:t>finfo</a:t>
            </a:r>
            <a:r>
              <a:rPr lang="en-US" dirty="0" smtClean="0"/>
              <a:t>="documents/Task2.pdf" </a:t>
            </a:r>
            <a:r>
              <a:rPr lang="en-US" dirty="0" err="1" smtClean="0"/>
              <a:t>fdesc</a:t>
            </a:r>
            <a:r>
              <a:rPr lang="en-US" dirty="0" smtClean="0"/>
              <a:t>="Important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Task"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rank="5"&gt;Task 2&lt;/option&gt;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&lt;option column="1" </a:t>
            </a:r>
            <a:r>
              <a:rPr lang="en-US" dirty="0" err="1" smtClean="0"/>
              <a:t>finfo</a:t>
            </a:r>
            <a:r>
              <a:rPr lang="en-US" dirty="0" smtClean="0"/>
              <a:t>="documents/Task3.pdf" </a:t>
            </a:r>
            <a:r>
              <a:rPr lang="en-US" dirty="0" err="1" smtClean="0"/>
              <a:t>fdesc</a:t>
            </a:r>
            <a:r>
              <a:rPr lang="en-US" dirty="0" smtClean="0"/>
              <a:t>="Important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Task"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rank="1"&gt;Task 3&lt;/option&gt;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&lt;option column="1" </a:t>
            </a:r>
            <a:r>
              <a:rPr lang="en-US" dirty="0" err="1" smtClean="0"/>
              <a:t>finfo</a:t>
            </a:r>
            <a:r>
              <a:rPr lang="en-US" dirty="0" smtClean="0"/>
              <a:t>="documents/Task4.pdf" </a:t>
            </a:r>
            <a:r>
              <a:rPr lang="en-US" dirty="0" err="1" smtClean="0"/>
              <a:t>fdesc</a:t>
            </a:r>
            <a:r>
              <a:rPr lang="en-US" dirty="0" smtClean="0"/>
              <a:t>="Important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Task"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rank="1"&gt;Task 4&lt;/option&gt;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&lt;option column="4" </a:t>
            </a:r>
            <a:r>
              <a:rPr lang="en-US" dirty="0" err="1" smtClean="0"/>
              <a:t>finfo</a:t>
            </a:r>
            <a:r>
              <a:rPr lang="en-US" dirty="0" smtClean="0"/>
              <a:t>="documents/Task5.pdf" </a:t>
            </a:r>
            <a:r>
              <a:rPr lang="en-US" dirty="0" err="1" smtClean="0"/>
              <a:t>fdesc</a:t>
            </a:r>
            <a:r>
              <a:rPr lang="en-US" dirty="0" smtClean="0"/>
              <a:t>="Important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Task"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rank="1"&gt;Task 5&lt;/option&gt;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&lt;option column="3" </a:t>
            </a:r>
            <a:r>
              <a:rPr lang="en-US" dirty="0" err="1" smtClean="0"/>
              <a:t>finfo</a:t>
            </a:r>
            <a:r>
              <a:rPr lang="en-US" dirty="0" smtClean="0"/>
              <a:t>=" documents/Task6.pdf" </a:t>
            </a:r>
            <a:r>
              <a:rPr lang="en-US" dirty="0" err="1" smtClean="0"/>
              <a:t>fdesc</a:t>
            </a:r>
            <a:r>
              <a:rPr lang="en-US" dirty="0" smtClean="0"/>
              <a:t>="Important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Task"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rank="2"&gt;Task 6&lt;/option&gt;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&lt;option column="3" </a:t>
            </a:r>
            <a:r>
              <a:rPr lang="en-US" dirty="0" err="1" smtClean="0"/>
              <a:t>finfo</a:t>
            </a:r>
            <a:r>
              <a:rPr lang="en-US" dirty="0" smtClean="0"/>
              <a:t>=" documents/Task7.pdf" </a:t>
            </a:r>
            <a:r>
              <a:rPr lang="en-US" dirty="0" err="1" smtClean="0"/>
              <a:t>fdesc</a:t>
            </a:r>
            <a:r>
              <a:rPr lang="en-US" dirty="0" smtClean="0"/>
              <a:t>="Important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Task"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rank="1"&gt;Task 7&lt;/option&gt;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&lt;option column="4" </a:t>
            </a:r>
            <a:r>
              <a:rPr lang="en-US" dirty="0" err="1" smtClean="0"/>
              <a:t>finfo</a:t>
            </a:r>
            <a:r>
              <a:rPr lang="en-US" dirty="0" smtClean="0"/>
              <a:t>="documents/Tasketc.pdf" </a:t>
            </a:r>
            <a:r>
              <a:rPr lang="en-US" dirty="0" err="1" smtClean="0"/>
              <a:t>fdesc</a:t>
            </a:r>
            <a:r>
              <a:rPr lang="en-US" dirty="0" smtClean="0"/>
              <a:t>="Important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Task"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rank="1"&gt;Task etc&lt;/option&gt;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="l002e002" /&gt;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&lt;/event&gt;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03AC-882F-354C-A1E4-077F6473FBE9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&lt;event level="1" element="0" id="l001e000" </a:t>
            </a:r>
            <a:r>
              <a:rPr lang="en-US" dirty="0" err="1" smtClean="0"/>
              <a:t>eventtype</a:t>
            </a:r>
            <a:r>
              <a:rPr lang="en-US" dirty="0" smtClean="0"/>
              <a:t>="7" </a:t>
            </a:r>
            <a:r>
              <a:rPr lang="en-US" dirty="0" err="1" smtClean="0"/>
              <a:t>imcost</a:t>
            </a:r>
            <a:r>
              <a:rPr lang="en-US" dirty="0" smtClean="0"/>
              <a:t>="+10" </a:t>
            </a:r>
            <a:r>
              <a:rPr lang="en-US" dirty="0" err="1" smtClean="0"/>
              <a:t>imqual</a:t>
            </a:r>
            <a:r>
              <a:rPr lang="en-US" dirty="0" smtClean="0"/>
              <a:t>="0" </a:t>
            </a:r>
            <a:r>
              <a:rPr lang="en-US" dirty="0" err="1" smtClean="0"/>
              <a:t>imtime</a:t>
            </a:r>
            <a:r>
              <a:rPr lang="en-US" dirty="0" smtClean="0"/>
              <a:t>="-10" loc="3"&gt;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&lt;title&gt;</a:t>
            </a:r>
            <a:r>
              <a:rPr lang="en-US" dirty="0" err="1" smtClean="0"/>
              <a:t>Zuordnung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variablem</a:t>
            </a:r>
            <a:r>
              <a:rPr lang="en-US" dirty="0" smtClean="0"/>
              <a:t> Outcome&lt;/title&gt;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&lt;description&gt;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sollen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sinvolles</a:t>
            </a:r>
            <a:r>
              <a:rPr lang="en-US" dirty="0" smtClean="0"/>
              <a:t> </a:t>
            </a:r>
            <a:r>
              <a:rPr lang="en-US" dirty="0" err="1" smtClean="0"/>
              <a:t>tun</a:t>
            </a:r>
            <a:r>
              <a:rPr lang="en-US" dirty="0" smtClean="0"/>
              <a:t>&lt;/description&gt;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</a:t>
            </a:r>
            <a:r>
              <a:rPr lang="en-US" dirty="0" err="1" smtClean="0"/>
              <a:t>col</a:t>
            </a:r>
            <a:r>
              <a:rPr lang="en-US" dirty="0" smtClean="0"/>
              <a:t>&gt;Phase 1&lt;/</a:t>
            </a:r>
            <a:r>
              <a:rPr lang="en-US" dirty="0" err="1" smtClean="0"/>
              <a:t>col</a:t>
            </a:r>
            <a:r>
              <a:rPr lang="en-US" dirty="0" smtClean="0"/>
              <a:t>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</a:t>
            </a:r>
            <a:r>
              <a:rPr lang="en-US" dirty="0" err="1" smtClean="0"/>
              <a:t>col</a:t>
            </a:r>
            <a:r>
              <a:rPr lang="en-US" dirty="0" smtClean="0"/>
              <a:t>&gt;Phase 2&lt;/</a:t>
            </a:r>
            <a:r>
              <a:rPr lang="en-US" dirty="0" err="1" smtClean="0"/>
              <a:t>col</a:t>
            </a:r>
            <a:r>
              <a:rPr lang="en-US" dirty="0" smtClean="0"/>
              <a:t>&gt;	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</a:t>
            </a:r>
            <a:r>
              <a:rPr lang="en-US" dirty="0" err="1" smtClean="0"/>
              <a:t>col</a:t>
            </a:r>
            <a:r>
              <a:rPr lang="en-US" dirty="0" smtClean="0"/>
              <a:t>&gt;Phase 3&lt;/</a:t>
            </a:r>
            <a:r>
              <a:rPr lang="en-US" dirty="0" err="1" smtClean="0"/>
              <a:t>col</a:t>
            </a:r>
            <a:r>
              <a:rPr lang="en-US" dirty="0" smtClean="0"/>
              <a:t>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</a:t>
            </a:r>
            <a:r>
              <a:rPr lang="en-US" dirty="0" err="1" smtClean="0"/>
              <a:t>col</a:t>
            </a:r>
            <a:r>
              <a:rPr lang="en-US" dirty="0" smtClean="0"/>
              <a:t>&gt;Phase 4&lt;/</a:t>
            </a:r>
            <a:r>
              <a:rPr lang="en-US" dirty="0" err="1" smtClean="0"/>
              <a:t>col</a:t>
            </a:r>
            <a:r>
              <a:rPr lang="en-US" dirty="0" smtClean="0"/>
              <a:t>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&lt;option column="1" </a:t>
            </a:r>
            <a:r>
              <a:rPr lang="en-US" dirty="0" err="1" smtClean="0"/>
              <a:t>finfo</a:t>
            </a:r>
            <a:r>
              <a:rPr lang="en-US" dirty="0" smtClean="0"/>
              <a:t>="documents/Task1.pdf " </a:t>
            </a:r>
            <a:r>
              <a:rPr lang="en-US" dirty="0" err="1" smtClean="0"/>
              <a:t>fdesc</a:t>
            </a:r>
            <a:r>
              <a:rPr lang="en-US" dirty="0" smtClean="0"/>
              <a:t>="Important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Task"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value="1"&gt;Task 1&lt;/option&gt;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&lt;option column="2" </a:t>
            </a:r>
            <a:r>
              <a:rPr lang="en-US" dirty="0" err="1" smtClean="0"/>
              <a:t>finfo</a:t>
            </a:r>
            <a:r>
              <a:rPr lang="en-US" dirty="0" smtClean="0"/>
              <a:t>="documents/Task2.pdf" </a:t>
            </a:r>
            <a:r>
              <a:rPr lang="en-US" dirty="0" err="1" smtClean="0"/>
              <a:t>fdesc</a:t>
            </a:r>
            <a:r>
              <a:rPr lang="en-US" dirty="0" smtClean="0"/>
              <a:t>="Important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Task"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value="5"&gt;Task 2&lt;/option&gt;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&lt;option column="1" </a:t>
            </a:r>
            <a:r>
              <a:rPr lang="en-US" dirty="0" err="1" smtClean="0"/>
              <a:t>finfo</a:t>
            </a:r>
            <a:r>
              <a:rPr lang="en-US" dirty="0" smtClean="0"/>
              <a:t>="documents/Task3.pdf" </a:t>
            </a:r>
            <a:r>
              <a:rPr lang="en-US" dirty="0" err="1" smtClean="0"/>
              <a:t>fdesc</a:t>
            </a:r>
            <a:r>
              <a:rPr lang="en-US" dirty="0" smtClean="0"/>
              <a:t>="Important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Task"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value="1"&gt;Task 3&lt;/option&gt;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&lt;option column="1" </a:t>
            </a:r>
            <a:r>
              <a:rPr lang="en-US" dirty="0" err="1" smtClean="0"/>
              <a:t>finfo</a:t>
            </a:r>
            <a:r>
              <a:rPr lang="en-US" dirty="0" smtClean="0"/>
              <a:t>="documents/Task4.pdf" </a:t>
            </a:r>
            <a:r>
              <a:rPr lang="en-US" dirty="0" err="1" smtClean="0"/>
              <a:t>fdesc</a:t>
            </a:r>
            <a:r>
              <a:rPr lang="en-US" dirty="0" smtClean="0"/>
              <a:t>="Important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Task"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value="1"&gt;Task 4&lt;/option&gt;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&lt;option column="4" </a:t>
            </a:r>
            <a:r>
              <a:rPr lang="en-US" dirty="0" err="1" smtClean="0"/>
              <a:t>finfo</a:t>
            </a:r>
            <a:r>
              <a:rPr lang="en-US" dirty="0" smtClean="0"/>
              <a:t>="documents/Task5.pdf" </a:t>
            </a:r>
            <a:r>
              <a:rPr lang="en-US" dirty="0" err="1" smtClean="0"/>
              <a:t>fdesc</a:t>
            </a:r>
            <a:r>
              <a:rPr lang="en-US" dirty="0" smtClean="0"/>
              <a:t>="Important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Task"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value="1"&gt;Task 5&lt;/option&gt;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&lt;option column="3" </a:t>
            </a:r>
            <a:r>
              <a:rPr lang="en-US" dirty="0" err="1" smtClean="0"/>
              <a:t>finfo</a:t>
            </a:r>
            <a:r>
              <a:rPr lang="en-US" dirty="0" smtClean="0"/>
              <a:t>=" documents/Task6.pdf" </a:t>
            </a:r>
            <a:r>
              <a:rPr lang="en-US" dirty="0" err="1" smtClean="0"/>
              <a:t>fdesc</a:t>
            </a:r>
            <a:r>
              <a:rPr lang="en-US" dirty="0" smtClean="0"/>
              <a:t>="Important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Task"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value="2"&gt;Task 6&lt;/option&gt;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&lt;option column="3" </a:t>
            </a:r>
            <a:r>
              <a:rPr lang="en-US" dirty="0" err="1" smtClean="0"/>
              <a:t>finfo</a:t>
            </a:r>
            <a:r>
              <a:rPr lang="en-US" dirty="0" smtClean="0"/>
              <a:t>=" documents/Task7.pdf" </a:t>
            </a:r>
            <a:r>
              <a:rPr lang="en-US" dirty="0" err="1" smtClean="0"/>
              <a:t>fdesc</a:t>
            </a:r>
            <a:r>
              <a:rPr lang="en-US" dirty="0" smtClean="0"/>
              <a:t>="Important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Task"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value="1"&gt;Task 7&lt;/option&gt;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&lt;option column="4" </a:t>
            </a:r>
            <a:r>
              <a:rPr lang="en-US" dirty="0" err="1" smtClean="0"/>
              <a:t>finfo</a:t>
            </a:r>
            <a:r>
              <a:rPr lang="en-US" dirty="0" smtClean="0"/>
              <a:t>="documents/Tasketc.pdf" </a:t>
            </a:r>
            <a:r>
              <a:rPr lang="en-US" dirty="0" err="1" smtClean="0"/>
              <a:t>fdesc</a:t>
            </a:r>
            <a:r>
              <a:rPr lang="en-US" dirty="0" smtClean="0"/>
              <a:t>="Important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Task"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value="1"&gt;Task etc&lt;/option&gt;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&lt;interval </a:t>
            </a:r>
            <a:r>
              <a:rPr lang="en-US" dirty="0" err="1" smtClean="0"/>
              <a:t>href</a:t>
            </a:r>
            <a:r>
              <a:rPr lang="en-US" dirty="0" smtClean="0"/>
              <a:t>="l002e001"&gt;100&lt;/interval&gt;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&lt;interval </a:t>
            </a:r>
            <a:r>
              <a:rPr lang="en-US" dirty="0" err="1" smtClean="0"/>
              <a:t>href</a:t>
            </a:r>
            <a:r>
              <a:rPr lang="en-US" dirty="0" smtClean="0"/>
              <a:t>="l002e002"&gt;99to150&lt;/interval&gt;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&lt;interval </a:t>
            </a:r>
            <a:r>
              <a:rPr lang="en-US" dirty="0" err="1" smtClean="0"/>
              <a:t>href</a:t>
            </a:r>
            <a:r>
              <a:rPr lang="en-US" dirty="0" smtClean="0"/>
              <a:t>="l002e003"&gt;151&lt;/interval&gt;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&lt;/event&gt;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03AC-882F-354C-A1E4-077F6473FBE9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&lt;event level="1" element="0" id="l001e000"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eventtype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="8"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imcost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="+10"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imqual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="0"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imtime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="-10" loc="3"&gt;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&lt;content&gt;3 weeks later&lt;/content&gt;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bgimg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&gt;images/lalala.jpg&lt;/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bgimg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="l002e002" /&gt;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&lt;/event&gt;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03AC-882F-354C-A1E4-077F6473FBE9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logo_v2.1.png"/>
          <p:cNvPicPr>
            <a:picLocks noChangeAspect="1"/>
          </p:cNvPicPr>
          <p:nvPr userDrawn="1"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32539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38841"/>
            <a:ext cx="7772400" cy="1470025"/>
          </a:xfrm>
        </p:spPr>
        <p:txBody>
          <a:bodyPr>
            <a:normAutofit/>
          </a:bodyPr>
          <a:lstStyle>
            <a:lvl1pPr>
              <a:defRPr sz="5400" b="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BRILLIANCRM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AF99-6427-7D45-A4A4-88C1C47B69A4}" type="datetime1">
              <a:rPr lang="de-DE" smtClean="0"/>
              <a:pPr/>
              <a:t>13.05.2014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BRILLIANCRM - Team Design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8686-108D-154A-8C9E-EC5DBE963B9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9418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0CA1-3B3A-CF4D-9EED-8F72D83696E1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9064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98-867B-9E40-8D5B-F976D009D9F4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103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gency FB" panose="020B0503020202020204" pitchFamily="34" charset="0"/>
              <a:buChar char="◊"/>
              <a:defRPr/>
            </a:lvl1pPr>
            <a:lvl2pPr marL="742950" indent="-285750">
              <a:buFont typeface="Agency FB" panose="020B0503020202020204" pitchFamily="34" charset="0"/>
              <a:buChar char="◊"/>
              <a:defRPr/>
            </a:lvl2pPr>
            <a:lvl3pPr marL="1143000" indent="-228600">
              <a:buFont typeface="Agency FB" panose="020B0503020202020204" pitchFamily="34" charset="0"/>
              <a:buChar char="◊"/>
              <a:defRPr/>
            </a:lvl3pPr>
            <a:lvl4pPr marL="1600200" indent="-228600">
              <a:buFont typeface="Agency FB" panose="020B0503020202020204" pitchFamily="34" charset="0"/>
              <a:buChar char="◊"/>
              <a:defRPr/>
            </a:lvl4pPr>
            <a:lvl5pPr marL="2057400" indent="-228600">
              <a:buFont typeface="Agency FB" panose="020B0503020202020204" pitchFamily="34" charset="0"/>
              <a:buChar char="◊"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447-405B-4640-BC30-4D1D06671F0B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3097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F7C-8BCB-E347-91D7-145DB70DECB6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8619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5B6-C4FD-354F-A0EA-97A7799F0E44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52314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89BB-A014-1C45-9476-FD68ADB78482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2803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BF0-DCEF-8C47-AD4F-9D0A0400CFA6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6649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486D-0C0E-7C45-BD65-DC4846D5AEEA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2814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73C8-6120-3D4A-A7DB-6D04B6D2D91E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4665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D228-9BEE-5044-9867-1ABAF7537960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7714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21163083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46" name="think-cell Slide" r:id="rId14" imgW="270" imgH="270" progId="">
              <p:embed/>
            </p:oleObj>
          </a:graphicData>
        </a:graphic>
      </p:graphicFrame>
      <p:pic>
        <p:nvPicPr>
          <p:cNvPr id="8" name="Bild 7" descr="logo_v2.1.png"/>
          <p:cNvPicPr>
            <a:picLocks noChangeAspect="1"/>
          </p:cNvPicPr>
          <p:nvPr userDrawn="1"/>
        </p:nvPicPr>
        <p:blipFill>
          <a:blip r:embed="rId15">
            <a:alphaModFix amt="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32539"/>
            <a:ext cx="9144000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  <a:latin typeface="Agency FB"/>
                <a:cs typeface="Agency FB"/>
              </a:defRPr>
            </a:lvl1pPr>
          </a:lstStyle>
          <a:p>
            <a:fld id="{5B312C5D-F9E8-EF4C-A62D-848BF9EEA70E}" type="datetime1">
              <a:rPr lang="de-DE" smtClean="0"/>
              <a:pPr/>
              <a:t>13.05.2014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  <a:latin typeface="Agency FB"/>
                <a:cs typeface="Agency FB"/>
              </a:defRPr>
            </a:lvl1pPr>
          </a:lstStyle>
          <a:p>
            <a:r>
              <a:rPr lang="de-DE" smtClean="0"/>
              <a:t>BRILLIANCRM - Team Design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gency FB"/>
                <a:cs typeface="Agency FB"/>
              </a:defRPr>
            </a:lvl1pPr>
          </a:lstStyle>
          <a:p>
            <a:fld id="{B984A255-2B2C-9B48-A58B-83C360BF7E6F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027" name="Picture 3" descr="C:\Users\dejmue07\Documents\_Never Backup\Dropbox\IT Projekt 2014 - Design\Logo &amp; Diamante\logo_v2.1-Präsi-Vorlage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4872" y="278125"/>
            <a:ext cx="944714" cy="114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3647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gency FB"/>
          <a:ea typeface="+mj-ea"/>
          <a:cs typeface="Agency FB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gency FB"/>
          <a:ea typeface="+mn-ea"/>
          <a:cs typeface="Agency FB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gency FB"/>
          <a:ea typeface="+mn-ea"/>
          <a:cs typeface="Agency FB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gency FB"/>
          <a:ea typeface="+mn-ea"/>
          <a:cs typeface="Agency FB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gency FB"/>
          <a:ea typeface="+mn-ea"/>
          <a:cs typeface="Agency FB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gency FB"/>
          <a:ea typeface="+mn-ea"/>
          <a:cs typeface="Agency FB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e9zMqsaerdk26taTKsft6BxsyIVO0tt6iD7KXexxSn4/ed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7978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latin typeface="Agency FB"/>
                <a:cs typeface="Agency FB"/>
              </a:rPr>
              <a:t>Interaktionen &amp;  Mockups</a:t>
            </a:r>
            <a:endParaRPr lang="de-DE" dirty="0">
              <a:latin typeface="Agency FB"/>
              <a:cs typeface="Agency FB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0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992203"/>
              </p:ext>
            </p:extLst>
          </p:nvPr>
        </p:nvGraphicFramePr>
        <p:xfrm>
          <a:off x="1524000" y="1609660"/>
          <a:ext cx="6096000" cy="279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5816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</a:rPr>
                        <a:t>Phase 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</a:rPr>
                        <a:t>Phase 2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</a:rPr>
                        <a:t>Phase</a:t>
                      </a:r>
                      <a:r>
                        <a:rPr lang="de-DE" baseline="0" dirty="0" smtClean="0">
                          <a:solidFill>
                            <a:srgbClr val="FFFFFF"/>
                          </a:solidFill>
                        </a:rPr>
                        <a:t> 3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</a:rPr>
                        <a:t>Phase 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167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83568" y="5153828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2072" y="5810284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40124" y="4868197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7884" y="6072251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9912" y="5186250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76056" y="5306228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8144" y="6062312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etc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240124" y="3857684"/>
            <a:ext cx="243644" cy="1010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93894" y="3354338"/>
            <a:ext cx="936104" cy="50405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1946" y="4145716"/>
            <a:ext cx="1633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Drag‘n‘Drop as you like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652120" y="3929692"/>
            <a:ext cx="144016" cy="13765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65441" y="3425636"/>
            <a:ext cx="936104" cy="50405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62753" y="4157736"/>
            <a:ext cx="1633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Drag‘n‘Drop as you like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7020272" y="5009812"/>
            <a:ext cx="1512168" cy="800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Weiter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Zuordnung mit variablem Outcome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283968" y="700706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title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254102" y="1063256"/>
            <a:ext cx="519932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Hier sollen sie etwas sinvolles tun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279601" y="1228752"/>
            <a:ext cx="860247" cy="1888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description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1749169" y="1711162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cola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3423721" y="1767507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colb</a:t>
            </a:r>
            <a:endParaRPr lang="en-US" sz="1100" dirty="0"/>
          </a:p>
        </p:txBody>
      </p:sp>
      <p:sp>
        <p:nvSpPr>
          <p:cNvPr id="24" name="Rounded Rectangle 23"/>
          <p:cNvSpPr/>
          <p:nvPr/>
        </p:nvSpPr>
        <p:spPr>
          <a:xfrm>
            <a:off x="4917813" y="1688129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colc</a:t>
            </a:r>
            <a:endParaRPr lang="en-US" sz="1100" dirty="0"/>
          </a:p>
        </p:txBody>
      </p:sp>
      <p:sp>
        <p:nvSpPr>
          <p:cNvPr id="34" name="Rounded Rectangle 33"/>
          <p:cNvSpPr/>
          <p:nvPr/>
        </p:nvSpPr>
        <p:spPr>
          <a:xfrm>
            <a:off x="6584361" y="1778139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cold</a:t>
            </a:r>
            <a:endParaRPr lang="en-US" sz="1100" dirty="0"/>
          </a:p>
        </p:txBody>
      </p:sp>
      <p:sp>
        <p:nvSpPr>
          <p:cNvPr id="35" name="Rounded Rectangle 34"/>
          <p:cNvSpPr/>
          <p:nvPr/>
        </p:nvSpPr>
        <p:spPr>
          <a:xfrm>
            <a:off x="3995936" y="5320038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3691002" y="6324279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37" name="Rounded Rectangle 36"/>
          <p:cNvSpPr/>
          <p:nvPr/>
        </p:nvSpPr>
        <p:spPr>
          <a:xfrm>
            <a:off x="1805073" y="6028630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38" name="Rounded Rectangle 37"/>
          <p:cNvSpPr/>
          <p:nvPr/>
        </p:nvSpPr>
        <p:spPr>
          <a:xfrm>
            <a:off x="2367375" y="5032720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39" name="Rounded Rectangle 38"/>
          <p:cNvSpPr/>
          <p:nvPr/>
        </p:nvSpPr>
        <p:spPr>
          <a:xfrm>
            <a:off x="813931" y="5266452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40" name="Rounded Rectangle 39"/>
          <p:cNvSpPr/>
          <p:nvPr/>
        </p:nvSpPr>
        <p:spPr>
          <a:xfrm>
            <a:off x="5892953" y="6252940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41" name="Rounded Rectangle 40"/>
          <p:cNvSpPr/>
          <p:nvPr/>
        </p:nvSpPr>
        <p:spPr>
          <a:xfrm>
            <a:off x="5189163" y="5378236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7738073" y="2563802"/>
            <a:ext cx="712382" cy="1800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intervala</a:t>
            </a:r>
            <a:endParaRPr lang="en-US" sz="1100" dirty="0"/>
          </a:p>
        </p:txBody>
      </p:sp>
      <p:sp>
        <p:nvSpPr>
          <p:cNvPr id="43" name="Rounded Rectangle 42"/>
          <p:cNvSpPr/>
          <p:nvPr/>
        </p:nvSpPr>
        <p:spPr>
          <a:xfrm>
            <a:off x="7890473" y="2806212"/>
            <a:ext cx="712382" cy="1800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intervalb</a:t>
            </a:r>
            <a:endParaRPr lang="en-US" sz="1100" dirty="0"/>
          </a:p>
        </p:txBody>
      </p:sp>
      <p:sp>
        <p:nvSpPr>
          <p:cNvPr id="44" name="Rounded Rectangle 43"/>
          <p:cNvSpPr/>
          <p:nvPr/>
        </p:nvSpPr>
        <p:spPr>
          <a:xfrm>
            <a:off x="8054621" y="3160763"/>
            <a:ext cx="712382" cy="1800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intervalc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7513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81690" y="1533644"/>
            <a:ext cx="6896889" cy="4601343"/>
            <a:chOff x="711562" y="1129590"/>
            <a:chExt cx="7452320" cy="5589240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1562" y="1129590"/>
              <a:ext cx="7452320" cy="5589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1287626" y="1417622"/>
              <a:ext cx="6408712" cy="5112568"/>
            </a:xfrm>
            <a:prstGeom prst="rect">
              <a:avLst/>
            </a:prstGeom>
            <a:solidFill>
              <a:schemeClr val="bg2">
                <a:alpha val="69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 smtClean="0">
                  <a:solidFill>
                    <a:schemeClr val="tx1"/>
                  </a:solidFill>
                </a:rPr>
                <a:t>3 weeks later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Benachrichtigung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23721" y="2320400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img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136103" y="3834315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content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7513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Interaktionen Allgemein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Schnittstelle zwischen Content, Architektur und Design</a:t>
            </a:r>
          </a:p>
          <a:p>
            <a:r>
              <a:rPr lang="de-DE" dirty="0" smtClean="0"/>
              <a:t>Inhalte werden in Form dieser Interaktionen implementiert</a:t>
            </a:r>
          </a:p>
          <a:p>
            <a:r>
              <a:rPr lang="de-DE" dirty="0" smtClean="0"/>
              <a:t>Von allen Teams zur Umsetzung beschlossen (Design by Contract)</a:t>
            </a:r>
          </a:p>
          <a:p>
            <a:r>
              <a:rPr lang="de-DE" dirty="0" smtClean="0"/>
              <a:t>Details zum Nachlesen: </a:t>
            </a:r>
            <a:r>
              <a:rPr lang="de-DE" dirty="0" smtClean="0">
                <a:hlinkClick r:id="rId2"/>
              </a:rPr>
              <a:t>Link</a:t>
            </a:r>
            <a:endParaRPr lang="de-DE" dirty="0" smtClean="0"/>
          </a:p>
          <a:p>
            <a:r>
              <a:rPr lang="de-DE" dirty="0" smtClean="0"/>
              <a:t>Ansprechpartner: Simon (Content2), Mario (Architektur), Jonas (Design), Philipp (Content1), Michaela (PM)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447-405B-4640-BC30-4D1D06671F0B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der Interaktionen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Mail</a:t>
            </a:r>
          </a:p>
          <a:p>
            <a:r>
              <a:rPr lang="de-DE" dirty="0" smtClean="0"/>
              <a:t>Maildraft</a:t>
            </a:r>
          </a:p>
          <a:p>
            <a:r>
              <a:rPr lang="de-DE" dirty="0" smtClean="0"/>
              <a:t>Dialogelement</a:t>
            </a:r>
          </a:p>
          <a:p>
            <a:r>
              <a:rPr lang="de-DE" dirty="0" smtClean="0"/>
              <a:t>Auswahl</a:t>
            </a:r>
          </a:p>
          <a:p>
            <a:r>
              <a:rPr lang="de-DE" dirty="0" smtClean="0"/>
              <a:t>Auswahl mit Bild</a:t>
            </a:r>
          </a:p>
          <a:p>
            <a:r>
              <a:rPr lang="de-DE" dirty="0" smtClean="0"/>
              <a:t>Zuordnung mit fixem Outcome</a:t>
            </a:r>
          </a:p>
          <a:p>
            <a:r>
              <a:rPr lang="de-DE" dirty="0" smtClean="0"/>
              <a:t>Zuordnung mit variablem Outcome</a:t>
            </a:r>
          </a:p>
          <a:p>
            <a:r>
              <a:rPr lang="de-DE" dirty="0" smtClean="0"/>
              <a:t>Benachrichtigung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447-405B-4640-BC30-4D1D06671F0B}" type="datetime1">
              <a:rPr lang="de-DE" smtClean="0"/>
              <a:pPr/>
              <a:t>13.05.2014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1489745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From: Hrald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1849785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To: Mr Spex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9592" y="2209901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Date: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2569941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Subject:  Fozissle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2937148"/>
            <a:ext cx="7488832" cy="25755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8775"/>
            <a:r>
              <a:rPr lang="en-US" sz="1400" dirty="0" err="1" smtClean="0">
                <a:solidFill>
                  <a:schemeClr val="tx1"/>
                </a:solidFill>
              </a:rPr>
              <a:t>Lorizzle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rizzle</a:t>
            </a:r>
            <a:r>
              <a:rPr lang="en-US" sz="1400" dirty="0" smtClean="0">
                <a:solidFill>
                  <a:schemeClr val="tx1"/>
                </a:solidFill>
              </a:rPr>
              <a:t> shit </a:t>
            </a:r>
            <a:r>
              <a:rPr lang="en-US" sz="1400" dirty="0" err="1" smtClean="0">
                <a:solidFill>
                  <a:schemeClr val="tx1"/>
                </a:solidFill>
              </a:rPr>
              <a:t>boofron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bizzle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adipiscing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elizzle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Nullizzle</a:t>
            </a:r>
            <a:r>
              <a:rPr lang="en-US" sz="1400" dirty="0" smtClean="0">
                <a:solidFill>
                  <a:schemeClr val="tx1"/>
                </a:solidFill>
              </a:rPr>
              <a:t> its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velizzle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aliquet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volutpat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yo</a:t>
            </a:r>
            <a:r>
              <a:rPr lang="en-US" sz="1400" dirty="0" smtClean="0">
                <a:solidFill>
                  <a:schemeClr val="tx1"/>
                </a:solidFill>
              </a:rPr>
              <a:t> check out this, </a:t>
            </a:r>
            <a:r>
              <a:rPr lang="en-US" sz="1400" dirty="0" err="1" smtClean="0">
                <a:solidFill>
                  <a:schemeClr val="tx1"/>
                </a:solidFill>
              </a:rPr>
              <a:t>crackalackin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my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crocodizzle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Pellentesque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pimpin</a:t>
            </a:r>
            <a:r>
              <a:rPr lang="en-US" sz="1400" dirty="0" smtClean="0">
                <a:solidFill>
                  <a:schemeClr val="tx1"/>
                </a:solidFill>
              </a:rPr>
              <a:t>' </a:t>
            </a:r>
            <a:r>
              <a:rPr lang="en-US" sz="1400" dirty="0" err="1" smtClean="0">
                <a:solidFill>
                  <a:schemeClr val="tx1"/>
                </a:solidFill>
              </a:rPr>
              <a:t>tortizzle</a:t>
            </a:r>
            <a:r>
              <a:rPr lang="en-US" sz="1400" dirty="0" smtClean="0">
                <a:solidFill>
                  <a:schemeClr val="tx1"/>
                </a:solidFill>
              </a:rPr>
              <a:t>. Da bomb </a:t>
            </a:r>
            <a:r>
              <a:rPr lang="en-US" sz="1400" dirty="0" err="1" smtClean="0">
                <a:solidFill>
                  <a:schemeClr val="tx1"/>
                </a:solidFill>
              </a:rPr>
              <a:t>erizzle</a:t>
            </a:r>
            <a:r>
              <a:rPr lang="en-US" sz="1400" dirty="0" smtClean="0">
                <a:solidFill>
                  <a:schemeClr val="tx1"/>
                </a:solidFill>
              </a:rPr>
              <a:t>. Da bomb the </a:t>
            </a:r>
            <a:r>
              <a:rPr lang="en-US" sz="1400" dirty="0" err="1" smtClean="0">
                <a:solidFill>
                  <a:schemeClr val="tx1"/>
                </a:solidFill>
              </a:rPr>
              <a:t>bizzle</a:t>
            </a:r>
            <a:r>
              <a:rPr lang="en-US" sz="1400" dirty="0" smtClean="0">
                <a:solidFill>
                  <a:schemeClr val="tx1"/>
                </a:solidFill>
              </a:rPr>
              <a:t> things </a:t>
            </a:r>
            <a:r>
              <a:rPr lang="en-US" sz="1400" dirty="0" err="1" smtClean="0">
                <a:solidFill>
                  <a:schemeClr val="tx1"/>
                </a:solidFill>
              </a:rPr>
              <a:t>dapibizzle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turpis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tempizzle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Maurizzle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dawg</a:t>
            </a:r>
            <a:r>
              <a:rPr lang="en-US" sz="1400" dirty="0" smtClean="0">
                <a:solidFill>
                  <a:schemeClr val="tx1"/>
                </a:solidFill>
              </a:rPr>
              <a:t> go to </a:t>
            </a:r>
            <a:r>
              <a:rPr lang="en-US" sz="1400" dirty="0" err="1" smtClean="0">
                <a:solidFill>
                  <a:schemeClr val="tx1"/>
                </a:solidFill>
              </a:rPr>
              <a:t>hizzle</a:t>
            </a:r>
            <a:r>
              <a:rPr lang="en-US" sz="1400" dirty="0" smtClean="0">
                <a:solidFill>
                  <a:schemeClr val="tx1"/>
                </a:solidFill>
              </a:rPr>
              <a:t> break </a:t>
            </a:r>
            <a:r>
              <a:rPr lang="en-US" sz="1400" dirty="0" err="1" smtClean="0">
                <a:solidFill>
                  <a:schemeClr val="tx1"/>
                </a:solidFill>
              </a:rPr>
              <a:t>yo</a:t>
            </a:r>
            <a:r>
              <a:rPr lang="en-US" sz="1400" dirty="0" smtClean="0">
                <a:solidFill>
                  <a:schemeClr val="tx1"/>
                </a:solidFill>
              </a:rPr>
              <a:t> neck, </a:t>
            </a:r>
            <a:r>
              <a:rPr lang="en-US" sz="1400" dirty="0" err="1" smtClean="0">
                <a:solidFill>
                  <a:schemeClr val="tx1"/>
                </a:solidFill>
              </a:rPr>
              <a:t>yall</a:t>
            </a:r>
            <a:r>
              <a:rPr lang="en-US" sz="1400" dirty="0" smtClean="0">
                <a:solidFill>
                  <a:schemeClr val="tx1"/>
                </a:solidFill>
              </a:rPr>
              <a:t>. Cool </a:t>
            </a:r>
            <a:r>
              <a:rPr lang="en-US" sz="1400" dirty="0" err="1" smtClean="0">
                <a:solidFill>
                  <a:schemeClr val="tx1"/>
                </a:solidFill>
              </a:rPr>
              <a:t>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tortizzle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Pellentesque</a:t>
            </a:r>
            <a:r>
              <a:rPr lang="en-US" sz="1400" dirty="0" smtClean="0">
                <a:solidFill>
                  <a:schemeClr val="tx1"/>
                </a:solidFill>
              </a:rPr>
              <a:t> stuff </a:t>
            </a:r>
            <a:r>
              <a:rPr lang="en-US" sz="1400" dirty="0" err="1" smtClean="0">
                <a:solidFill>
                  <a:schemeClr val="tx1"/>
                </a:solidFill>
              </a:rPr>
              <a:t>rhoncizzle</a:t>
            </a:r>
            <a:r>
              <a:rPr lang="en-US" sz="1400" dirty="0" smtClean="0">
                <a:solidFill>
                  <a:schemeClr val="tx1"/>
                </a:solidFill>
              </a:rPr>
              <a:t> nisi. In </a:t>
            </a:r>
            <a:r>
              <a:rPr lang="en-US" sz="1400" dirty="0" err="1" smtClean="0">
                <a:solidFill>
                  <a:schemeClr val="tx1"/>
                </a:solidFill>
              </a:rPr>
              <a:t>hac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habitasse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platea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dictumst</a:t>
            </a:r>
            <a:r>
              <a:rPr lang="en-US" sz="1400" dirty="0" smtClean="0">
                <a:solidFill>
                  <a:schemeClr val="tx1"/>
                </a:solidFill>
              </a:rPr>
              <a:t>. Sure ghetto. </a:t>
            </a:r>
            <a:r>
              <a:rPr lang="en-US" sz="1400" dirty="0" err="1" smtClean="0">
                <a:solidFill>
                  <a:schemeClr val="tx1"/>
                </a:solidFill>
              </a:rPr>
              <a:t>Boofron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tellus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yippiyo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pretizzle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gizzle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dang, </a:t>
            </a:r>
            <a:r>
              <a:rPr lang="en-US" sz="1400" dirty="0" err="1" smtClean="0">
                <a:solidFill>
                  <a:schemeClr val="tx1"/>
                </a:solidFill>
              </a:rPr>
              <a:t>eleifend</a:t>
            </a:r>
            <a:r>
              <a:rPr lang="en-US" sz="1400" dirty="0" smtClean="0">
                <a:solidFill>
                  <a:schemeClr val="tx1"/>
                </a:solidFill>
              </a:rPr>
              <a:t> vitae, </a:t>
            </a:r>
            <a:r>
              <a:rPr lang="en-US" sz="1400" dirty="0" err="1" smtClean="0">
                <a:solidFill>
                  <a:schemeClr val="tx1"/>
                </a:solidFill>
              </a:rPr>
              <a:t>nunc</a:t>
            </a:r>
            <a:r>
              <a:rPr lang="en-US" sz="1400" dirty="0" smtClean="0">
                <a:solidFill>
                  <a:schemeClr val="tx1"/>
                </a:solidFill>
              </a:rPr>
              <a:t>. Doggy </a:t>
            </a:r>
            <a:r>
              <a:rPr lang="en-US" sz="1400" dirty="0" err="1" smtClean="0">
                <a:solidFill>
                  <a:schemeClr val="tx1"/>
                </a:solidFill>
              </a:rPr>
              <a:t>sheezy</a:t>
            </a:r>
            <a:r>
              <a:rPr lang="en-US" sz="1400" dirty="0" smtClean="0">
                <a:solidFill>
                  <a:schemeClr val="tx1"/>
                </a:solidFill>
              </a:rPr>
              <a:t>. Go to </a:t>
            </a:r>
            <a:r>
              <a:rPr lang="en-US" sz="1400" dirty="0" err="1" smtClean="0">
                <a:solidFill>
                  <a:schemeClr val="tx1"/>
                </a:solidFill>
              </a:rPr>
              <a:t>hizzle</a:t>
            </a:r>
            <a:r>
              <a:rPr lang="en-US" sz="1400" dirty="0" smtClean="0">
                <a:solidFill>
                  <a:schemeClr val="tx1"/>
                </a:solidFill>
              </a:rPr>
              <a:t> semper </a:t>
            </a:r>
            <a:r>
              <a:rPr lang="en-US" sz="1400" dirty="0" err="1" smtClean="0">
                <a:solidFill>
                  <a:schemeClr val="tx1"/>
                </a:solidFill>
              </a:rPr>
              <a:t>velit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sed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phat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9592" y="5512668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Attachment: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Mail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836397" y="5692688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ahref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1562987" y="1580208"/>
            <a:ext cx="591247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from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1578302" y="1968602"/>
            <a:ext cx="591247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to</a:t>
            </a:r>
            <a:endParaRPr lang="en-US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1562985" y="2328642"/>
            <a:ext cx="591247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date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1518242" y="2650396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subject</a:t>
            </a:r>
            <a:endParaRPr lang="en-US" sz="1100" dirty="0"/>
          </a:p>
        </p:txBody>
      </p:sp>
      <p:sp>
        <p:nvSpPr>
          <p:cNvPr id="24" name="Rounded Rectangle 23"/>
          <p:cNvSpPr/>
          <p:nvPr/>
        </p:nvSpPr>
        <p:spPr>
          <a:xfrm>
            <a:off x="1161544" y="3122994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content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7513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99592" y="1489745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From: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9592" y="1849785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To: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9592" y="2209901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Date: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592" y="2569941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Subject: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9592" y="2937148"/>
            <a:ext cx="7488832" cy="286355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8775"/>
            <a:r>
              <a:rPr lang="en-US" sz="1400" dirty="0" err="1" smtClean="0">
                <a:solidFill>
                  <a:schemeClr val="tx1"/>
                </a:solidFill>
              </a:rPr>
              <a:t>Lorizzle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rizzle</a:t>
            </a:r>
            <a:r>
              <a:rPr lang="en-US" sz="1400" dirty="0" smtClean="0">
                <a:solidFill>
                  <a:schemeClr val="tx1"/>
                </a:solidFill>
              </a:rPr>
              <a:t> shit </a:t>
            </a:r>
            <a:r>
              <a:rPr lang="en-US" sz="1400" dirty="0" err="1" smtClean="0">
                <a:solidFill>
                  <a:schemeClr val="tx1"/>
                </a:solidFill>
              </a:rPr>
              <a:t>boofron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bizzle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adipiscing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elizzle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Nullizzle</a:t>
            </a:r>
            <a:r>
              <a:rPr lang="en-US" sz="1400" dirty="0" smtClean="0">
                <a:solidFill>
                  <a:schemeClr val="tx1"/>
                </a:solidFill>
              </a:rPr>
              <a:t> its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velizzle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aliquet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volutpat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yo</a:t>
            </a:r>
            <a:r>
              <a:rPr lang="en-US" sz="1400" dirty="0" smtClean="0">
                <a:solidFill>
                  <a:schemeClr val="tx1"/>
                </a:solidFill>
              </a:rPr>
              <a:t> check out this, </a:t>
            </a:r>
            <a:r>
              <a:rPr lang="en-US" sz="1400" dirty="0" err="1" smtClean="0">
                <a:solidFill>
                  <a:schemeClr val="tx1"/>
                </a:solidFill>
              </a:rPr>
              <a:t>crackalackin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my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crocodizzle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</a:p>
          <a:p>
            <a:pPr marL="358775"/>
            <a:endParaRPr lang="en-US" sz="1400" dirty="0">
              <a:solidFill>
                <a:schemeClr val="tx1"/>
              </a:solidFill>
            </a:endParaRPr>
          </a:p>
          <a:p>
            <a:pPr marL="358775"/>
            <a:endParaRPr lang="de-DE" sz="1400" dirty="0" smtClean="0">
              <a:solidFill>
                <a:schemeClr val="tx1"/>
              </a:solidFill>
            </a:endParaRPr>
          </a:p>
          <a:p>
            <a:pPr marL="358775"/>
            <a:endParaRPr lang="de-DE" sz="1400" dirty="0" smtClean="0">
              <a:solidFill>
                <a:schemeClr val="tx1"/>
              </a:solidFill>
            </a:endParaRPr>
          </a:p>
          <a:p>
            <a:pPr marL="358775"/>
            <a:endParaRPr lang="de-DE" sz="1400" dirty="0" smtClean="0">
              <a:solidFill>
                <a:schemeClr val="tx1"/>
              </a:solidFill>
            </a:endParaRPr>
          </a:p>
          <a:p>
            <a:pPr marL="358775"/>
            <a:endParaRPr lang="de-DE" sz="1400" dirty="0" smtClean="0">
              <a:solidFill>
                <a:schemeClr val="tx1"/>
              </a:solidFill>
            </a:endParaRPr>
          </a:p>
          <a:p>
            <a:pPr marL="358775"/>
            <a:endParaRPr lang="de-DE" sz="1400" dirty="0" smtClean="0">
              <a:solidFill>
                <a:schemeClr val="tx1"/>
              </a:solidFill>
            </a:endParaRPr>
          </a:p>
          <a:p>
            <a:pPr marL="358775"/>
            <a:endParaRPr lang="de-DE" sz="1400" dirty="0" smtClean="0">
              <a:solidFill>
                <a:schemeClr val="tx1"/>
              </a:solidFill>
            </a:endParaRPr>
          </a:p>
          <a:p>
            <a:pPr marL="358775"/>
            <a:endParaRPr lang="de-DE" sz="1400" dirty="0" smtClean="0">
              <a:solidFill>
                <a:schemeClr val="tx1"/>
              </a:solidFill>
            </a:endParaRPr>
          </a:p>
          <a:p>
            <a:pPr marL="358775"/>
            <a:endParaRPr lang="de-DE" sz="1400" dirty="0" smtClean="0">
              <a:solidFill>
                <a:schemeClr val="tx1"/>
              </a:solidFill>
            </a:endParaRPr>
          </a:p>
          <a:p>
            <a:pPr marL="358775"/>
            <a:r>
              <a:rPr lang="de-DE" sz="1400" dirty="0" smtClean="0">
                <a:solidFill>
                  <a:schemeClr val="tx1"/>
                </a:solidFill>
              </a:rPr>
              <a:t>...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63688" y="3621410"/>
            <a:ext cx="6480720" cy="4320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marL="358775"/>
            <a:r>
              <a:rPr lang="en-US" sz="1400" dirty="0" err="1" smtClean="0">
                <a:solidFill>
                  <a:schemeClr val="tx1"/>
                </a:solidFill>
              </a:rPr>
              <a:t>Pellentesque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pimpin</a:t>
            </a:r>
            <a:r>
              <a:rPr lang="en-US" sz="1400" dirty="0" smtClean="0">
                <a:solidFill>
                  <a:schemeClr val="tx1"/>
                </a:solidFill>
              </a:rPr>
              <a:t>' </a:t>
            </a:r>
            <a:r>
              <a:rPr lang="en-US" sz="1400" dirty="0" err="1" smtClean="0">
                <a:solidFill>
                  <a:schemeClr val="tx1"/>
                </a:solidFill>
              </a:rPr>
              <a:t>tortizzle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Da</a:t>
            </a:r>
            <a:r>
              <a:rPr lang="en-US" sz="1400" dirty="0" smtClean="0">
                <a:solidFill>
                  <a:schemeClr val="tx1"/>
                </a:solidFill>
              </a:rPr>
              <a:t> bomb </a:t>
            </a:r>
            <a:r>
              <a:rPr lang="en-US" sz="1400" dirty="0" err="1" smtClean="0">
                <a:solidFill>
                  <a:schemeClr val="tx1"/>
                </a:solidFill>
              </a:rPr>
              <a:t>erizzle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Da</a:t>
            </a:r>
            <a:r>
              <a:rPr lang="en-US" sz="1400" dirty="0" smtClean="0">
                <a:solidFill>
                  <a:schemeClr val="tx1"/>
                </a:solidFill>
              </a:rPr>
              <a:t> bomb the </a:t>
            </a:r>
            <a:r>
              <a:rPr lang="en-US" sz="1400" dirty="0" err="1" smtClean="0">
                <a:solidFill>
                  <a:schemeClr val="tx1"/>
                </a:solidFill>
              </a:rPr>
              <a:t>bizzle</a:t>
            </a:r>
            <a:r>
              <a:rPr lang="en-US" sz="1400" dirty="0" smtClean="0">
                <a:solidFill>
                  <a:schemeClr val="tx1"/>
                </a:solidFill>
              </a:rPr>
              <a:t> things </a:t>
            </a:r>
            <a:r>
              <a:rPr lang="en-US" sz="1400" dirty="0" err="1" smtClean="0">
                <a:solidFill>
                  <a:schemeClr val="tx1"/>
                </a:solidFill>
              </a:rPr>
              <a:t>dapibizzle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turpis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tempizzle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63688" y="4269482"/>
            <a:ext cx="6480720" cy="4320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marL="358775"/>
            <a:r>
              <a:rPr lang="en-US" sz="1400" dirty="0" err="1" smtClean="0">
                <a:solidFill>
                  <a:schemeClr val="tx1"/>
                </a:solidFill>
              </a:rPr>
              <a:t>Maurizzle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dawg</a:t>
            </a:r>
            <a:r>
              <a:rPr lang="en-US" sz="1400" dirty="0" smtClean="0">
                <a:solidFill>
                  <a:schemeClr val="tx1"/>
                </a:solidFill>
              </a:rPr>
              <a:t> go to </a:t>
            </a:r>
            <a:r>
              <a:rPr lang="en-US" sz="1400" dirty="0" err="1" smtClean="0">
                <a:solidFill>
                  <a:schemeClr val="tx1"/>
                </a:solidFill>
              </a:rPr>
              <a:t>hizzle</a:t>
            </a:r>
            <a:r>
              <a:rPr lang="en-US" sz="1400" dirty="0" smtClean="0">
                <a:solidFill>
                  <a:schemeClr val="tx1"/>
                </a:solidFill>
              </a:rPr>
              <a:t> break </a:t>
            </a:r>
            <a:r>
              <a:rPr lang="en-US" sz="1400" dirty="0" err="1" smtClean="0">
                <a:solidFill>
                  <a:schemeClr val="tx1"/>
                </a:solidFill>
              </a:rPr>
              <a:t>yo</a:t>
            </a:r>
            <a:r>
              <a:rPr lang="en-US" sz="1400" dirty="0" smtClean="0">
                <a:solidFill>
                  <a:schemeClr val="tx1"/>
                </a:solidFill>
              </a:rPr>
              <a:t> neck, </a:t>
            </a:r>
            <a:r>
              <a:rPr lang="en-US" sz="1400" dirty="0" err="1" smtClean="0">
                <a:solidFill>
                  <a:schemeClr val="tx1"/>
                </a:solidFill>
              </a:rPr>
              <a:t>yall</a:t>
            </a:r>
            <a:r>
              <a:rPr lang="en-US" sz="1400" dirty="0" smtClean="0">
                <a:solidFill>
                  <a:schemeClr val="tx1"/>
                </a:solidFill>
              </a:rPr>
              <a:t>. Cool </a:t>
            </a:r>
            <a:r>
              <a:rPr lang="en-US" sz="1400" dirty="0" err="1" smtClean="0">
                <a:solidFill>
                  <a:schemeClr val="tx1"/>
                </a:solidFill>
              </a:rPr>
              <a:t>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tortizzle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Pellentesque</a:t>
            </a:r>
            <a:r>
              <a:rPr lang="en-US" sz="1400" dirty="0" smtClean="0">
                <a:solidFill>
                  <a:schemeClr val="tx1"/>
                </a:solidFill>
              </a:rPr>
              <a:t> stuff </a:t>
            </a:r>
            <a:r>
              <a:rPr lang="en-US" sz="1400" dirty="0" err="1" smtClean="0">
                <a:solidFill>
                  <a:schemeClr val="tx1"/>
                </a:solidFill>
              </a:rPr>
              <a:t>rhoncizzle</a:t>
            </a:r>
            <a:r>
              <a:rPr lang="en-US" sz="1400" dirty="0" smtClean="0">
                <a:solidFill>
                  <a:schemeClr val="tx1"/>
                </a:solidFill>
              </a:rPr>
              <a:t> nisi. In </a:t>
            </a:r>
            <a:r>
              <a:rPr lang="en-US" sz="1400" dirty="0" err="1" smtClean="0">
                <a:solidFill>
                  <a:schemeClr val="tx1"/>
                </a:solidFill>
              </a:rPr>
              <a:t>hac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habitasse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platea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dictumst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63688" y="4898504"/>
            <a:ext cx="6480720" cy="4320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marL="358775"/>
            <a:r>
              <a:rPr lang="en-US" sz="1400" dirty="0" smtClean="0">
                <a:solidFill>
                  <a:schemeClr val="tx1"/>
                </a:solidFill>
              </a:rPr>
              <a:t>Sure ghetto. </a:t>
            </a:r>
            <a:r>
              <a:rPr lang="en-US" sz="1400" dirty="0" err="1" smtClean="0">
                <a:solidFill>
                  <a:schemeClr val="tx1"/>
                </a:solidFill>
              </a:rPr>
              <a:t>Boofron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tellus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yippiyo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pretizzle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gizzle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dang, </a:t>
            </a:r>
            <a:r>
              <a:rPr lang="en-US" sz="1400" dirty="0" err="1" smtClean="0">
                <a:solidFill>
                  <a:schemeClr val="tx1"/>
                </a:solidFill>
              </a:rPr>
              <a:t>eleifend</a:t>
            </a:r>
            <a:r>
              <a:rPr lang="en-US" sz="1400" dirty="0" smtClean="0">
                <a:solidFill>
                  <a:schemeClr val="tx1"/>
                </a:solidFill>
              </a:rPr>
              <a:t> vitae, </a:t>
            </a:r>
            <a:r>
              <a:rPr lang="en-US" sz="1400" dirty="0" err="1" smtClean="0">
                <a:solidFill>
                  <a:schemeClr val="tx1"/>
                </a:solidFill>
              </a:rPr>
              <a:t>nunc</a:t>
            </a:r>
            <a:r>
              <a:rPr lang="en-US" sz="1400" dirty="0" smtClean="0">
                <a:solidFill>
                  <a:schemeClr val="tx1"/>
                </a:solidFill>
              </a:rPr>
              <a:t>. Doggy </a:t>
            </a:r>
            <a:r>
              <a:rPr lang="en-US" sz="1400" dirty="0" err="1" smtClean="0">
                <a:solidFill>
                  <a:schemeClr val="tx1"/>
                </a:solidFill>
              </a:rPr>
              <a:t>sheezy</a:t>
            </a:r>
            <a:r>
              <a:rPr lang="en-US" sz="1400" dirty="0" smtClean="0">
                <a:solidFill>
                  <a:schemeClr val="tx1"/>
                </a:solidFill>
              </a:rPr>
              <a:t>. Go to </a:t>
            </a:r>
            <a:r>
              <a:rPr lang="en-US" sz="1400" dirty="0" err="1" smtClean="0">
                <a:solidFill>
                  <a:schemeClr val="tx1"/>
                </a:solidFill>
              </a:rPr>
              <a:t>hizzle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semper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velit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sed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phat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Maildraft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62987" y="1580208"/>
            <a:ext cx="591247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from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1578302" y="1968602"/>
            <a:ext cx="591247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to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1562985" y="2328642"/>
            <a:ext cx="591247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date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1518242" y="2650396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subject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1161544" y="3122994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content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1858608" y="3747424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1874433" y="4395496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1893609" y="5024518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2758391" y="5024518"/>
            <a:ext cx="712382" cy="1800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href</a:t>
            </a:r>
            <a:endParaRPr lang="en-US" sz="1100" dirty="0"/>
          </a:p>
        </p:txBody>
      </p:sp>
      <p:cxnSp>
        <p:nvCxnSpPr>
          <p:cNvPr id="3" name="Straight Connector 2"/>
          <p:cNvCxnSpPr>
            <a:stCxn id="18" idx="3"/>
            <a:endCxn id="19" idx="1"/>
          </p:cNvCxnSpPr>
          <p:nvPr/>
        </p:nvCxnSpPr>
        <p:spPr>
          <a:xfrm>
            <a:off x="2605991" y="5114528"/>
            <a:ext cx="152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713331" y="4395496"/>
            <a:ext cx="712382" cy="1800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href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2713331" y="3756919"/>
            <a:ext cx="712382" cy="1800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href</a:t>
            </a:r>
            <a:endParaRPr lang="en-US" sz="1100" dirty="0"/>
          </a:p>
        </p:txBody>
      </p:sp>
      <p:cxnSp>
        <p:nvCxnSpPr>
          <p:cNvPr id="24" name="Straight Connector 23"/>
          <p:cNvCxnSpPr>
            <a:stCxn id="16" idx="3"/>
            <a:endCxn id="23" idx="1"/>
          </p:cNvCxnSpPr>
          <p:nvPr/>
        </p:nvCxnSpPr>
        <p:spPr>
          <a:xfrm>
            <a:off x="2570990" y="3837434"/>
            <a:ext cx="142341" cy="94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2" idx="1"/>
          </p:cNvCxnSpPr>
          <p:nvPr/>
        </p:nvCxnSpPr>
        <p:spPr>
          <a:xfrm>
            <a:off x="2586815" y="4485506"/>
            <a:ext cx="1265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13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www.hilfreich.de/sites/default/files/imagecache/article_image/images/business_man_happy_successful_sit_desk_computer_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12774"/>
            <a:ext cx="6191250" cy="32385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Callout 12"/>
          <p:cNvSpPr/>
          <p:nvPr/>
        </p:nvSpPr>
        <p:spPr>
          <a:xfrm flipH="1">
            <a:off x="1763688" y="880726"/>
            <a:ext cx="2520280" cy="1547242"/>
          </a:xfrm>
          <a:prstGeom prst="wedgeEllipseCallout">
            <a:avLst>
              <a:gd name="adj1" fmla="val -61272"/>
              <a:gd name="adj2" fmla="val 34101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Curabitur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yippiyo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diam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fo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shizzle</a:t>
            </a:r>
            <a:r>
              <a:rPr lang="en-US" sz="1100" dirty="0" smtClean="0">
                <a:solidFill>
                  <a:schemeClr val="tx1"/>
                </a:solidFill>
              </a:rPr>
              <a:t> nisi dope </a:t>
            </a:r>
            <a:r>
              <a:rPr lang="en-US" sz="1100" dirty="0" err="1" smtClean="0">
                <a:solidFill>
                  <a:schemeClr val="tx1"/>
                </a:solidFill>
              </a:rPr>
              <a:t>mollizzle</a:t>
            </a:r>
            <a:r>
              <a:rPr lang="en-US" sz="1100" dirty="0" smtClean="0">
                <a:solidFill>
                  <a:schemeClr val="tx1"/>
                </a:solidFill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</a:rPr>
              <a:t>Suspendisse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potenti</a:t>
            </a:r>
            <a:r>
              <a:rPr lang="en-US" sz="1100" dirty="0" smtClean="0">
                <a:solidFill>
                  <a:schemeClr val="tx1"/>
                </a:solidFill>
              </a:rPr>
              <a:t>. I saw </a:t>
            </a:r>
            <a:r>
              <a:rPr lang="en-US" sz="1100" dirty="0" err="1" smtClean="0">
                <a:solidFill>
                  <a:schemeClr val="tx1"/>
                </a:solidFill>
              </a:rPr>
              <a:t>beyonces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tizzles</a:t>
            </a:r>
            <a:r>
              <a:rPr lang="en-US" sz="1100" dirty="0" smtClean="0">
                <a:solidFill>
                  <a:schemeClr val="tx1"/>
                </a:solidFill>
              </a:rPr>
              <a:t> and my </a:t>
            </a:r>
            <a:r>
              <a:rPr lang="en-US" sz="1100" dirty="0" err="1" smtClean="0">
                <a:solidFill>
                  <a:schemeClr val="tx1"/>
                </a:solidFill>
              </a:rPr>
              <a:t>pizzle</a:t>
            </a:r>
            <a:r>
              <a:rPr lang="en-US" sz="1100" dirty="0" smtClean="0">
                <a:solidFill>
                  <a:schemeClr val="tx1"/>
                </a:solidFill>
              </a:rPr>
              <a:t> went </a:t>
            </a:r>
            <a:r>
              <a:rPr lang="en-US" sz="1100" dirty="0" err="1" smtClean="0">
                <a:solidFill>
                  <a:schemeClr val="tx1"/>
                </a:solidFill>
              </a:rPr>
              <a:t>crizzle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odio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8024" y="3774433"/>
            <a:ext cx="2160240" cy="4320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B. R. Stylus, Head of Sales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583" y="4985182"/>
            <a:ext cx="2921071" cy="58061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Vivamizzle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neque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my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orci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8165" y="4985182"/>
            <a:ext cx="2921071" cy="58061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Cras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mauris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mah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, for sure a, cool sit </a:t>
            </a:r>
            <a:r>
              <a:rPr lang="en-US" sz="1400" dirty="0" err="1" smtClean="0">
                <a:solidFill>
                  <a:schemeClr val="tx1"/>
                </a:solidFill>
              </a:rPr>
              <a:t>amet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malesuada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phat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7583" y="6137310"/>
            <a:ext cx="2921071" cy="58061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Pellentesque</a:t>
            </a:r>
            <a:r>
              <a:rPr lang="en-US" sz="1400" dirty="0" smtClean="0">
                <a:solidFill>
                  <a:schemeClr val="tx1"/>
                </a:solidFill>
              </a:rPr>
              <a:t> you son of a </a:t>
            </a:r>
            <a:r>
              <a:rPr lang="en-US" sz="1400" dirty="0" err="1" smtClean="0">
                <a:solidFill>
                  <a:schemeClr val="tx1"/>
                </a:solidFill>
              </a:rPr>
              <a:t>bizzle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98165" y="6117905"/>
            <a:ext cx="2921071" cy="58061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Pimpin</a:t>
            </a:r>
            <a:r>
              <a:rPr lang="en-US" sz="1400" dirty="0" smtClean="0">
                <a:solidFill>
                  <a:schemeClr val="tx1"/>
                </a:solidFill>
              </a:rPr>
              <a:t>' break it down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my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crocodizzle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Dialogelement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6102" y="3900447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partner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8161311" y="2128354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d</a:t>
            </a:r>
            <a:r>
              <a:rPr lang="de-DE" sz="1100" dirty="0" smtClean="0"/>
              <a:t>ate (?)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4283968" y="700706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title</a:t>
            </a:r>
            <a:endParaRPr lang="en-US" sz="1100" dirty="0"/>
          </a:p>
        </p:txBody>
      </p:sp>
      <p:sp>
        <p:nvSpPr>
          <p:cNvPr id="21" name="Rounded Rectangle 20"/>
          <p:cNvSpPr/>
          <p:nvPr/>
        </p:nvSpPr>
        <p:spPr>
          <a:xfrm>
            <a:off x="2759972" y="1474327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content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1575736" y="5095469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2430459" y="5104964"/>
            <a:ext cx="712382" cy="1800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href</a:t>
            </a:r>
            <a:endParaRPr lang="en-US" sz="1100" dirty="0"/>
          </a:p>
        </p:txBody>
      </p:sp>
      <p:cxnSp>
        <p:nvCxnSpPr>
          <p:cNvPr id="24" name="Straight Connector 23"/>
          <p:cNvCxnSpPr>
            <a:stCxn id="22" idx="3"/>
            <a:endCxn id="23" idx="1"/>
          </p:cNvCxnSpPr>
          <p:nvPr/>
        </p:nvCxnSpPr>
        <p:spPr>
          <a:xfrm>
            <a:off x="2288118" y="5185479"/>
            <a:ext cx="142341" cy="94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716267" y="6328112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26" name="Rounded Rectangle 25"/>
          <p:cNvSpPr/>
          <p:nvPr/>
        </p:nvSpPr>
        <p:spPr>
          <a:xfrm>
            <a:off x="2570990" y="6337607"/>
            <a:ext cx="712382" cy="1800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href</a:t>
            </a:r>
            <a:endParaRPr lang="en-US" sz="1100" dirty="0"/>
          </a:p>
        </p:txBody>
      </p:sp>
      <p:cxnSp>
        <p:nvCxnSpPr>
          <p:cNvPr id="27" name="Straight Connector 26"/>
          <p:cNvCxnSpPr>
            <a:stCxn id="25" idx="3"/>
            <a:endCxn id="26" idx="1"/>
          </p:cNvCxnSpPr>
          <p:nvPr/>
        </p:nvCxnSpPr>
        <p:spPr>
          <a:xfrm>
            <a:off x="2428649" y="6418122"/>
            <a:ext cx="142341" cy="94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403977" y="5265994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29" name="Rounded Rectangle 28"/>
          <p:cNvSpPr/>
          <p:nvPr/>
        </p:nvSpPr>
        <p:spPr>
          <a:xfrm>
            <a:off x="6258700" y="5275489"/>
            <a:ext cx="712382" cy="1800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href</a:t>
            </a:r>
            <a:endParaRPr lang="en-US" sz="1100" dirty="0"/>
          </a:p>
        </p:txBody>
      </p:sp>
      <p:cxnSp>
        <p:nvCxnSpPr>
          <p:cNvPr id="30" name="Straight Connector 29"/>
          <p:cNvCxnSpPr>
            <a:stCxn id="28" idx="3"/>
            <a:endCxn id="29" idx="1"/>
          </p:cNvCxnSpPr>
          <p:nvPr/>
        </p:nvCxnSpPr>
        <p:spPr>
          <a:xfrm>
            <a:off x="6116359" y="5356004"/>
            <a:ext cx="142341" cy="94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548106" y="6308707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32" name="Rounded Rectangle 31"/>
          <p:cNvSpPr/>
          <p:nvPr/>
        </p:nvSpPr>
        <p:spPr>
          <a:xfrm>
            <a:off x="6402829" y="6318202"/>
            <a:ext cx="712382" cy="1800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href</a:t>
            </a:r>
            <a:endParaRPr lang="en-US" sz="1100" dirty="0"/>
          </a:p>
        </p:txBody>
      </p:sp>
      <p:cxnSp>
        <p:nvCxnSpPr>
          <p:cNvPr id="33" name="Straight Connector 32"/>
          <p:cNvCxnSpPr>
            <a:stCxn id="31" idx="3"/>
            <a:endCxn id="32" idx="1"/>
          </p:cNvCxnSpPr>
          <p:nvPr/>
        </p:nvCxnSpPr>
        <p:spPr>
          <a:xfrm>
            <a:off x="6260488" y="6398717"/>
            <a:ext cx="142341" cy="94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13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93403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056" name="think-cell Slide" r:id="rId4" imgW="270" imgH="270" progId="">
              <p:embed/>
            </p:oleObj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54102" y="1063256"/>
            <a:ext cx="519932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Hier sollen sie etwas sinvolles tun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1520" y="1725038"/>
            <a:ext cx="2808312" cy="41044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An dieser Stelle können Sie sich dafür entscheiden, Ihre Zeitprobleme zu lösen, indem Sie 10 neue Inder einstellen.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1637" y="1725038"/>
            <a:ext cx="2808312" cy="41044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An dieser Stelle können Sie sich dafür entscheiden, Ihre Kostenprobleme zu lösen, indem Sie 10 Deutsche feuern und 10 Inder einstellen.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56176" y="1725038"/>
            <a:ext cx="2808312" cy="41044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An dieser Stelle können Sie sich dafür entscheiden, Ihre Qualitätsprobleme zu lösen, indem Sie 10 neue Inder einst...okay, who am I kidding?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1620" y="5253430"/>
            <a:ext cx="100811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Do it!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31737" y="5225810"/>
            <a:ext cx="100811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Do it!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56276" y="5253430"/>
            <a:ext cx="100811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Do it!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51520" y="250887"/>
            <a:ext cx="8229600" cy="1143000"/>
          </a:xfrm>
        </p:spPr>
        <p:txBody>
          <a:bodyPr/>
          <a:lstStyle/>
          <a:p>
            <a:r>
              <a:rPr lang="de-DE" dirty="0" smtClean="0"/>
              <a:t>Auswahl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83968" y="700706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title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4279601" y="1228752"/>
            <a:ext cx="860247" cy="1888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description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943294" y="3957786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1798017" y="3967281"/>
            <a:ext cx="712382" cy="1800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href</a:t>
            </a:r>
            <a:endParaRPr lang="en-US" sz="1100" dirty="0"/>
          </a:p>
        </p:txBody>
      </p:sp>
      <p:cxnSp>
        <p:nvCxnSpPr>
          <p:cNvPr id="21" name="Straight Connector 20"/>
          <p:cNvCxnSpPr>
            <a:stCxn id="19" idx="3"/>
            <a:endCxn id="20" idx="1"/>
          </p:cNvCxnSpPr>
          <p:nvPr/>
        </p:nvCxnSpPr>
        <p:spPr>
          <a:xfrm>
            <a:off x="1655676" y="4047796"/>
            <a:ext cx="142341" cy="94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141380" y="3687256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4996103" y="3696751"/>
            <a:ext cx="712382" cy="1800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href</a:t>
            </a:r>
            <a:endParaRPr lang="en-US" sz="1100" dirty="0"/>
          </a:p>
        </p:txBody>
      </p:sp>
      <p:cxnSp>
        <p:nvCxnSpPr>
          <p:cNvPr id="24" name="Straight Connector 23"/>
          <p:cNvCxnSpPr>
            <a:stCxn id="22" idx="3"/>
            <a:endCxn id="23" idx="1"/>
          </p:cNvCxnSpPr>
          <p:nvPr/>
        </p:nvCxnSpPr>
        <p:spPr>
          <a:xfrm>
            <a:off x="4853762" y="3777266"/>
            <a:ext cx="142341" cy="94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847950" y="3770745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26" name="Rounded Rectangle 25"/>
          <p:cNvSpPr/>
          <p:nvPr/>
        </p:nvSpPr>
        <p:spPr>
          <a:xfrm>
            <a:off x="7702673" y="3780240"/>
            <a:ext cx="712382" cy="1800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href</a:t>
            </a:r>
            <a:endParaRPr lang="en-US" sz="1100" dirty="0"/>
          </a:p>
        </p:txBody>
      </p:sp>
      <p:cxnSp>
        <p:nvCxnSpPr>
          <p:cNvPr id="27" name="Straight Connector 26"/>
          <p:cNvCxnSpPr>
            <a:stCxn id="25" idx="3"/>
            <a:endCxn id="26" idx="1"/>
          </p:cNvCxnSpPr>
          <p:nvPr/>
        </p:nvCxnSpPr>
        <p:spPr>
          <a:xfrm>
            <a:off x="7560332" y="3860755"/>
            <a:ext cx="142341" cy="94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13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520" y="1725038"/>
            <a:ext cx="2808312" cy="41044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Wählen Sie einen effektiven Assistenten.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1637" y="1725038"/>
            <a:ext cx="2808312" cy="41044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Wählen Sie einen billigen Assistenten.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56176" y="1725038"/>
            <a:ext cx="2808312" cy="41044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Wählen Sie eine heiße Assistentin.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1620" y="5253430"/>
            <a:ext cx="100811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Do it!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31737" y="5225810"/>
            <a:ext cx="100811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Do it!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56276" y="5253430"/>
            <a:ext cx="100811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Do it!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" descr="http://www.thealphamarketer.com/uploads/virtual%20assistant%20is%20great%20online%20opportunit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8446" y="1963660"/>
            <a:ext cx="1203772" cy="180353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</p:pic>
      <p:pic>
        <p:nvPicPr>
          <p:cNvPr id="23" name="Picture 4" descr="http://hdgnews.com/wp-content/uploads/2013/05/Thumbs-Up-Business-Gu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0881" y="2127739"/>
            <a:ext cx="1029591" cy="147537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</p:pic>
      <p:pic>
        <p:nvPicPr>
          <p:cNvPr id="24" name="Picture 6" descr="Top 10 Worst NBA Draft Suits - Samaki Wal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9866" y="2085340"/>
            <a:ext cx="1331854" cy="156017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</p:pic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Auswahl mit Bild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283968" y="700706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title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943294" y="4415005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1798017" y="4424500"/>
            <a:ext cx="712382" cy="1800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href</a:t>
            </a:r>
            <a:endParaRPr lang="en-US" sz="1100" dirty="0"/>
          </a:p>
        </p:txBody>
      </p:sp>
      <p:cxnSp>
        <p:nvCxnSpPr>
          <p:cNvPr id="15" name="Straight Connector 14"/>
          <p:cNvCxnSpPr>
            <a:stCxn id="13" idx="3"/>
            <a:endCxn id="14" idx="1"/>
          </p:cNvCxnSpPr>
          <p:nvPr/>
        </p:nvCxnSpPr>
        <p:spPr>
          <a:xfrm>
            <a:off x="1655676" y="4505015"/>
            <a:ext cx="142341" cy="94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141380" y="4144475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4996103" y="4153970"/>
            <a:ext cx="712382" cy="1800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href</a:t>
            </a:r>
            <a:endParaRPr lang="en-US" sz="1100" dirty="0"/>
          </a:p>
        </p:txBody>
      </p:sp>
      <p:cxnSp>
        <p:nvCxnSpPr>
          <p:cNvPr id="25" name="Straight Connector 24"/>
          <p:cNvCxnSpPr>
            <a:stCxn id="16" idx="3"/>
            <a:endCxn id="17" idx="1"/>
          </p:cNvCxnSpPr>
          <p:nvPr/>
        </p:nvCxnSpPr>
        <p:spPr>
          <a:xfrm>
            <a:off x="4853762" y="4234485"/>
            <a:ext cx="142341" cy="94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847950" y="4227964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27" name="Rounded Rectangle 26"/>
          <p:cNvSpPr/>
          <p:nvPr/>
        </p:nvSpPr>
        <p:spPr>
          <a:xfrm>
            <a:off x="7702673" y="4237459"/>
            <a:ext cx="712382" cy="1800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href</a:t>
            </a:r>
            <a:endParaRPr lang="en-US" sz="1100" dirty="0"/>
          </a:p>
        </p:txBody>
      </p:sp>
      <p:cxnSp>
        <p:nvCxnSpPr>
          <p:cNvPr id="28" name="Straight Connector 27"/>
          <p:cNvCxnSpPr>
            <a:stCxn id="26" idx="3"/>
            <a:endCxn id="27" idx="1"/>
          </p:cNvCxnSpPr>
          <p:nvPr/>
        </p:nvCxnSpPr>
        <p:spPr>
          <a:xfrm>
            <a:off x="7560332" y="4317974"/>
            <a:ext cx="142341" cy="94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54102" y="1063256"/>
            <a:ext cx="519932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Hier sollen sie etwas sinvolles tun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279601" y="1228752"/>
            <a:ext cx="860247" cy="1888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description</a:t>
            </a:r>
            <a:endParaRPr lang="en-US" sz="1100" dirty="0"/>
          </a:p>
        </p:txBody>
      </p:sp>
      <p:sp>
        <p:nvSpPr>
          <p:cNvPr id="31" name="Rounded Rectangle 30"/>
          <p:cNvSpPr/>
          <p:nvPr/>
        </p:nvSpPr>
        <p:spPr>
          <a:xfrm>
            <a:off x="1370655" y="2685406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aimg</a:t>
            </a:r>
            <a:endParaRPr lang="en-US" sz="1100" dirty="0"/>
          </a:p>
        </p:txBody>
      </p:sp>
      <p:sp>
        <p:nvSpPr>
          <p:cNvPr id="32" name="Rounded Rectangle 31"/>
          <p:cNvSpPr/>
          <p:nvPr/>
        </p:nvSpPr>
        <p:spPr>
          <a:xfrm>
            <a:off x="4286026" y="2685406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bimg</a:t>
            </a:r>
            <a:endParaRPr lang="en-US" sz="1100" dirty="0"/>
          </a:p>
        </p:txBody>
      </p:sp>
      <p:sp>
        <p:nvSpPr>
          <p:cNvPr id="33" name="Rounded Rectangle 32"/>
          <p:cNvSpPr/>
          <p:nvPr/>
        </p:nvSpPr>
        <p:spPr>
          <a:xfrm>
            <a:off x="7275311" y="2830347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cimg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7513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992203"/>
              </p:ext>
            </p:extLst>
          </p:nvPr>
        </p:nvGraphicFramePr>
        <p:xfrm>
          <a:off x="1524000" y="1609660"/>
          <a:ext cx="6096000" cy="279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5816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</a:rPr>
                        <a:t>Phase 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</a:rPr>
                        <a:t>Phase 2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</a:rPr>
                        <a:t>Phase</a:t>
                      </a:r>
                      <a:r>
                        <a:rPr lang="de-DE" baseline="0" dirty="0" smtClean="0">
                          <a:solidFill>
                            <a:srgbClr val="FFFFFF"/>
                          </a:solidFill>
                        </a:rPr>
                        <a:t> 3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</a:rPr>
                        <a:t>Phase 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167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83568" y="5153828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2072" y="5810284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40124" y="4868197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7884" y="6072251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9912" y="5186250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76056" y="5306228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8144" y="6062312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etc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240124" y="3857684"/>
            <a:ext cx="243644" cy="101051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93894" y="3354338"/>
            <a:ext cx="936104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1946" y="4145716"/>
            <a:ext cx="1633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Falsche Zuordnung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652120" y="3929692"/>
            <a:ext cx="144016" cy="137653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65441" y="3425636"/>
            <a:ext cx="93610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62753" y="4157736"/>
            <a:ext cx="1633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Richtige Zuordnung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7020272" y="5009812"/>
            <a:ext cx="1512168" cy="800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Weiter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Zuordnung mit fixem Outcome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283968" y="700706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title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254102" y="1063256"/>
            <a:ext cx="519932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Hier sollen sie etwas sinvolles tun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279601" y="1228752"/>
            <a:ext cx="860247" cy="1888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description</a:t>
            </a:r>
            <a:endParaRPr lang="en-US" sz="1100" dirty="0"/>
          </a:p>
        </p:txBody>
      </p:sp>
      <p:sp>
        <p:nvSpPr>
          <p:cNvPr id="21" name="Rounded Rectangle 20"/>
          <p:cNvSpPr/>
          <p:nvPr/>
        </p:nvSpPr>
        <p:spPr>
          <a:xfrm>
            <a:off x="1749169" y="1711162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cola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3423721" y="1767507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colb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4917813" y="1688129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colc</a:t>
            </a:r>
            <a:endParaRPr lang="en-US" sz="1100" dirty="0"/>
          </a:p>
        </p:txBody>
      </p:sp>
      <p:sp>
        <p:nvSpPr>
          <p:cNvPr id="24" name="Rounded Rectangle 23"/>
          <p:cNvSpPr/>
          <p:nvPr/>
        </p:nvSpPr>
        <p:spPr>
          <a:xfrm>
            <a:off x="6584361" y="1778139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cold</a:t>
            </a:r>
            <a:endParaRPr lang="en-US" sz="1100" dirty="0"/>
          </a:p>
        </p:txBody>
      </p:sp>
      <p:sp>
        <p:nvSpPr>
          <p:cNvPr id="35" name="Rounded Rectangle 34"/>
          <p:cNvSpPr/>
          <p:nvPr/>
        </p:nvSpPr>
        <p:spPr>
          <a:xfrm>
            <a:off x="3995936" y="5320038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3691002" y="6324279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37" name="Rounded Rectangle 36"/>
          <p:cNvSpPr/>
          <p:nvPr/>
        </p:nvSpPr>
        <p:spPr>
          <a:xfrm>
            <a:off x="1805073" y="6028630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38" name="Rounded Rectangle 37"/>
          <p:cNvSpPr/>
          <p:nvPr/>
        </p:nvSpPr>
        <p:spPr>
          <a:xfrm>
            <a:off x="2367375" y="5032720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39" name="Rounded Rectangle 38"/>
          <p:cNvSpPr/>
          <p:nvPr/>
        </p:nvSpPr>
        <p:spPr>
          <a:xfrm>
            <a:off x="813931" y="5266452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40" name="Rounded Rectangle 39"/>
          <p:cNvSpPr/>
          <p:nvPr/>
        </p:nvSpPr>
        <p:spPr>
          <a:xfrm>
            <a:off x="5892953" y="6252940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  <p:sp>
        <p:nvSpPr>
          <p:cNvPr id="41" name="Rounded Rectangle 40"/>
          <p:cNvSpPr/>
          <p:nvPr/>
        </p:nvSpPr>
        <p:spPr>
          <a:xfrm>
            <a:off x="5189163" y="5378236"/>
            <a:ext cx="712382" cy="18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option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7513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-Design">
  <a:themeElements>
    <a:clrScheme name="Benutzerdefiniert 2">
      <a:dk1>
        <a:sysClr val="windowText" lastClr="000000"/>
      </a:dk1>
      <a:lt1>
        <a:srgbClr val="6699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745</Words>
  <Application>Microsoft Office PowerPoint</Application>
  <PresentationFormat>On-screen Show (4:3)</PresentationFormat>
  <Paragraphs>381</Paragraphs>
  <Slides>11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Office-Design</vt:lpstr>
      <vt:lpstr>think-cell Slide</vt:lpstr>
      <vt:lpstr>Interaktionen &amp;  Mockups</vt:lpstr>
      <vt:lpstr>Interaktionen Allgemein</vt:lpstr>
      <vt:lpstr>Übersicht der Interaktionen</vt:lpstr>
      <vt:lpstr>Mail</vt:lpstr>
      <vt:lpstr>Maildraft</vt:lpstr>
      <vt:lpstr>Dialogelement</vt:lpstr>
      <vt:lpstr>Auswahl</vt:lpstr>
      <vt:lpstr>Auswahl mit Bild</vt:lpstr>
      <vt:lpstr>Zuordnung mit fixem Outcome</vt:lpstr>
      <vt:lpstr>Zuordnung mit variablem Outcome</vt:lpstr>
      <vt:lpstr>Benachrichtigung</vt:lpstr>
    </vt:vector>
  </TitlesOfParts>
  <Company>DHBW Mannheim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Statusbericht Design</dc:title>
  <dc:creator>Duale  Hochschule</dc:creator>
  <cp:lastModifiedBy>Mario Wares Khan</cp:lastModifiedBy>
  <cp:revision>52</cp:revision>
  <dcterms:created xsi:type="dcterms:W3CDTF">2014-04-06T07:32:40Z</dcterms:created>
  <dcterms:modified xsi:type="dcterms:W3CDTF">2014-05-13T13:33:41Z</dcterms:modified>
</cp:coreProperties>
</file>