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984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D925-5370-436A-95F0-26C0841658A0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9233-F92D-4071-9C00-4ABA9782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43608" y="4509072"/>
            <a:ext cx="66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561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9633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601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593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69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2403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gency FB" pitchFamily="34" charset="0"/>
              </a:rPr>
              <a:t>0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0172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gency FB" pitchFamily="34" charset="0"/>
              </a:rPr>
              <a:t>1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5710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gency FB" pitchFamily="34" charset="0"/>
              </a:rPr>
              <a:t>3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7941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gency FB" pitchFamily="34" charset="0"/>
              </a:rPr>
              <a:t>2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3479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gency FB" pitchFamily="34" charset="0"/>
              </a:rPr>
              <a:t>4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1248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gency FB" pitchFamily="34" charset="0"/>
              </a:rPr>
              <a:t>5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9017" y="4689140"/>
            <a:ext cx="20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gency FB" pitchFamily="34" charset="0"/>
              </a:rPr>
              <a:t>6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2240" y="4689140"/>
            <a:ext cx="21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gency FB" pitchFamily="34" charset="0"/>
              </a:rPr>
              <a:t>8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320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gency FB" pitchFamily="34" charset="0"/>
              </a:rPr>
              <a:t>9</a:t>
            </a:r>
            <a:endParaRPr lang="en-US" sz="1400" dirty="0" smtClean="0">
              <a:latin typeface="Agency FB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55577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58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6786" y="46891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gency FB" pitchFamily="34" charset="0"/>
              </a:rPr>
              <a:t>7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1637674" y="4491119"/>
            <a:ext cx="252028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636" y="53012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gency FB" pitchFamily="34" charset="0"/>
              </a:rPr>
              <a:t>Initiation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7874" y="4131079"/>
            <a:ext cx="252028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31840" y="530120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gency FB" pitchFamily="34" charset="0"/>
              </a:rPr>
              <a:t>Planning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598114" y="4131079"/>
            <a:ext cx="252028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6076" y="53012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gency FB" pitchFamily="34" charset="0"/>
              </a:rPr>
              <a:t>Execution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7110282" y="4779151"/>
            <a:ext cx="252028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76256" y="53012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gency FB" pitchFamily="34" charset="0"/>
              </a:rPr>
              <a:t>Closing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299017" y="4365104"/>
            <a:ext cx="216024" cy="28803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6012160" y="4365104"/>
            <a:ext cx="216024" cy="28803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6732240" y="4365104"/>
            <a:ext cx="216024" cy="28803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76056" y="371703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gency FB" pitchFamily="34" charset="0"/>
              </a:rPr>
              <a:t>Steering </a:t>
            </a:r>
            <a:r>
              <a:rPr lang="de-DE" sz="1200" dirty="0" smtClean="0">
                <a:latin typeface="Agency FB" pitchFamily="34" charset="0"/>
              </a:rPr>
              <a:t>Committee Meetings</a:t>
            </a:r>
            <a:endParaRPr lang="de-DE" sz="1200" dirty="0" smtClean="0">
              <a:latin typeface="Agency FB" pitchFamily="34" charset="0"/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2742540" y="4365104"/>
            <a:ext cx="216024" cy="28803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39752" y="37170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gency FB" pitchFamily="34" charset="0"/>
              </a:rPr>
              <a:t>Project Kickoff</a:t>
            </a:r>
            <a:endParaRPr lang="en-US" sz="1200" dirty="0">
              <a:latin typeface="Agency FB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547664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08304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6216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6136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04048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95736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35896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55976" y="4077072"/>
            <a:ext cx="0" cy="86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19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IBM_ADMIN</dc:creator>
  <cp:lastModifiedBy>IBM_ADMIN</cp:lastModifiedBy>
  <cp:revision>8</cp:revision>
  <dcterms:created xsi:type="dcterms:W3CDTF">2014-05-13T14:25:00Z</dcterms:created>
  <dcterms:modified xsi:type="dcterms:W3CDTF">2014-05-16T10:37:31Z</dcterms:modified>
</cp:coreProperties>
</file>