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78" r:id="rId7"/>
    <p:sldId id="277" r:id="rId8"/>
    <p:sldId id="279" r:id="rId9"/>
    <p:sldId id="256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3" r:id="rId20"/>
    <p:sldId id="274" r:id="rId21"/>
    <p:sldId id="275" r:id="rId22"/>
    <p:sldId id="272" r:id="rId23"/>
    <p:sldId id="280" r:id="rId24"/>
    <p:sldId id="276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4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1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BE330-01B8-4CC3-AE2F-9ECF15C507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97DD83-2C42-4C0A-98E0-46671C635E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70688-BFFE-4501-A857-2C74CB1D8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2102-50BC-4FFF-809E-B0C4CBAF4916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F89D5-75D4-484D-8D6E-D14A92846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EE5B0-46C3-4E8B-9BEB-49E68CA62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0E189-3596-436F-ACAD-25259685E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55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9F0C5-D11C-42F1-9AD4-3BF293F90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066D48-6703-45D0-93A2-5537B6E3A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82B04-62F0-4FB7-910D-4A6BDE731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2102-50BC-4FFF-809E-B0C4CBAF4916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8D2AD-56B9-4688-9E90-518DC4D77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7BD3D-F6A3-4858-B533-ABDF84854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0E189-3596-436F-ACAD-25259685E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32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A8C5FB-ADC4-4CF0-9117-B082D05C98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71CAF6-E05D-4430-8842-2D17356DE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08FEA-1593-48C2-9A38-443DCD2D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2102-50BC-4FFF-809E-B0C4CBAF4916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D3390-009B-49D4-8562-02B8D5F90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FA181-982D-4E63-8FDC-8511C2405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0E189-3596-436F-ACAD-25259685E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19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89250-7AAE-4E6E-9E2C-BA12805C1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F739C-1157-49A0-AC2A-3853CC821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8133E-0499-4874-B800-055EBDC6D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2102-50BC-4FFF-809E-B0C4CBAF4916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EE130-9A9B-4BC3-84C0-61E6F4A02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DC172-5893-4603-AFCF-D7511AB49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0E189-3596-436F-ACAD-25259685E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30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9FDF8-20C3-43F3-B7E8-3D36360CF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65029-DD4A-4CAE-A34C-C687DFF23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60D77-0E55-4767-B0D3-E8CA41536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2102-50BC-4FFF-809E-B0C4CBAF4916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54DC2-4F89-44B2-84AF-EC9BBD6DB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C08E7-1AE9-43DC-BDC7-B8B2C7ADF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0E189-3596-436F-ACAD-25259685E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2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AC27B-15E2-4902-972F-BBE449F41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8B619-C7EE-40E0-B949-D308FA3505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B0B040-CFDC-4031-B565-37734136C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83833-5917-4AEA-8E0D-00CD9313A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2102-50BC-4FFF-809E-B0C4CBAF4916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BB047-7636-446B-BAE2-B4E288D44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DB655-C8A5-4614-A1C0-D81BF6F71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0E189-3596-436F-ACAD-25259685E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87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CC0A2-2AF8-4E0B-8887-AEF3240A9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C47A6-FD07-45B4-A881-D4F2B50F6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1BC0-A923-48E6-B62E-64B09AD4B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86B16B-4333-4175-9CB1-B70D36AABA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5057E2-71A7-4481-AFF7-926030D191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F9F8A3-D9A0-400F-A92F-5CA272D10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2102-50BC-4FFF-809E-B0C4CBAF4916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E5C4BD-DED0-4029-B51B-480367C37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0420A0-0C1B-4E65-8D7D-1EC2079B4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0E189-3596-436F-ACAD-25259685E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18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D34D6-BFE8-498D-91E5-6C4068D97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D6A4B-C778-42D6-8251-CBF3E301E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2102-50BC-4FFF-809E-B0C4CBAF4916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14D809-0AFB-47BE-A412-C1A5B7161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4FD64-1254-4D94-976A-D229F8EA2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0E189-3596-436F-ACAD-25259685E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89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947266-65D3-49E7-A334-3E7F71D4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2102-50BC-4FFF-809E-B0C4CBAF4916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1CDE69-9E4C-42B0-BB0D-0164FC542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503811-58C5-4964-93E6-0613136DF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0E189-3596-436F-ACAD-25259685E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1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911A3-0857-4D95-984A-757FCF274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8CC51-0E34-45B5-9E03-090511A25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75AAA-665F-4823-AAC1-828151EC7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8CD46-E7E2-4572-9631-760B89F19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2102-50BC-4FFF-809E-B0C4CBAF4916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32967-0774-4590-A006-AA98576B5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B76B0-3DA2-4A8A-B53F-D788FB43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0E189-3596-436F-ACAD-25259685E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3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955F1-C640-4B3C-956C-EFC85E87B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CC2A36-5CE1-4D78-8772-4D03EC7E93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1A36B9-C6A5-48A8-8411-1C5EF1C2E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C07301-1332-4D27-ABAF-3B29E637C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2102-50BC-4FFF-809E-B0C4CBAF4916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18B1C-6AB8-40E2-89F8-DE4497AE9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79FDC-3923-4C52-BC1C-0B66A4B12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0E189-3596-436F-ACAD-25259685E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9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0BAA1-EB96-4E5B-8D3A-097559C57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F8012-B585-40CC-AB61-8A95AEF10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A5915-D140-446F-AEA9-861D97559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A2102-50BC-4FFF-809E-B0C4CBAF4916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E79FC-ADF4-4D60-90D7-24A9383F9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C95D4-C1C1-4F92-B216-7D56186A01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0E189-3596-436F-ACAD-25259685E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79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FC403-DBE6-4568-8969-D2D95487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BC7B9-9B73-4141-A12D-CE5AF98F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/>
              <a:t>All wells (cleaned) vs field rate</a:t>
            </a:r>
          </a:p>
          <a:p>
            <a:r>
              <a:rPr lang="en-US" dirty="0" err="1"/>
              <a:t>PriorData.spline</a:t>
            </a:r>
            <a:r>
              <a:rPr lang="en-US" dirty="0"/>
              <a:t>=[3 40]</a:t>
            </a:r>
          </a:p>
          <a:p>
            <a:r>
              <a:rPr lang="en-US" dirty="0" err="1"/>
              <a:t>PriorPrediction.spline</a:t>
            </a:r>
            <a:r>
              <a:rPr lang="en-US" dirty="0"/>
              <a:t>=[3 20]</a:t>
            </a:r>
          </a:p>
          <a:p>
            <a:endParaRPr lang="en-US" dirty="0"/>
          </a:p>
          <a:p>
            <a:r>
              <a:rPr lang="en-US" dirty="0" err="1"/>
              <a:t>MinEigenValues</a:t>
            </a:r>
            <a:r>
              <a:rPr lang="en-US" dirty="0"/>
              <a:t> = 3; </a:t>
            </a:r>
            <a:r>
              <a:rPr lang="en-US" dirty="0" err="1"/>
              <a:t>EigenTolerance</a:t>
            </a:r>
            <a:r>
              <a:rPr lang="en-US" dirty="0"/>
              <a:t> = 0.99;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748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FC403-DBE6-4568-8969-D2D95487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BC7B9-9B73-4141-A12D-CE5AF98F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/>
              <a:t>Field(cleaned) vs field rate</a:t>
            </a:r>
          </a:p>
          <a:p>
            <a:r>
              <a:rPr lang="en-US" dirty="0" err="1"/>
              <a:t>PriorData.spline</a:t>
            </a:r>
            <a:r>
              <a:rPr lang="en-US" dirty="0"/>
              <a:t>=[3 40]</a:t>
            </a:r>
          </a:p>
          <a:p>
            <a:r>
              <a:rPr lang="en-US" dirty="0" err="1"/>
              <a:t>PriorPrediction.spline</a:t>
            </a:r>
            <a:r>
              <a:rPr lang="en-US" dirty="0"/>
              <a:t>=[3 20]</a:t>
            </a:r>
          </a:p>
          <a:p>
            <a:endParaRPr lang="en-US" dirty="0"/>
          </a:p>
          <a:p>
            <a:r>
              <a:rPr lang="en-US" dirty="0" err="1"/>
              <a:t>MinEigenValues</a:t>
            </a:r>
            <a:r>
              <a:rPr lang="en-US" dirty="0"/>
              <a:t> = 3; </a:t>
            </a:r>
            <a:r>
              <a:rPr lang="en-US" dirty="0" err="1"/>
              <a:t>EigenTolerance</a:t>
            </a:r>
            <a:r>
              <a:rPr lang="en-US" dirty="0"/>
              <a:t> = 0.99;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87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03E186-26E6-4E89-A7D4-AEC3C2B42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88"/>
            <a:ext cx="12192000" cy="65920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B3965C-51D3-42D7-86CE-1E52F62C955A}"/>
              </a:ext>
            </a:extLst>
          </p:cNvPr>
          <p:cNvSpPr txBox="1"/>
          <p:nvPr/>
        </p:nvSpPr>
        <p:spPr>
          <a:xfrm>
            <a:off x="5257800" y="0"/>
            <a:ext cx="31889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Data Variable</a:t>
            </a:r>
          </a:p>
        </p:txBody>
      </p:sp>
    </p:spTree>
    <p:extLst>
      <p:ext uri="{BB962C8B-B14F-4D97-AF65-F5344CB8AC3E}">
        <p14:creationId xmlns:p14="http://schemas.microsoft.com/office/powerpoint/2010/main" val="82419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D43ADE-EE34-48E4-8336-4289DADEE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980" y="0"/>
            <a:ext cx="731804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21A1A6-F296-4592-85CE-0B7174431ED4}"/>
              </a:ext>
            </a:extLst>
          </p:cNvPr>
          <p:cNvSpPr txBox="1"/>
          <p:nvPr/>
        </p:nvSpPr>
        <p:spPr>
          <a:xfrm>
            <a:off x="411480" y="365760"/>
            <a:ext cx="31889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Data Variable</a:t>
            </a:r>
          </a:p>
        </p:txBody>
      </p:sp>
    </p:spTree>
    <p:extLst>
      <p:ext uri="{BB962C8B-B14F-4D97-AF65-F5344CB8AC3E}">
        <p14:creationId xmlns:p14="http://schemas.microsoft.com/office/powerpoint/2010/main" val="1597923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808EC0F-BC93-455E-A1CD-7C4E4B716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703"/>
            <a:ext cx="12192000" cy="65845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9C7FA1-37CA-4642-BCD6-CAEB68DCDE17}"/>
              </a:ext>
            </a:extLst>
          </p:cNvPr>
          <p:cNvSpPr txBox="1"/>
          <p:nvPr/>
        </p:nvSpPr>
        <p:spPr>
          <a:xfrm>
            <a:off x="4732020" y="0"/>
            <a:ext cx="4366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Prediction Variable</a:t>
            </a:r>
          </a:p>
        </p:txBody>
      </p:sp>
    </p:spTree>
    <p:extLst>
      <p:ext uri="{BB962C8B-B14F-4D97-AF65-F5344CB8AC3E}">
        <p14:creationId xmlns:p14="http://schemas.microsoft.com/office/powerpoint/2010/main" val="894547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F4429E-A01D-4537-96D7-54E0FBBEB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163" y="0"/>
            <a:ext cx="7349674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98FFEF-EA0A-4AC6-A854-F14B273478CC}"/>
              </a:ext>
            </a:extLst>
          </p:cNvPr>
          <p:cNvSpPr txBox="1"/>
          <p:nvPr/>
        </p:nvSpPr>
        <p:spPr>
          <a:xfrm>
            <a:off x="8161020" y="925830"/>
            <a:ext cx="4366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Prediction Variable</a:t>
            </a:r>
          </a:p>
        </p:txBody>
      </p:sp>
    </p:spTree>
    <p:extLst>
      <p:ext uri="{BB962C8B-B14F-4D97-AF65-F5344CB8AC3E}">
        <p14:creationId xmlns:p14="http://schemas.microsoft.com/office/powerpoint/2010/main" val="2920591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521551-7A6C-4F2D-84CB-465EAF93E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138112"/>
            <a:ext cx="11382375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94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00E8A3A-E0FB-4763-81D4-0F4143C22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4902"/>
            <a:ext cx="12192000" cy="434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336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E3BC5F-541A-479B-9DFD-94899F183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225" y="976312"/>
            <a:ext cx="630555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343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B992CA-5CDA-42E9-A8A0-2CA02CF6C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414337"/>
            <a:ext cx="11306175" cy="60293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571FEE-6605-4677-816E-BC9301736D6F}"/>
              </a:ext>
            </a:extLst>
          </p:cNvPr>
          <p:cNvSpPr txBox="1"/>
          <p:nvPr/>
        </p:nvSpPr>
        <p:spPr>
          <a:xfrm>
            <a:off x="690114" y="48690"/>
            <a:ext cx="2734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Data: field– oil rate</a:t>
            </a:r>
          </a:p>
          <a:p>
            <a:r>
              <a:rPr lang="en-US" dirty="0"/>
              <a:t>Prediction: field – oil rate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CC5373-1A04-4A7E-A779-A552514CB174}"/>
              </a:ext>
            </a:extLst>
          </p:cNvPr>
          <p:cNvSpPr txBox="1"/>
          <p:nvPr/>
        </p:nvSpPr>
        <p:spPr>
          <a:xfrm>
            <a:off x="3424687" y="48690"/>
            <a:ext cx="4485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Dimension Reduction: FPCA</a:t>
            </a:r>
          </a:p>
          <a:p>
            <a:r>
              <a:rPr lang="en-US" dirty="0"/>
              <a:t>Eigen Tolerance: 0.99</a:t>
            </a:r>
          </a:p>
        </p:txBody>
      </p:sp>
    </p:spTree>
    <p:extLst>
      <p:ext uri="{BB962C8B-B14F-4D97-AF65-F5344CB8AC3E}">
        <p14:creationId xmlns:p14="http://schemas.microsoft.com/office/powerpoint/2010/main" val="4049074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FC403-DBE6-4568-8969-D2D95487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BC7B9-9B73-4141-A12D-CE5AF98F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/>
              <a:t>Field(cleaned) vs field rate</a:t>
            </a:r>
          </a:p>
          <a:p>
            <a:r>
              <a:rPr lang="en-US" dirty="0" err="1"/>
              <a:t>PriorData.spline</a:t>
            </a:r>
            <a:r>
              <a:rPr lang="en-US" dirty="0"/>
              <a:t>=[3 40]</a:t>
            </a:r>
          </a:p>
          <a:p>
            <a:r>
              <a:rPr lang="en-US" dirty="0" err="1"/>
              <a:t>PriorPrediction.spline</a:t>
            </a:r>
            <a:r>
              <a:rPr lang="en-US" dirty="0"/>
              <a:t>=[3 20]</a:t>
            </a:r>
          </a:p>
          <a:p>
            <a:endParaRPr lang="en-US" dirty="0"/>
          </a:p>
          <a:p>
            <a:r>
              <a:rPr lang="en-US" dirty="0" err="1"/>
              <a:t>MinEigenValues</a:t>
            </a:r>
            <a:r>
              <a:rPr lang="en-US" dirty="0"/>
              <a:t> = 3;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EigenTolerance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= 0.97;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156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6ED880-F26B-476F-9750-B42C1915A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3" y="0"/>
            <a:ext cx="12029153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DFDEF2-F94F-46FC-A934-25EA76A78056}"/>
              </a:ext>
            </a:extLst>
          </p:cNvPr>
          <p:cNvSpPr txBox="1"/>
          <p:nvPr/>
        </p:nvSpPr>
        <p:spPr>
          <a:xfrm>
            <a:off x="5257800" y="0"/>
            <a:ext cx="31889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Data Variable</a:t>
            </a:r>
          </a:p>
        </p:txBody>
      </p:sp>
    </p:spTree>
    <p:extLst>
      <p:ext uri="{BB962C8B-B14F-4D97-AF65-F5344CB8AC3E}">
        <p14:creationId xmlns:p14="http://schemas.microsoft.com/office/powerpoint/2010/main" val="1039563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872E1D-633E-49F0-AC1E-F75396829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3488"/>
            <a:ext cx="12192000" cy="501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639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67C393-144C-421B-95A8-CEEE3F956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562" y="947737"/>
            <a:ext cx="623887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037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317021-AAD3-464A-93BB-BC1492F67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285750"/>
            <a:ext cx="11658600" cy="6286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7BFAF8-9706-4350-B649-C79B66BB35AE}"/>
              </a:ext>
            </a:extLst>
          </p:cNvPr>
          <p:cNvSpPr txBox="1"/>
          <p:nvPr/>
        </p:nvSpPr>
        <p:spPr>
          <a:xfrm>
            <a:off x="690114" y="48690"/>
            <a:ext cx="2734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Data: field– oil rate</a:t>
            </a:r>
          </a:p>
          <a:p>
            <a:r>
              <a:rPr lang="en-US" dirty="0"/>
              <a:t>Prediction: field – oil rate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E05E36-A1A5-44F9-851C-E469DCC2F903}"/>
              </a:ext>
            </a:extLst>
          </p:cNvPr>
          <p:cNvSpPr txBox="1"/>
          <p:nvPr/>
        </p:nvSpPr>
        <p:spPr>
          <a:xfrm>
            <a:off x="3424687" y="48690"/>
            <a:ext cx="4485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Dimension Reduction: FPCA</a:t>
            </a:r>
          </a:p>
          <a:p>
            <a:r>
              <a:rPr lang="en-US" dirty="0"/>
              <a:t>Eigen Tolerance: 0.97</a:t>
            </a:r>
          </a:p>
        </p:txBody>
      </p:sp>
    </p:spTree>
    <p:extLst>
      <p:ext uri="{BB962C8B-B14F-4D97-AF65-F5344CB8AC3E}">
        <p14:creationId xmlns:p14="http://schemas.microsoft.com/office/powerpoint/2010/main" val="36790397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FC403-DBE6-4568-8969-D2D95487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BC7B9-9B73-4141-A12D-CE5AF98F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/>
              <a:t>All wells (cleaned) vs field rate</a:t>
            </a:r>
          </a:p>
          <a:p>
            <a:r>
              <a:rPr lang="en-US" dirty="0" err="1"/>
              <a:t>PriorData.spline</a:t>
            </a:r>
            <a:r>
              <a:rPr lang="en-US" dirty="0"/>
              <a:t>=[3 40]</a:t>
            </a:r>
          </a:p>
          <a:p>
            <a:r>
              <a:rPr lang="en-US" dirty="0" err="1"/>
              <a:t>PriorPrediction.spline</a:t>
            </a:r>
            <a:r>
              <a:rPr lang="en-US" dirty="0"/>
              <a:t>=[3 20]</a:t>
            </a:r>
          </a:p>
          <a:p>
            <a:endParaRPr lang="en-US" dirty="0"/>
          </a:p>
          <a:p>
            <a:r>
              <a:rPr lang="en-US" dirty="0" err="1"/>
              <a:t>MinEigenValues</a:t>
            </a:r>
            <a:r>
              <a:rPr lang="en-US" dirty="0"/>
              <a:t> = 3;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EigenTolerance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= 0.90;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288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6576DE-596C-4D9A-B9ED-1A8E333F5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951"/>
            <a:ext cx="12192000" cy="68000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AC3824-D010-4F07-8D39-84A115518342}"/>
              </a:ext>
            </a:extLst>
          </p:cNvPr>
          <p:cNvSpPr txBox="1"/>
          <p:nvPr/>
        </p:nvSpPr>
        <p:spPr>
          <a:xfrm>
            <a:off x="5257800" y="0"/>
            <a:ext cx="31889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Data Variable</a:t>
            </a:r>
          </a:p>
        </p:txBody>
      </p:sp>
    </p:spTree>
    <p:extLst>
      <p:ext uri="{BB962C8B-B14F-4D97-AF65-F5344CB8AC3E}">
        <p14:creationId xmlns:p14="http://schemas.microsoft.com/office/powerpoint/2010/main" val="499428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A5194B-7463-4CC5-9679-9D1BD1C30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300" y="0"/>
            <a:ext cx="72494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D540BF-5ACB-4358-A0C8-56004623217F}"/>
              </a:ext>
            </a:extLst>
          </p:cNvPr>
          <p:cNvSpPr txBox="1"/>
          <p:nvPr/>
        </p:nvSpPr>
        <p:spPr>
          <a:xfrm>
            <a:off x="5174673" y="706582"/>
            <a:ext cx="31889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Data Variable</a:t>
            </a:r>
          </a:p>
        </p:txBody>
      </p:sp>
    </p:spTree>
    <p:extLst>
      <p:ext uri="{BB962C8B-B14F-4D97-AF65-F5344CB8AC3E}">
        <p14:creationId xmlns:p14="http://schemas.microsoft.com/office/powerpoint/2010/main" val="2249667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C6DB8B6-949F-4087-B6B7-EE77E8F4D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112"/>
            <a:ext cx="12192000" cy="67157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399160-3490-4CB3-9839-C7AC4B10AC54}"/>
              </a:ext>
            </a:extLst>
          </p:cNvPr>
          <p:cNvSpPr txBox="1"/>
          <p:nvPr/>
        </p:nvSpPr>
        <p:spPr>
          <a:xfrm>
            <a:off x="5257800" y="0"/>
            <a:ext cx="4366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Prediction Variable</a:t>
            </a:r>
          </a:p>
        </p:txBody>
      </p:sp>
    </p:spTree>
    <p:extLst>
      <p:ext uri="{BB962C8B-B14F-4D97-AF65-F5344CB8AC3E}">
        <p14:creationId xmlns:p14="http://schemas.microsoft.com/office/powerpoint/2010/main" val="3956120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99274F-1876-4563-8C4D-B7ECAE346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557" y="0"/>
            <a:ext cx="7384885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078D8E-0AB4-444B-84FA-48C413744221}"/>
              </a:ext>
            </a:extLst>
          </p:cNvPr>
          <p:cNvSpPr txBox="1"/>
          <p:nvPr/>
        </p:nvSpPr>
        <p:spPr>
          <a:xfrm>
            <a:off x="5066608" y="1604357"/>
            <a:ext cx="4366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Prediction Variable</a:t>
            </a:r>
          </a:p>
        </p:txBody>
      </p:sp>
    </p:spTree>
    <p:extLst>
      <p:ext uri="{BB962C8B-B14F-4D97-AF65-F5344CB8AC3E}">
        <p14:creationId xmlns:p14="http://schemas.microsoft.com/office/powerpoint/2010/main" val="30130974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B4627F-5755-4915-807A-EE352BC37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2684"/>
            <a:ext cx="12192000" cy="459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9401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BE4197C-4EDE-43A3-ADDE-031612AD8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7750"/>
            <a:ext cx="12192000" cy="466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73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71BA5A-BB3D-4EDD-AB8D-5D711252C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960" y="0"/>
            <a:ext cx="7570079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BCEF58-E51B-4D0A-8691-942A3A104893}"/>
              </a:ext>
            </a:extLst>
          </p:cNvPr>
          <p:cNvSpPr txBox="1"/>
          <p:nvPr/>
        </p:nvSpPr>
        <p:spPr>
          <a:xfrm>
            <a:off x="297180" y="228600"/>
            <a:ext cx="31889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Data Variable</a:t>
            </a:r>
          </a:p>
        </p:txBody>
      </p:sp>
    </p:spTree>
    <p:extLst>
      <p:ext uri="{BB962C8B-B14F-4D97-AF65-F5344CB8AC3E}">
        <p14:creationId xmlns:p14="http://schemas.microsoft.com/office/powerpoint/2010/main" val="20851057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02495F-3B5D-47A9-9870-2E85A5FE8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37" y="1000125"/>
            <a:ext cx="633412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89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032DF7-443A-48EE-93D3-51391A2AA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" y="333375"/>
            <a:ext cx="11725275" cy="61912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FB934D-FF93-4419-A147-5548415EB208}"/>
              </a:ext>
            </a:extLst>
          </p:cNvPr>
          <p:cNvSpPr txBox="1"/>
          <p:nvPr/>
        </p:nvSpPr>
        <p:spPr>
          <a:xfrm>
            <a:off x="690114" y="48690"/>
            <a:ext cx="2734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Data: all wells – oil rate</a:t>
            </a:r>
          </a:p>
          <a:p>
            <a:r>
              <a:rPr lang="en-US" dirty="0"/>
              <a:t>Prediction: field – oil rate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9BF12E-4085-4302-9640-1E63F06C16C4}"/>
              </a:ext>
            </a:extLst>
          </p:cNvPr>
          <p:cNvSpPr txBox="1"/>
          <p:nvPr/>
        </p:nvSpPr>
        <p:spPr>
          <a:xfrm>
            <a:off x="3424687" y="48690"/>
            <a:ext cx="4485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Dimension Reduction: FPCA</a:t>
            </a:r>
          </a:p>
          <a:p>
            <a:r>
              <a:rPr lang="en-US" dirty="0"/>
              <a:t>Eigen Tolerance: 0.90</a:t>
            </a:r>
          </a:p>
        </p:txBody>
      </p:sp>
    </p:spTree>
    <p:extLst>
      <p:ext uri="{BB962C8B-B14F-4D97-AF65-F5344CB8AC3E}">
        <p14:creationId xmlns:p14="http://schemas.microsoft.com/office/powerpoint/2010/main" val="465632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31D7C0-719A-4568-B96B-58A38816F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222"/>
            <a:ext cx="12192000" cy="66195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E4E36C-D087-4452-BCB9-9DB59F10E300}"/>
              </a:ext>
            </a:extLst>
          </p:cNvPr>
          <p:cNvSpPr txBox="1"/>
          <p:nvPr/>
        </p:nvSpPr>
        <p:spPr>
          <a:xfrm>
            <a:off x="5257800" y="0"/>
            <a:ext cx="4366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Prediction Variable</a:t>
            </a:r>
          </a:p>
        </p:txBody>
      </p:sp>
    </p:spTree>
    <p:extLst>
      <p:ext uri="{BB962C8B-B14F-4D97-AF65-F5344CB8AC3E}">
        <p14:creationId xmlns:p14="http://schemas.microsoft.com/office/powerpoint/2010/main" val="3775926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AA6D7B-91E0-4BB1-9069-89D5C9207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213" y="0"/>
            <a:ext cx="7419573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6998E7-B1CD-4D4D-9536-BBAEB942B570}"/>
              </a:ext>
            </a:extLst>
          </p:cNvPr>
          <p:cNvSpPr txBox="1"/>
          <p:nvPr/>
        </p:nvSpPr>
        <p:spPr>
          <a:xfrm>
            <a:off x="0" y="720090"/>
            <a:ext cx="4366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Prediction Variable</a:t>
            </a:r>
          </a:p>
        </p:txBody>
      </p:sp>
    </p:spTree>
    <p:extLst>
      <p:ext uri="{BB962C8B-B14F-4D97-AF65-F5344CB8AC3E}">
        <p14:creationId xmlns:p14="http://schemas.microsoft.com/office/powerpoint/2010/main" val="582895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D08598-42A5-41A7-A29F-08D524314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1634"/>
            <a:ext cx="12192000" cy="471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060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93C242-EEC6-4E0B-B65B-FAC7119E4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23850"/>
            <a:ext cx="1097280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202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729A30-5A09-4A49-AF3D-B8BAF9D78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037" y="966787"/>
            <a:ext cx="625792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703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8BEA7-3178-4748-BD0C-F27C3581EB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FD270B-7179-454B-B2E7-514CF223C6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937783-A747-49B0-98D4-2FB5CBD93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" y="425450"/>
            <a:ext cx="11763375" cy="6353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D6A932-6B8D-4D3B-8785-2AD175CC1C3F}"/>
              </a:ext>
            </a:extLst>
          </p:cNvPr>
          <p:cNvSpPr txBox="1"/>
          <p:nvPr/>
        </p:nvSpPr>
        <p:spPr>
          <a:xfrm>
            <a:off x="690114" y="48690"/>
            <a:ext cx="2734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Data: all wells – oil rate</a:t>
            </a:r>
          </a:p>
          <a:p>
            <a:r>
              <a:rPr lang="en-US" dirty="0"/>
              <a:t>Prediction: field – oil rate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82C5B0-C96B-426A-8838-CB41C64F9271}"/>
              </a:ext>
            </a:extLst>
          </p:cNvPr>
          <p:cNvSpPr txBox="1"/>
          <p:nvPr/>
        </p:nvSpPr>
        <p:spPr>
          <a:xfrm>
            <a:off x="3424687" y="48690"/>
            <a:ext cx="4485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Dimension Reduction: FPCA</a:t>
            </a:r>
          </a:p>
          <a:p>
            <a:r>
              <a:rPr lang="en-US" dirty="0"/>
              <a:t>Eigen Tolerance: 0.99</a:t>
            </a:r>
          </a:p>
        </p:txBody>
      </p:sp>
    </p:spTree>
    <p:extLst>
      <p:ext uri="{BB962C8B-B14F-4D97-AF65-F5344CB8AC3E}">
        <p14:creationId xmlns:p14="http://schemas.microsoft.com/office/powerpoint/2010/main" val="3417059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4442</TotalTime>
  <Words>224</Words>
  <Application>Microsoft Office PowerPoint</Application>
  <PresentationFormat>Widescreen</PresentationFormat>
  <Paragraphs>48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Zechner</dc:creator>
  <cp:lastModifiedBy>Markus Zechner</cp:lastModifiedBy>
  <cp:revision>9</cp:revision>
  <dcterms:created xsi:type="dcterms:W3CDTF">2018-03-24T18:40:48Z</dcterms:created>
  <dcterms:modified xsi:type="dcterms:W3CDTF">2018-03-27T20:43:28Z</dcterms:modified>
</cp:coreProperties>
</file>