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  <p:sldId id="272" r:id="rId16"/>
    <p:sldId id="273" r:id="rId17"/>
    <p:sldId id="274" r:id="rId18"/>
    <p:sldId id="258" r:id="rId19"/>
    <p:sldId id="275" r:id="rId20"/>
    <p:sldId id="276" r:id="rId21"/>
    <p:sldId id="277" r:id="rId22"/>
    <p:sldId id="278" r:id="rId23"/>
    <p:sldId id="259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DDE2-0C09-4EAC-BFC6-1A43AB774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603AB-D5F0-4CDA-80D4-D0FE5E2F8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5B4B-642B-422B-B070-D03E9975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ED0-7BB1-4FA5-ADA3-5EB59BA639B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9D36-53C0-4EFB-A7C8-26B2FC1E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6B75-F7A5-4AF6-A633-F64BBF05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C85-9E41-4BD8-98CE-4A31C4D6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DD9A-8304-4A5F-9905-327345D9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C5508-5A0C-4C0E-BCC4-B7E05A53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53BD-1ABB-40F5-A9F4-3C91FA5F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ED0-7BB1-4FA5-ADA3-5EB59BA639B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87D2-4F3C-4EAB-BEF6-103DD56A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59481-C4AC-4E84-84C5-B3DA6F60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C85-9E41-4BD8-98CE-4A31C4D6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6C165-77A7-4B8A-B097-831B0FF62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EBA0D-6EE4-49B2-B010-EC941B66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9417-0144-4EB0-BA15-A718FB3E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ED0-7BB1-4FA5-ADA3-5EB59BA639B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6FD5-794A-45F7-82FF-2032F1A9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998D-FEC1-4609-B612-4CC69CDB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C85-9E41-4BD8-98CE-4A31C4D6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3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DE84-2B23-434B-A0A0-B5A7831C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16F4-1864-406A-B65A-D2C8A557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B2CA-59AC-4FB3-A860-054B19E3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ED0-7BB1-4FA5-ADA3-5EB59BA639B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D737-F333-47CC-8293-9D73C9B6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7F167-B167-4042-B799-A26954A6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C85-9E41-4BD8-98CE-4A31C4D6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D7D5-6BDC-43E9-8128-395C0100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18DE7-34B1-4805-AE7D-39DD1B36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96F52-5C0D-4851-858D-0A667DCB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ED0-7BB1-4FA5-ADA3-5EB59BA639B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1327-8416-42F5-B3FF-8B4EDE77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349D-A356-4ACA-BF84-31AB0539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C85-9E41-4BD8-98CE-4A31C4D6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3D5E-D749-4879-9DD9-B6D00DBD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9E22-0D90-4697-8DCF-AFD4BB047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1D6A3-6DC0-4AA5-A588-23A9649B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79A02-425D-4277-9C02-8D429CCA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ED0-7BB1-4FA5-ADA3-5EB59BA639B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7929B-6F1F-40F6-B446-8A49ED6F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A5CDA-B4C3-4772-AC26-BBABA101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C85-9E41-4BD8-98CE-4A31C4D6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86D0-BC1A-44C8-93B9-45E6CCE7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93F3C-B7F8-474E-928D-D570736E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FE40C-0A54-449E-AE97-7BEDB749E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E1406-E68A-424F-8365-3A861CA87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B3E5C-E6A0-4E75-A6C4-A6AC56050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35E93-1CA4-4267-BCE6-F260E6E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ED0-7BB1-4FA5-ADA3-5EB59BA639B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041C0-5542-42AF-9AB6-4849BA5E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1554A-F80D-444B-A3ED-F460ACDA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C85-9E41-4BD8-98CE-4A31C4D6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9F42-6A03-4592-A857-634BCDC5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AA3DA-F49D-4195-84E1-C0FD1CD3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ED0-7BB1-4FA5-ADA3-5EB59BA639B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0894-D319-481A-B654-D369538D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63BF0-67C7-4A95-A554-ADFFA2B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C85-9E41-4BD8-98CE-4A31C4D6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D377D-0770-4EF0-A10B-F15B7C59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ED0-7BB1-4FA5-ADA3-5EB59BA639B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8BF00-540C-42B1-804D-3A902249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08AAD-7D36-4FF0-9F1F-D788B5F9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C85-9E41-4BD8-98CE-4A31C4D6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0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0904-99CA-480A-861F-68815DE5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DD96-A72A-4C74-A555-F60776D3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5708A-2445-4672-BD7A-71847F784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A7DA8-916F-449A-B306-8059CE95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ED0-7BB1-4FA5-ADA3-5EB59BA639B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E1E9-6996-417D-A7F3-28426FBD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7157-0473-4DD6-8BBE-072162F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C85-9E41-4BD8-98CE-4A31C4D6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29A4-0872-4969-8CD9-E8AD2AC1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83824-7FD3-41C3-A9F5-BAE9B6566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8B486-41C0-4F3E-90D9-40264EFDA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55802-ADEF-4BC5-BC55-E1087E68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ED0-7BB1-4FA5-ADA3-5EB59BA639B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65C76-E9C0-489C-AF10-7F84B1AC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9B5D7-4F72-4FDC-A21A-F7517A6A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C85-9E41-4BD8-98CE-4A31C4D6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9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A3659-E930-4ACC-BB6E-348C412B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464F-EAF5-4ED0-B17B-080829482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F92A-287B-45B8-866A-25D59DCAC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E3ED0-7BB1-4FA5-ADA3-5EB59BA639B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D3AA-108A-4D6F-85A4-6679FEBD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D52C3-026E-40F6-993C-9D9287131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FCC85-9E41-4BD8-98CE-4A31C4D6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F35-7A24-4BFC-907A-D6FA8F1B3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only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3F36F-745E-43B6-AB13-48969356E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6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97AE2F-D33E-4D2F-A6D3-66CFDFB6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629"/>
            <a:ext cx="12192000" cy="47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3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8517F5-69DB-449A-816D-9325258D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423"/>
            <a:ext cx="12192000" cy="49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2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864BAF-ACB9-4D6F-AC40-1334C7E1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957262"/>
            <a:ext cx="64674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9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FFA8D-CA3A-490F-B416-8F0BCE4A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80987"/>
            <a:ext cx="11849100" cy="6296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A1D120-C162-468D-98A7-D3F2DA543E84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A3166-C650-429C-9BF5-A8C4FA351013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0.99</a:t>
            </a:r>
          </a:p>
        </p:txBody>
      </p:sp>
    </p:spTree>
    <p:extLst>
      <p:ext uri="{BB962C8B-B14F-4D97-AF65-F5344CB8AC3E}">
        <p14:creationId xmlns:p14="http://schemas.microsoft.com/office/powerpoint/2010/main" val="31828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All wells (cleaned) vs field rate</a:t>
            </a:r>
          </a:p>
          <a:p>
            <a:r>
              <a:rPr lang="en-US" dirty="0"/>
              <a:t>PCA only</a:t>
            </a:r>
          </a:p>
          <a:p>
            <a:endParaRPr lang="en-US" dirty="0"/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EigenTolerance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0.90;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8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502B24-4828-437D-BD5D-2348E531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962025"/>
            <a:ext cx="6410325" cy="4933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9D9D52-760D-48CD-9A39-4F9D49414FAE}"/>
              </a:ext>
            </a:extLst>
          </p:cNvPr>
          <p:cNvSpPr/>
          <p:nvPr/>
        </p:nvSpPr>
        <p:spPr>
          <a:xfrm>
            <a:off x="1889765" y="377250"/>
            <a:ext cx="8754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26 Eigenvalues are use to describe 0.90 of variance.</a:t>
            </a:r>
          </a:p>
        </p:txBody>
      </p:sp>
    </p:spTree>
    <p:extLst>
      <p:ext uri="{BB962C8B-B14F-4D97-AF65-F5344CB8AC3E}">
        <p14:creationId xmlns:p14="http://schemas.microsoft.com/office/powerpoint/2010/main" val="33836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697A11-5912-4078-B1C6-374ECFA1B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957262"/>
            <a:ext cx="62198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4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6F016C-30A4-48AC-B277-A9990659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438150"/>
            <a:ext cx="11382375" cy="5981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BBD2DD-696C-4DC8-A92B-85A4CFE94902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B0174-168F-43EA-82A1-A233593EF149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0.90</a:t>
            </a:r>
          </a:p>
        </p:txBody>
      </p:sp>
    </p:spTree>
    <p:extLst>
      <p:ext uri="{BB962C8B-B14F-4D97-AF65-F5344CB8AC3E}">
        <p14:creationId xmlns:p14="http://schemas.microsoft.com/office/powerpoint/2010/main" val="350635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Field(cleaned) vs field rate</a:t>
            </a:r>
          </a:p>
          <a:p>
            <a:r>
              <a:rPr lang="en-US" dirty="0"/>
              <a:t>PCA only</a:t>
            </a:r>
          </a:p>
          <a:p>
            <a:endParaRPr lang="en-US" dirty="0"/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/>
              <a:t>EigenTolerance</a:t>
            </a:r>
            <a:r>
              <a:rPr lang="en-US" dirty="0"/>
              <a:t> = 0.99;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8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CB4619-E744-47C1-8BE9-639805EE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981075"/>
            <a:ext cx="6219825" cy="48958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086664-2141-4357-9B74-C534DE067CF7}"/>
              </a:ext>
            </a:extLst>
          </p:cNvPr>
          <p:cNvSpPr/>
          <p:nvPr/>
        </p:nvSpPr>
        <p:spPr>
          <a:xfrm>
            <a:off x="2348242" y="457855"/>
            <a:ext cx="7495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4 Eigenvalues are use to describe 0.99 of variance.</a:t>
            </a:r>
          </a:p>
        </p:txBody>
      </p:sp>
    </p:spTree>
    <p:extLst>
      <p:ext uri="{BB962C8B-B14F-4D97-AF65-F5344CB8AC3E}">
        <p14:creationId xmlns:p14="http://schemas.microsoft.com/office/powerpoint/2010/main" val="359782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All wells (cleaned) vs field rate</a:t>
            </a:r>
          </a:p>
          <a:p>
            <a:r>
              <a:rPr lang="en-US" dirty="0"/>
              <a:t>PCA only</a:t>
            </a:r>
          </a:p>
          <a:p>
            <a:endParaRPr lang="en-US" dirty="0"/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/>
              <a:t>EigenTolerance</a:t>
            </a:r>
            <a:r>
              <a:rPr lang="en-US" dirty="0"/>
              <a:t> = 0.99;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48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3C6B23-88AE-4F60-A538-E0E6E5E4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103"/>
            <a:ext cx="12192000" cy="50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3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0B7F56-1D1E-45E4-AEB6-390685EF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966787"/>
            <a:ext cx="61055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43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05C4CA-7448-4792-A567-4203D6BF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381000"/>
            <a:ext cx="11820525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77D52-42F9-4A20-8311-1BB9E2F05C54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field 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4D05B-73E4-43EA-8DCD-CB8D8F274474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0.99</a:t>
            </a:r>
          </a:p>
        </p:txBody>
      </p:sp>
    </p:spTree>
    <p:extLst>
      <p:ext uri="{BB962C8B-B14F-4D97-AF65-F5344CB8AC3E}">
        <p14:creationId xmlns:p14="http://schemas.microsoft.com/office/powerpoint/2010/main" val="221545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Field(cleaned) vs field rate</a:t>
            </a:r>
          </a:p>
          <a:p>
            <a:r>
              <a:rPr lang="en-US" dirty="0"/>
              <a:t>PCA only</a:t>
            </a:r>
          </a:p>
          <a:p>
            <a:endParaRPr lang="en-US" dirty="0"/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EigenTolerance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0.97;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5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76E6AD-73F1-4EE7-985A-12B4CABB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004887"/>
            <a:ext cx="6305550" cy="4848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F17308-260E-4447-AFE7-E218E4E8D121}"/>
              </a:ext>
            </a:extLst>
          </p:cNvPr>
          <p:cNvSpPr/>
          <p:nvPr/>
        </p:nvSpPr>
        <p:spPr>
          <a:xfrm>
            <a:off x="1822843" y="281215"/>
            <a:ext cx="8546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3 Eigenvalues are use to describe 0.97 of variance.</a:t>
            </a:r>
          </a:p>
        </p:txBody>
      </p:sp>
    </p:spTree>
    <p:extLst>
      <p:ext uri="{BB962C8B-B14F-4D97-AF65-F5344CB8AC3E}">
        <p14:creationId xmlns:p14="http://schemas.microsoft.com/office/powerpoint/2010/main" val="2852879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86F142-E3A6-4C69-99E9-31A4C6F2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221"/>
            <a:ext cx="12192000" cy="46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75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784004-4646-49D1-B7E3-1ED854B3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966787"/>
            <a:ext cx="62769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97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129F84-4E9F-46A2-B7F0-3DA8C830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85750"/>
            <a:ext cx="11572875" cy="628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8295D-F09E-4FC0-A978-80CEEE193511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0F779-9ECC-4FC5-B3D4-48ED11D2A16E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0.97</a:t>
            </a:r>
          </a:p>
        </p:txBody>
      </p:sp>
    </p:spTree>
    <p:extLst>
      <p:ext uri="{BB962C8B-B14F-4D97-AF65-F5344CB8AC3E}">
        <p14:creationId xmlns:p14="http://schemas.microsoft.com/office/powerpoint/2010/main" val="81893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D85AE6-EC27-4862-9AB2-97039969E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723900"/>
            <a:ext cx="78200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2F1D6B-5E05-4A79-968B-5B77602A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014412"/>
            <a:ext cx="62960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3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A0A967-2A81-4F5F-BB3B-24AA67E3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933450"/>
            <a:ext cx="6172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CE4FCB-516C-4C45-B862-E74C5E7A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962025"/>
            <a:ext cx="61722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8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2CCAE2-F5C2-4E3A-AB26-7AA3D3F8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250"/>
            <a:ext cx="12192000" cy="44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4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0FFC6-2FEC-45A8-B52F-7ADC12DD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277"/>
            <a:ext cx="12192000" cy="43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2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473DD0-0031-459F-B8AD-823F8705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995362"/>
            <a:ext cx="6315075" cy="48672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A009DE-C8D1-44EB-B860-AEF9854C8501}"/>
              </a:ext>
            </a:extLst>
          </p:cNvPr>
          <p:cNvSpPr/>
          <p:nvPr/>
        </p:nvSpPr>
        <p:spPr>
          <a:xfrm>
            <a:off x="2165500" y="315939"/>
            <a:ext cx="7860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157 Eigenvalues are use to describe 0.99 of variance.</a:t>
            </a:r>
          </a:p>
        </p:txBody>
      </p:sp>
    </p:spTree>
    <p:extLst>
      <p:ext uri="{BB962C8B-B14F-4D97-AF65-F5344CB8AC3E}">
        <p14:creationId xmlns:p14="http://schemas.microsoft.com/office/powerpoint/2010/main" val="229139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199</Words>
  <Application>Microsoft Office PowerPoint</Application>
  <PresentationFormat>Widescreen</PresentationFormat>
  <Paragraphs>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PCA only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Zechner</dc:creator>
  <cp:lastModifiedBy>Markus Zechner</cp:lastModifiedBy>
  <cp:revision>8</cp:revision>
  <dcterms:created xsi:type="dcterms:W3CDTF">2018-03-27T14:57:52Z</dcterms:created>
  <dcterms:modified xsi:type="dcterms:W3CDTF">2018-03-27T20:43:25Z</dcterms:modified>
</cp:coreProperties>
</file>