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7" r:id="rId13"/>
    <p:sldId id="269" r:id="rId14"/>
    <p:sldId id="268" r:id="rId15"/>
    <p:sldId id="272" r:id="rId16"/>
    <p:sldId id="274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99F-7633-43CB-8072-CCE9D6CA9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F1C6F-B026-494F-92C0-1D142C06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899B-1297-4622-B9F1-1637726C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9085-32D2-4C34-B34B-953A7C8C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C389-4A21-4E46-A364-087FCF21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8B24-B15E-4DC8-8D65-C0A2334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0262-4DB2-4C22-A70A-E1098B24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116C-D35A-4646-A04E-8AB9F4C7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F51B-F6EE-44AD-A819-6BCCF059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5E0E-4488-429B-9FEB-7757942C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87152-72FA-4E50-AB73-4A5098415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B49C-A010-47D1-8C45-7C8E91BB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6D4B-7DF1-416E-AB5C-B4D73E1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B941-D53F-459B-BBFC-0F91CEA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EFC1-06E2-4CE8-8FBE-5F43067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AE3-8287-4EE5-8664-3C6B852E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2A70-2776-472E-BDD5-6E906005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3963-F4B5-4DB5-B90F-7CB21FAA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297E-A056-410E-8E63-F880345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3FA1-CBB0-4DD2-A959-85FD8195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FB36-BED1-4AD3-BC80-E4AFA54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F487-F653-4638-A9EE-A827469A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6F11-CCF5-4F8D-83D3-18684BB6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D88C-DF78-429B-AF5F-73567589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DBC9-69F2-4A4B-BAF0-F652FF48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7713-BE34-4E97-B7C1-2301F52E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79DE-5CF4-4B0B-9ED1-AEB76A38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0414-5221-4614-B068-BED0542F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27DD-97B4-4AB5-B770-CE704A93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F111-CC05-4877-903E-871D9A0F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56D01-E949-4532-B61A-42B2718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79F1-4C1A-477E-B1CC-8DDEA68C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00CCD-0B32-4A32-AF32-15C9CD7B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93C1-4AD1-47BD-9231-DC4ECB376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04F4-C390-42AB-A42D-F71F4555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382C-AF41-4DD4-9ECA-5BA78E0D1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97C5-FE3C-478B-A9D7-590FEF47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122D6-ED55-4141-A9AC-0770FC1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3695F-8466-4424-AB55-43A5C73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938-C77A-4005-84C6-B9DE32FB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6707F-1AE2-4462-8BE0-4B7B777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C6AC-4364-4BAC-8A76-ABDEC4E3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14BF-127F-4D65-B005-2B8FD6F8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327F7-5E9F-4435-B1FE-51809155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A3A99-6B14-4080-9CF6-4E5E0BF9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C0A9-4724-40FC-8E85-A53B8539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5C8-8007-4148-A2D4-39DC5571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1074-FBDD-44AC-B98D-79CE0D18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438B-B8E1-422A-9184-8A510E5C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DA78-A49C-45E4-A793-19FE720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C6BA-3C15-4EA2-B734-901A5A6B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DF14-84D2-4C98-968F-AF6239FA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7101-7A66-4C88-B866-35B59D13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825DC-A6C0-4C6C-8806-9E1AED2EF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FF7A-48DF-4E26-912B-C2BA85D4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CF5C-CC3C-48FC-AE9F-D2E1BC89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AE172-4CA2-4FED-A1E5-5E0D6869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8B36-0624-4784-A02A-DE8C316F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F71DF-637A-412A-8A72-9F541BC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3A9E-A8D9-4B70-90FB-A7E172F09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7202-83BF-42F4-8490-8C46E1003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077C-93FE-446E-AFB3-EFD5CCDE54D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B845-7220-4BB8-ACD7-4D40C7521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B81F-AA9F-4E35-8235-FC4A525BE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227A-451C-4656-B533-BFEA4A9C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5E5-EB59-42E0-BEE2-4BBC7A20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only</a:t>
            </a:r>
            <a:br>
              <a:rPr lang="en-US" dirty="0"/>
            </a:br>
            <a:r>
              <a:rPr lang="en-US" dirty="0" err="1"/>
              <a:t>PredictionVar</a:t>
            </a:r>
            <a:r>
              <a:rPr lang="en-US" dirty="0"/>
              <a:t>=single well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4AA39-BB48-4F28-8AD0-BBC2093D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7431B-99E1-4BA7-9C25-C1208CEE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19075"/>
            <a:ext cx="11572875" cy="6419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C3987-3ACF-4BAA-8165-517D9FFDE295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907AB-0D84-4F06-8A59-C29AA7165157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0.90</a:t>
            </a:r>
          </a:p>
        </p:txBody>
      </p:sp>
    </p:spTree>
    <p:extLst>
      <p:ext uri="{BB962C8B-B14F-4D97-AF65-F5344CB8AC3E}">
        <p14:creationId xmlns:p14="http://schemas.microsoft.com/office/powerpoint/2010/main" val="31922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/>
              <a:t>PCA only</a:t>
            </a:r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0.95;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8339E1-C07E-4C24-A008-033C7AE6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009650"/>
            <a:ext cx="6372225" cy="4838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284B3-0C03-4C82-A4A6-D656958107D0}"/>
              </a:ext>
            </a:extLst>
          </p:cNvPr>
          <p:cNvSpPr/>
          <p:nvPr/>
        </p:nvSpPr>
        <p:spPr>
          <a:xfrm>
            <a:off x="1912072" y="409694"/>
            <a:ext cx="767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53 Eigenvalues are use to describe 0.95 of variance.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D590-4745-429E-AB20-899282E4DFEE}"/>
              </a:ext>
            </a:extLst>
          </p:cNvPr>
          <p:cNvSpPr txBox="1"/>
          <p:nvPr/>
        </p:nvSpPr>
        <p:spPr>
          <a:xfrm>
            <a:off x="9867206" y="2685011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PCA</a:t>
            </a:r>
          </a:p>
        </p:txBody>
      </p:sp>
    </p:spTree>
    <p:extLst>
      <p:ext uri="{BB962C8B-B14F-4D97-AF65-F5344CB8AC3E}">
        <p14:creationId xmlns:p14="http://schemas.microsoft.com/office/powerpoint/2010/main" val="57245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033-3518-4C99-B9CD-57307848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962"/>
            <a:ext cx="12192000" cy="49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E603-F0C7-4AA6-BDA5-E9498226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6225"/>
            <a:ext cx="11563350" cy="6305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21DC9-E139-4BCD-847B-FE1AD6503F52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A7EF4-8A1E-42C7-8A4F-B760092E7943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0.95</a:t>
            </a:r>
          </a:p>
        </p:txBody>
      </p:sp>
    </p:spTree>
    <p:extLst>
      <p:ext uri="{BB962C8B-B14F-4D97-AF65-F5344CB8AC3E}">
        <p14:creationId xmlns:p14="http://schemas.microsoft.com/office/powerpoint/2010/main" val="258674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P60 (single well)</a:t>
            </a:r>
          </a:p>
          <a:p>
            <a:r>
              <a:rPr lang="en-US" dirty="0"/>
              <a:t>PCA only</a:t>
            </a:r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0.95;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AB4A8-CF44-483A-B2BD-BD0514AA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11" y="1434725"/>
            <a:ext cx="6448425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714E4A-ABB2-47AA-870F-B51092C17B5C}"/>
              </a:ext>
            </a:extLst>
          </p:cNvPr>
          <p:cNvSpPr/>
          <p:nvPr/>
        </p:nvSpPr>
        <p:spPr>
          <a:xfrm>
            <a:off x="2206995" y="617513"/>
            <a:ext cx="767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53 Eigenvalues are use to describe 0.95 of variance.</a:t>
            </a:r>
          </a:p>
        </p:txBody>
      </p:sp>
    </p:spTree>
    <p:extLst>
      <p:ext uri="{BB962C8B-B14F-4D97-AF65-F5344CB8AC3E}">
        <p14:creationId xmlns:p14="http://schemas.microsoft.com/office/powerpoint/2010/main" val="291771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B9C6D-8155-4942-BF65-126A6ACD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19"/>
            <a:ext cx="12192000" cy="45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82B9B-48A2-46FA-B914-ED92C9F3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4312"/>
            <a:ext cx="11668125" cy="642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5AD64-20FB-426A-BB56-35E3448E74C7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</a:t>
            </a:r>
            <a:r>
              <a:rPr lang="en-US" b="1" dirty="0"/>
              <a:t>P60</a:t>
            </a:r>
            <a:r>
              <a:rPr lang="en-US" dirty="0"/>
              <a:t>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93897-5F47-447A-A84A-4B1D8CCB1951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0.95</a:t>
            </a:r>
          </a:p>
        </p:txBody>
      </p:sp>
    </p:spTree>
    <p:extLst>
      <p:ext uri="{BB962C8B-B14F-4D97-AF65-F5344CB8AC3E}">
        <p14:creationId xmlns:p14="http://schemas.microsoft.com/office/powerpoint/2010/main" val="20022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/>
              <a:t>PCA only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80433-6095-4005-BBDF-A63C8621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981075"/>
            <a:ext cx="6238875" cy="4895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C9A7ED-B7C5-4DF5-8FF6-A6434B778070}"/>
              </a:ext>
            </a:extLst>
          </p:cNvPr>
          <p:cNvSpPr/>
          <p:nvPr/>
        </p:nvSpPr>
        <p:spPr>
          <a:xfrm>
            <a:off x="2165500" y="457855"/>
            <a:ext cx="7860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157 Eigenvalues are use to describe 0.99 of variance.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E0AF6-533B-4F68-8B4D-98FAFC0822F1}"/>
              </a:ext>
            </a:extLst>
          </p:cNvPr>
          <p:cNvSpPr txBox="1"/>
          <p:nvPr/>
        </p:nvSpPr>
        <p:spPr>
          <a:xfrm>
            <a:off x="10440785" y="2352502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PCA</a:t>
            </a:r>
          </a:p>
        </p:txBody>
      </p:sp>
    </p:spTree>
    <p:extLst>
      <p:ext uri="{BB962C8B-B14F-4D97-AF65-F5344CB8AC3E}">
        <p14:creationId xmlns:p14="http://schemas.microsoft.com/office/powerpoint/2010/main" val="11890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6E9407-9188-4E8D-9956-29A21DDA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047"/>
            <a:ext cx="12192000" cy="46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9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6A9CE7-C409-4FD8-A76E-10C073BB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525"/>
            <a:ext cx="12192000" cy="46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B5A12-666E-4D12-BFBC-00E73951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023937"/>
            <a:ext cx="6200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E65363-B776-4D4B-A257-0CCC1A3D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76237"/>
            <a:ext cx="112490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46FC7-5B71-43CE-A50E-85A0C6E7A9E3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8DFCE-F236-41C9-8379-6BC76A74BE47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102100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S 65 (single well)</a:t>
            </a:r>
          </a:p>
          <a:p>
            <a:r>
              <a:rPr lang="en-US" dirty="0"/>
              <a:t>PCA only</a:t>
            </a:r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5C74E-3186-4999-BCDE-FFD43D1B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00125"/>
            <a:ext cx="6153150" cy="4857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2BE0C2-FFBE-4E34-97F0-DE5FEB61DDC3}"/>
              </a:ext>
            </a:extLst>
          </p:cNvPr>
          <p:cNvSpPr/>
          <p:nvPr/>
        </p:nvSpPr>
        <p:spPr>
          <a:xfrm>
            <a:off x="1718648" y="260065"/>
            <a:ext cx="8754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26 Eigenvalues are use to describe 0.90 of variance.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B3078-E56B-4E52-85DA-D9D60D6C27D4}"/>
              </a:ext>
            </a:extLst>
          </p:cNvPr>
          <p:cNvSpPr txBox="1"/>
          <p:nvPr/>
        </p:nvSpPr>
        <p:spPr>
          <a:xfrm>
            <a:off x="9725891" y="2818015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PCA</a:t>
            </a:r>
          </a:p>
        </p:txBody>
      </p:sp>
    </p:spTree>
    <p:extLst>
      <p:ext uri="{BB962C8B-B14F-4D97-AF65-F5344CB8AC3E}">
        <p14:creationId xmlns:p14="http://schemas.microsoft.com/office/powerpoint/2010/main" val="409122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234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PCA only PredictionVar=single well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only PredictionVar=single well</dc:title>
  <dc:creator>Markus Zechner</dc:creator>
  <cp:lastModifiedBy>Markus Zechner</cp:lastModifiedBy>
  <cp:revision>7</cp:revision>
  <dcterms:created xsi:type="dcterms:W3CDTF">2018-03-27T17:27:39Z</dcterms:created>
  <dcterms:modified xsi:type="dcterms:W3CDTF">2018-03-27T20:43:13Z</dcterms:modified>
</cp:coreProperties>
</file>