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6C23-EA0E-4C82-A1C4-F4B0E2C4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A291-CB48-4102-96E9-F565D996E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4847-1492-44E4-BF6D-37E1CBFE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7B72-89AB-4FC5-AE6F-48D13941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9ACB-DA69-45B3-8B4A-2539B12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A2D2-C9DF-464A-AC2A-A2554962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7064E-DF94-42CB-8D26-8BA00D9B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B4F0-0859-4D45-9A36-E0C1B7E1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9B8B-2BAC-4BBA-83BE-49933A48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0CF0-C0FF-4414-B29C-D74DAD6F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A638C-4EF6-47E2-A9BA-B440742C0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2568-C67C-4A44-BD58-87EACFD1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9D34-27E2-4084-BBCB-732E4DBA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A609-7BC6-4146-BF42-D4DC1B4B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FD33-10B2-42E8-8CA7-4EC733F3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3440-EE4B-4463-B57A-F82E0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2D28-1752-4B74-AEC9-0F9016BC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1525-D621-4622-AE9E-3EA4EBDE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28A-D2A8-4302-91E8-50F6BF4E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279F-9776-42EC-9B15-FC25EE3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4E85-12C0-4E6A-AD08-E504C689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FA3A-503B-4163-980C-B6BD4A85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FE47-AFB6-4C4E-9C00-0C5FC328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6C36-3F50-475F-B27E-45F1FB0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9F6E-3863-4282-8CAD-FA6B675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2C10-76F1-487E-872C-DCD2776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A2AD-3E43-4FCA-9B37-95C44AFB7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4E0B-E4D9-4619-9674-B5941390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FD15-422E-4A6F-A408-A1D1650E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7D24-3996-4874-AE71-FFC9E2F3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8A4C3-BCBD-4FB7-ACE3-42199FCB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3ADF-2499-44B3-BF26-BF186104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88-4DB5-48A0-955A-9A1BB3C8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9E7-A688-4284-A248-5E40AA5DD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E1FED-AEB7-4DB4-9E39-FC650E806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2431-0A0F-4835-95C7-83DF9E127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94080-E9FE-41A9-A084-63F0B093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5F167-B32D-4B2B-8B58-75D3736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088A1-BC1C-494B-9450-54B7E30F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C50-66FD-46C2-9845-1BF52574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CCBF6-081A-401F-874F-0341FCDF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542B-607B-407D-BFE8-89E6B5B5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04E9-F283-4166-A626-C90F7F7E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903C6-161F-4150-BDB2-C490B06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F2A22-A192-4C59-85D3-F3777FC6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F37A-84E5-4E35-BFFA-69F4FC5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C055-0C9C-48B1-97B9-F4B8418D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BA68-DC6B-49F6-B180-10594C09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EAB7-1E75-4F28-861E-227C13D3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0363-55CD-4146-BEA1-6C57314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412A-FCA4-4A7D-B7EE-DD38666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39D7-FC1C-472E-B2DE-73D1455D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5D9-D77B-4D37-9262-4ED25C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898E9-D6E7-4522-8D8C-D7F2771D2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2485B-37CE-4FEC-86C5-A25C9EED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F298-BDD0-470A-88C0-3A88291F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2AA17-1AEF-4613-9817-82748C1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3911-1F08-4437-8FE8-8A978D11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5733A-DFAB-4FCE-869C-6B28E7A7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AF5E-27CE-4C93-BDA6-A878905D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232A-D9A6-4479-817A-9A4DE3B8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4060-E4BC-45A6-B65C-AC6D4059DE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7417-6A76-4F63-AEDC-DCDAA947E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10D4-A610-476F-8A97-C5C629D2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8696-F2FD-402A-90CB-855DBD64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34E8-91FE-4CCC-B208-FB5F2A663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0FB54-0E2E-4B20-B7EE-2DCF68BC8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276513-EA64-4841-A44F-14E2D2A0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985837"/>
            <a:ext cx="6372225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E0178-2082-4E3A-836C-1630F4EC478A}"/>
              </a:ext>
            </a:extLst>
          </p:cNvPr>
          <p:cNvSpPr/>
          <p:nvPr/>
        </p:nvSpPr>
        <p:spPr>
          <a:xfrm>
            <a:off x="1718647" y="334880"/>
            <a:ext cx="8754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24 Eigenvalues are use to describe 0.90 of variance.</a:t>
            </a:r>
          </a:p>
        </p:txBody>
      </p:sp>
    </p:spTree>
    <p:extLst>
      <p:ext uri="{BB962C8B-B14F-4D97-AF65-F5344CB8AC3E}">
        <p14:creationId xmlns:p14="http://schemas.microsoft.com/office/powerpoint/2010/main" val="175356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A276B-F7B0-445C-80F1-B4A75A6D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276"/>
            <a:ext cx="12192000" cy="48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701EEF-8F62-4E14-99F2-7A2FBDFC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985837"/>
            <a:ext cx="6362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B0365-862D-4257-A7AA-2F295EE5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52425"/>
            <a:ext cx="11239500" cy="6153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83C99-5462-4494-8EC2-593864913E44}"/>
              </a:ext>
            </a:extLst>
          </p:cNvPr>
          <p:cNvSpPr txBox="1"/>
          <p:nvPr/>
        </p:nvSpPr>
        <p:spPr>
          <a:xfrm>
            <a:off x="690113" y="48690"/>
            <a:ext cx="3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BA677-CE49-42D1-96DF-8004ED7772DC}"/>
              </a:ext>
            </a:extLst>
          </p:cNvPr>
          <p:cNvSpPr txBox="1"/>
          <p:nvPr/>
        </p:nvSpPr>
        <p:spPr>
          <a:xfrm>
            <a:off x="4364025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0.90</a:t>
            </a:r>
          </a:p>
        </p:txBody>
      </p:sp>
    </p:spTree>
    <p:extLst>
      <p:ext uri="{BB962C8B-B14F-4D97-AF65-F5344CB8AC3E}">
        <p14:creationId xmlns:p14="http://schemas.microsoft.com/office/powerpoint/2010/main" val="246429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0.95;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5DB91-343F-4C2D-BBC9-5781FCE1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3350"/>
            <a:ext cx="11039475" cy="659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0DDAF-5339-44E1-948F-30BD1E20B975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1EA08-7E72-4FF8-9265-ABE2ACCC57B5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0.95</a:t>
            </a:r>
          </a:p>
        </p:txBody>
      </p:sp>
    </p:spTree>
    <p:extLst>
      <p:ext uri="{BB962C8B-B14F-4D97-AF65-F5344CB8AC3E}">
        <p14:creationId xmlns:p14="http://schemas.microsoft.com/office/powerpoint/2010/main" val="355076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1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162C7-378D-4899-8229-0CBB486D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0"/>
            <a:ext cx="11814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6BC492-976A-42DD-A63B-E971411C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450"/>
            <a:ext cx="12192000" cy="47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0B2CE-D467-4E6E-8950-C94C8304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009"/>
            <a:ext cx="12192000" cy="46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AD4023-1BA3-4C4D-8FC7-5D324EF9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985837"/>
            <a:ext cx="6276975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AE5AF8-B634-4F02-8079-2B2FFD0A3E42}"/>
              </a:ext>
            </a:extLst>
          </p:cNvPr>
          <p:cNvSpPr txBox="1"/>
          <p:nvPr/>
        </p:nvSpPr>
        <p:spPr>
          <a:xfrm>
            <a:off x="10191403" y="616505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65AB9-4EBC-4139-B3E5-3A747AE10B68}"/>
              </a:ext>
            </a:extLst>
          </p:cNvPr>
          <p:cNvSpPr/>
          <p:nvPr/>
        </p:nvSpPr>
        <p:spPr>
          <a:xfrm>
            <a:off x="1770435" y="354895"/>
            <a:ext cx="7860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144 Eigenvalues are use to describe 0.99 of variance.</a:t>
            </a:r>
          </a:p>
        </p:txBody>
      </p:sp>
    </p:spTree>
    <p:extLst>
      <p:ext uri="{BB962C8B-B14F-4D97-AF65-F5344CB8AC3E}">
        <p14:creationId xmlns:p14="http://schemas.microsoft.com/office/powerpoint/2010/main" val="332393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309A3-35F6-40D5-8CB8-C3C9B85B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962025"/>
            <a:ext cx="64198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6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910DB-7AE8-43DF-903B-F3FF009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42887"/>
            <a:ext cx="11315700" cy="6372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A30C3-490F-4748-9CB4-6B3D930BB4C7}"/>
              </a:ext>
            </a:extLst>
          </p:cNvPr>
          <p:cNvSpPr txBox="1"/>
          <p:nvPr/>
        </p:nvSpPr>
        <p:spPr>
          <a:xfrm>
            <a:off x="690112" y="48690"/>
            <a:ext cx="383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0C520-D818-4F52-8A30-C9086BCC4630}"/>
              </a:ext>
            </a:extLst>
          </p:cNvPr>
          <p:cNvSpPr txBox="1"/>
          <p:nvPr/>
        </p:nvSpPr>
        <p:spPr>
          <a:xfrm>
            <a:off x="4663283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8690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197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Zechner</dc:creator>
  <cp:lastModifiedBy>Markus Zechner</cp:lastModifiedBy>
  <cp:revision>7</cp:revision>
  <dcterms:created xsi:type="dcterms:W3CDTF">2018-03-27T16:56:49Z</dcterms:created>
  <dcterms:modified xsi:type="dcterms:W3CDTF">2018-03-27T20:43:22Z</dcterms:modified>
</cp:coreProperties>
</file>