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sldIdLst>
    <p:sldId id="259" r:id="rId3"/>
    <p:sldId id="256" r:id="rId4"/>
  </p:sldIdLst>
  <p:sldSz cx="36312475" cy="18016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0D0"/>
    <a:srgbClr val="701047"/>
    <a:srgbClr val="D81C87"/>
    <a:srgbClr val="1A6BA0"/>
    <a:srgbClr val="06341D"/>
    <a:srgbClr val="D85D5D"/>
    <a:srgbClr val="76B3EB"/>
    <a:srgbClr val="78D2A5"/>
    <a:srgbClr val="FF78AC"/>
    <a:srgbClr val="5FAE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22" d="100"/>
          <a:sy n="22" d="100"/>
        </p:scale>
        <p:origin x="67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9060" y="2948541"/>
            <a:ext cx="27234356" cy="6272424"/>
          </a:xfrm>
        </p:spPr>
        <p:txBody>
          <a:bodyPr anchor="b"/>
          <a:lstStyle>
            <a:lvl1pPr algn="ctr">
              <a:defRPr sz="157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060" y="9462857"/>
            <a:ext cx="27234356" cy="4349825"/>
          </a:xfrm>
        </p:spPr>
        <p:txBody>
          <a:bodyPr/>
          <a:lstStyle>
            <a:lvl1pPr marL="0" indent="0" algn="ctr">
              <a:buNone/>
              <a:defRPr sz="6305"/>
            </a:lvl1pPr>
            <a:lvl2pPr marL="1201093" indent="0" algn="ctr">
              <a:buNone/>
              <a:defRPr sz="5255"/>
            </a:lvl2pPr>
            <a:lvl3pPr marL="2402185" indent="0" algn="ctr">
              <a:buNone/>
              <a:defRPr sz="4729"/>
            </a:lvl3pPr>
            <a:lvl4pPr marL="3603278" indent="0" algn="ctr">
              <a:buNone/>
              <a:defRPr sz="4203"/>
            </a:lvl4pPr>
            <a:lvl5pPr marL="4804371" indent="0" algn="ctr">
              <a:buNone/>
              <a:defRPr sz="4203"/>
            </a:lvl5pPr>
            <a:lvl6pPr marL="6005466" indent="0" algn="ctr">
              <a:buNone/>
              <a:defRPr sz="4203"/>
            </a:lvl6pPr>
            <a:lvl7pPr marL="7206558" indent="0" algn="ctr">
              <a:buNone/>
              <a:defRPr sz="4203"/>
            </a:lvl7pPr>
            <a:lvl8pPr marL="8407651" indent="0" algn="ctr">
              <a:buNone/>
              <a:defRPr sz="4203"/>
            </a:lvl8pPr>
            <a:lvl9pPr marL="9608744" indent="0" algn="ctr">
              <a:buNone/>
              <a:defRPr sz="420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0AC5-E250-4A1B-84E8-3E16E566E073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B9F-5CE2-4F64-BAF6-ED55993E1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42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0AC5-E250-4A1B-84E8-3E16E566E073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B9F-5CE2-4F64-BAF6-ED55993E1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93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986118" y="959217"/>
            <a:ext cx="7829877" cy="1526818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6483" y="959217"/>
            <a:ext cx="23035726" cy="1526818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0AC5-E250-4A1B-84E8-3E16E566E073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B9F-5CE2-4F64-BAF6-ED55993E1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38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3436" y="2948541"/>
            <a:ext cx="30865604" cy="6272424"/>
          </a:xfrm>
        </p:spPr>
        <p:txBody>
          <a:bodyPr anchor="b"/>
          <a:lstStyle>
            <a:lvl1pPr algn="ctr">
              <a:defRPr sz="1365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060" y="9462854"/>
            <a:ext cx="27234356" cy="4349825"/>
          </a:xfrm>
        </p:spPr>
        <p:txBody>
          <a:bodyPr/>
          <a:lstStyle>
            <a:lvl1pPr marL="0" indent="0" algn="ctr">
              <a:buNone/>
              <a:defRPr sz="5462"/>
            </a:lvl1pPr>
            <a:lvl2pPr marL="1040506" indent="0" algn="ctr">
              <a:buNone/>
              <a:defRPr sz="4551"/>
            </a:lvl2pPr>
            <a:lvl3pPr marL="2081013" indent="0" algn="ctr">
              <a:buNone/>
              <a:defRPr sz="4096"/>
            </a:lvl3pPr>
            <a:lvl4pPr marL="3121519" indent="0" algn="ctr">
              <a:buNone/>
              <a:defRPr sz="3641"/>
            </a:lvl4pPr>
            <a:lvl5pPr marL="4162026" indent="0" algn="ctr">
              <a:buNone/>
              <a:defRPr sz="3641"/>
            </a:lvl5pPr>
            <a:lvl6pPr marL="5202532" indent="0" algn="ctr">
              <a:buNone/>
              <a:defRPr sz="3641"/>
            </a:lvl6pPr>
            <a:lvl7pPr marL="6243038" indent="0" algn="ctr">
              <a:buNone/>
              <a:defRPr sz="3641"/>
            </a:lvl7pPr>
            <a:lvl8pPr marL="7283545" indent="0" algn="ctr">
              <a:buNone/>
              <a:defRPr sz="3641"/>
            </a:lvl8pPr>
            <a:lvl9pPr marL="8324052" indent="0" algn="ctr">
              <a:buNone/>
              <a:defRPr sz="364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219-737F-42B6-9BCA-6ADDBE362E7C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703-61D2-44A5-A746-8C4F7919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413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219-737F-42B6-9BCA-6ADDBE362E7C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703-61D2-44A5-A746-8C4F7919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262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572" y="4491629"/>
            <a:ext cx="31319510" cy="7494378"/>
          </a:xfrm>
        </p:spPr>
        <p:txBody>
          <a:bodyPr anchor="b"/>
          <a:lstStyle>
            <a:lvl1pPr>
              <a:defRPr sz="1365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7572" y="12056906"/>
            <a:ext cx="31319510" cy="3941116"/>
          </a:xfrm>
        </p:spPr>
        <p:txBody>
          <a:bodyPr/>
          <a:lstStyle>
            <a:lvl1pPr marL="0" indent="0">
              <a:buNone/>
              <a:defRPr sz="5462">
                <a:solidFill>
                  <a:schemeClr val="tx1"/>
                </a:solidFill>
              </a:defRPr>
            </a:lvl1pPr>
            <a:lvl2pPr marL="1040506" indent="0">
              <a:buNone/>
              <a:defRPr sz="4551">
                <a:solidFill>
                  <a:schemeClr val="tx1">
                    <a:tint val="75000"/>
                  </a:schemeClr>
                </a:solidFill>
              </a:defRPr>
            </a:lvl2pPr>
            <a:lvl3pPr marL="2081013" indent="0">
              <a:buNone/>
              <a:defRPr sz="4096">
                <a:solidFill>
                  <a:schemeClr val="tx1">
                    <a:tint val="75000"/>
                  </a:schemeClr>
                </a:solidFill>
              </a:defRPr>
            </a:lvl3pPr>
            <a:lvl4pPr marL="3121519" indent="0">
              <a:buNone/>
              <a:defRPr sz="3641">
                <a:solidFill>
                  <a:schemeClr val="tx1">
                    <a:tint val="75000"/>
                  </a:schemeClr>
                </a:solidFill>
              </a:defRPr>
            </a:lvl4pPr>
            <a:lvl5pPr marL="4162026" indent="0">
              <a:buNone/>
              <a:defRPr sz="3641">
                <a:solidFill>
                  <a:schemeClr val="tx1">
                    <a:tint val="75000"/>
                  </a:schemeClr>
                </a:solidFill>
              </a:defRPr>
            </a:lvl5pPr>
            <a:lvl6pPr marL="5202532" indent="0">
              <a:buNone/>
              <a:defRPr sz="3641">
                <a:solidFill>
                  <a:schemeClr val="tx1">
                    <a:tint val="75000"/>
                  </a:schemeClr>
                </a:solidFill>
              </a:defRPr>
            </a:lvl6pPr>
            <a:lvl7pPr marL="6243038" indent="0">
              <a:buNone/>
              <a:defRPr sz="3641">
                <a:solidFill>
                  <a:schemeClr val="tx1">
                    <a:tint val="75000"/>
                  </a:schemeClr>
                </a:solidFill>
              </a:defRPr>
            </a:lvl7pPr>
            <a:lvl8pPr marL="7283545" indent="0">
              <a:buNone/>
              <a:defRPr sz="3641">
                <a:solidFill>
                  <a:schemeClr val="tx1">
                    <a:tint val="75000"/>
                  </a:schemeClr>
                </a:solidFill>
              </a:defRPr>
            </a:lvl8pPr>
            <a:lvl9pPr marL="8324052" indent="0">
              <a:buNone/>
              <a:defRPr sz="36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219-737F-42B6-9BCA-6ADDBE362E7C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703-61D2-44A5-A746-8C4F7919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31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96483" y="4796069"/>
            <a:ext cx="15432802" cy="114313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3191" y="4796069"/>
            <a:ext cx="15432802" cy="114313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219-737F-42B6-9BCA-6ADDBE362E7C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703-61D2-44A5-A746-8C4F7919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323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2" y="959218"/>
            <a:ext cx="31319510" cy="34823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1216" y="4416555"/>
            <a:ext cx="15361877" cy="2164486"/>
          </a:xfrm>
        </p:spPr>
        <p:txBody>
          <a:bodyPr anchor="b"/>
          <a:lstStyle>
            <a:lvl1pPr marL="0" indent="0">
              <a:buNone/>
              <a:defRPr sz="5462" b="1"/>
            </a:lvl1pPr>
            <a:lvl2pPr marL="1040506" indent="0">
              <a:buNone/>
              <a:defRPr sz="4551" b="1"/>
            </a:lvl2pPr>
            <a:lvl3pPr marL="2081013" indent="0">
              <a:buNone/>
              <a:defRPr sz="4096" b="1"/>
            </a:lvl3pPr>
            <a:lvl4pPr marL="3121519" indent="0">
              <a:buNone/>
              <a:defRPr sz="3641" b="1"/>
            </a:lvl4pPr>
            <a:lvl5pPr marL="4162026" indent="0">
              <a:buNone/>
              <a:defRPr sz="3641" b="1"/>
            </a:lvl5pPr>
            <a:lvl6pPr marL="5202532" indent="0">
              <a:buNone/>
              <a:defRPr sz="3641" b="1"/>
            </a:lvl6pPr>
            <a:lvl7pPr marL="6243038" indent="0">
              <a:buNone/>
              <a:defRPr sz="3641" b="1"/>
            </a:lvl7pPr>
            <a:lvl8pPr marL="7283545" indent="0">
              <a:buNone/>
              <a:defRPr sz="3641" b="1"/>
            </a:lvl8pPr>
            <a:lvl9pPr marL="8324052" indent="0">
              <a:buNone/>
              <a:defRPr sz="364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1216" y="6581041"/>
            <a:ext cx="15361877" cy="9679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383193" y="4416555"/>
            <a:ext cx="15437532" cy="2164486"/>
          </a:xfrm>
        </p:spPr>
        <p:txBody>
          <a:bodyPr anchor="b"/>
          <a:lstStyle>
            <a:lvl1pPr marL="0" indent="0">
              <a:buNone/>
              <a:defRPr sz="5462" b="1"/>
            </a:lvl1pPr>
            <a:lvl2pPr marL="1040506" indent="0">
              <a:buNone/>
              <a:defRPr sz="4551" b="1"/>
            </a:lvl2pPr>
            <a:lvl3pPr marL="2081013" indent="0">
              <a:buNone/>
              <a:defRPr sz="4096" b="1"/>
            </a:lvl3pPr>
            <a:lvl4pPr marL="3121519" indent="0">
              <a:buNone/>
              <a:defRPr sz="3641" b="1"/>
            </a:lvl4pPr>
            <a:lvl5pPr marL="4162026" indent="0">
              <a:buNone/>
              <a:defRPr sz="3641" b="1"/>
            </a:lvl5pPr>
            <a:lvl6pPr marL="5202532" indent="0">
              <a:buNone/>
              <a:defRPr sz="3641" b="1"/>
            </a:lvl6pPr>
            <a:lvl7pPr marL="6243038" indent="0">
              <a:buNone/>
              <a:defRPr sz="3641" b="1"/>
            </a:lvl7pPr>
            <a:lvl8pPr marL="7283545" indent="0">
              <a:buNone/>
              <a:defRPr sz="3641" b="1"/>
            </a:lvl8pPr>
            <a:lvl9pPr marL="8324052" indent="0">
              <a:buNone/>
              <a:defRPr sz="364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383193" y="6581041"/>
            <a:ext cx="15437532" cy="9679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219-737F-42B6-9BCA-6ADDBE362E7C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703-61D2-44A5-A746-8C4F7919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813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219-737F-42B6-9BCA-6ADDBE362E7C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703-61D2-44A5-A746-8C4F7919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864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219-737F-42B6-9BCA-6ADDBE362E7C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703-61D2-44A5-A746-8C4F7919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89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3" y="1201103"/>
            <a:ext cx="11711718" cy="4203859"/>
          </a:xfrm>
        </p:spPr>
        <p:txBody>
          <a:bodyPr anchor="b"/>
          <a:lstStyle>
            <a:lvl1pPr>
              <a:defRPr sz="728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7532" y="2594052"/>
            <a:ext cx="18383190" cy="12803419"/>
          </a:xfrm>
        </p:spPr>
        <p:txBody>
          <a:bodyPr/>
          <a:lstStyle>
            <a:lvl1pPr>
              <a:defRPr sz="7282"/>
            </a:lvl1pPr>
            <a:lvl2pPr>
              <a:defRPr sz="6372"/>
            </a:lvl2pPr>
            <a:lvl3pPr>
              <a:defRPr sz="5462"/>
            </a:lvl3pPr>
            <a:lvl4pPr>
              <a:defRPr sz="4551"/>
            </a:lvl4pPr>
            <a:lvl5pPr>
              <a:defRPr sz="4551"/>
            </a:lvl5pPr>
            <a:lvl6pPr>
              <a:defRPr sz="4551"/>
            </a:lvl6pPr>
            <a:lvl7pPr>
              <a:defRPr sz="4551"/>
            </a:lvl7pPr>
            <a:lvl8pPr>
              <a:defRPr sz="4551"/>
            </a:lvl8pPr>
            <a:lvl9pPr>
              <a:defRPr sz="455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1213" y="5404962"/>
            <a:ext cx="11711718" cy="10013359"/>
          </a:xfrm>
        </p:spPr>
        <p:txBody>
          <a:bodyPr/>
          <a:lstStyle>
            <a:lvl1pPr marL="0" indent="0">
              <a:buNone/>
              <a:defRPr sz="3641"/>
            </a:lvl1pPr>
            <a:lvl2pPr marL="1040506" indent="0">
              <a:buNone/>
              <a:defRPr sz="3186"/>
            </a:lvl2pPr>
            <a:lvl3pPr marL="2081013" indent="0">
              <a:buNone/>
              <a:defRPr sz="2731"/>
            </a:lvl3pPr>
            <a:lvl4pPr marL="3121519" indent="0">
              <a:buNone/>
              <a:defRPr sz="2276"/>
            </a:lvl4pPr>
            <a:lvl5pPr marL="4162026" indent="0">
              <a:buNone/>
              <a:defRPr sz="2276"/>
            </a:lvl5pPr>
            <a:lvl6pPr marL="5202532" indent="0">
              <a:buNone/>
              <a:defRPr sz="2276"/>
            </a:lvl6pPr>
            <a:lvl7pPr marL="6243038" indent="0">
              <a:buNone/>
              <a:defRPr sz="2276"/>
            </a:lvl7pPr>
            <a:lvl8pPr marL="7283545" indent="0">
              <a:buNone/>
              <a:defRPr sz="2276"/>
            </a:lvl8pPr>
            <a:lvl9pPr marL="8324052" indent="0">
              <a:buNone/>
              <a:defRPr sz="22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219-737F-42B6-9BCA-6ADDBE362E7C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703-61D2-44A5-A746-8C4F7919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88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0AC5-E250-4A1B-84E8-3E16E566E073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B9F-5CE2-4F64-BAF6-ED55993E1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4999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3" y="1201103"/>
            <a:ext cx="11711718" cy="4203859"/>
          </a:xfrm>
        </p:spPr>
        <p:txBody>
          <a:bodyPr anchor="b"/>
          <a:lstStyle>
            <a:lvl1pPr>
              <a:defRPr sz="728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437532" y="2594052"/>
            <a:ext cx="18383190" cy="12803419"/>
          </a:xfrm>
        </p:spPr>
        <p:txBody>
          <a:bodyPr anchor="t"/>
          <a:lstStyle>
            <a:lvl1pPr marL="0" indent="0">
              <a:buNone/>
              <a:defRPr sz="7282"/>
            </a:lvl1pPr>
            <a:lvl2pPr marL="1040506" indent="0">
              <a:buNone/>
              <a:defRPr sz="6372"/>
            </a:lvl2pPr>
            <a:lvl3pPr marL="2081013" indent="0">
              <a:buNone/>
              <a:defRPr sz="5462"/>
            </a:lvl3pPr>
            <a:lvl4pPr marL="3121519" indent="0">
              <a:buNone/>
              <a:defRPr sz="4551"/>
            </a:lvl4pPr>
            <a:lvl5pPr marL="4162026" indent="0">
              <a:buNone/>
              <a:defRPr sz="4551"/>
            </a:lvl5pPr>
            <a:lvl6pPr marL="5202532" indent="0">
              <a:buNone/>
              <a:defRPr sz="4551"/>
            </a:lvl6pPr>
            <a:lvl7pPr marL="6243038" indent="0">
              <a:buNone/>
              <a:defRPr sz="4551"/>
            </a:lvl7pPr>
            <a:lvl8pPr marL="7283545" indent="0">
              <a:buNone/>
              <a:defRPr sz="4551"/>
            </a:lvl8pPr>
            <a:lvl9pPr marL="8324052" indent="0">
              <a:buNone/>
              <a:defRPr sz="455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1213" y="5404962"/>
            <a:ext cx="11711718" cy="10013359"/>
          </a:xfrm>
        </p:spPr>
        <p:txBody>
          <a:bodyPr/>
          <a:lstStyle>
            <a:lvl1pPr marL="0" indent="0">
              <a:buNone/>
              <a:defRPr sz="3641"/>
            </a:lvl1pPr>
            <a:lvl2pPr marL="1040506" indent="0">
              <a:buNone/>
              <a:defRPr sz="3186"/>
            </a:lvl2pPr>
            <a:lvl3pPr marL="2081013" indent="0">
              <a:buNone/>
              <a:defRPr sz="2731"/>
            </a:lvl3pPr>
            <a:lvl4pPr marL="3121519" indent="0">
              <a:buNone/>
              <a:defRPr sz="2276"/>
            </a:lvl4pPr>
            <a:lvl5pPr marL="4162026" indent="0">
              <a:buNone/>
              <a:defRPr sz="2276"/>
            </a:lvl5pPr>
            <a:lvl6pPr marL="5202532" indent="0">
              <a:buNone/>
              <a:defRPr sz="2276"/>
            </a:lvl6pPr>
            <a:lvl7pPr marL="6243038" indent="0">
              <a:buNone/>
              <a:defRPr sz="2276"/>
            </a:lvl7pPr>
            <a:lvl8pPr marL="7283545" indent="0">
              <a:buNone/>
              <a:defRPr sz="2276"/>
            </a:lvl8pPr>
            <a:lvl9pPr marL="8324052" indent="0">
              <a:buNone/>
              <a:defRPr sz="22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219-737F-42B6-9BCA-6ADDBE362E7C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703-61D2-44A5-A746-8C4F7919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4862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219-737F-42B6-9BCA-6ADDBE362E7C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703-61D2-44A5-A746-8C4F7919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951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986117" y="959214"/>
            <a:ext cx="7829877" cy="1526818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6485" y="959214"/>
            <a:ext cx="23035726" cy="1526818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219-737F-42B6-9BCA-6ADDBE362E7C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703-61D2-44A5-A746-8C4F7919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07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570" y="4491626"/>
            <a:ext cx="31319510" cy="7494378"/>
          </a:xfrm>
        </p:spPr>
        <p:txBody>
          <a:bodyPr anchor="b"/>
          <a:lstStyle>
            <a:lvl1pPr>
              <a:defRPr sz="157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7570" y="12056904"/>
            <a:ext cx="31319510" cy="3941116"/>
          </a:xfrm>
        </p:spPr>
        <p:txBody>
          <a:bodyPr/>
          <a:lstStyle>
            <a:lvl1pPr marL="0" indent="0">
              <a:buNone/>
              <a:defRPr sz="6305">
                <a:solidFill>
                  <a:schemeClr val="tx1">
                    <a:tint val="75000"/>
                  </a:schemeClr>
                </a:solidFill>
              </a:defRPr>
            </a:lvl1pPr>
            <a:lvl2pPr marL="1201093" indent="0">
              <a:buNone/>
              <a:defRPr sz="5255">
                <a:solidFill>
                  <a:schemeClr val="tx1">
                    <a:tint val="75000"/>
                  </a:schemeClr>
                </a:solidFill>
              </a:defRPr>
            </a:lvl2pPr>
            <a:lvl3pPr marL="2402185" indent="0">
              <a:buNone/>
              <a:defRPr sz="4729">
                <a:solidFill>
                  <a:schemeClr val="tx1">
                    <a:tint val="75000"/>
                  </a:schemeClr>
                </a:solidFill>
              </a:defRPr>
            </a:lvl3pPr>
            <a:lvl4pPr marL="3603278" indent="0">
              <a:buNone/>
              <a:defRPr sz="4203">
                <a:solidFill>
                  <a:schemeClr val="tx1">
                    <a:tint val="75000"/>
                  </a:schemeClr>
                </a:solidFill>
              </a:defRPr>
            </a:lvl4pPr>
            <a:lvl5pPr marL="4804371" indent="0">
              <a:buNone/>
              <a:defRPr sz="4203">
                <a:solidFill>
                  <a:schemeClr val="tx1">
                    <a:tint val="75000"/>
                  </a:schemeClr>
                </a:solidFill>
              </a:defRPr>
            </a:lvl5pPr>
            <a:lvl6pPr marL="6005466" indent="0">
              <a:buNone/>
              <a:defRPr sz="4203">
                <a:solidFill>
                  <a:schemeClr val="tx1">
                    <a:tint val="75000"/>
                  </a:schemeClr>
                </a:solidFill>
              </a:defRPr>
            </a:lvl6pPr>
            <a:lvl7pPr marL="7206558" indent="0">
              <a:buNone/>
              <a:defRPr sz="4203">
                <a:solidFill>
                  <a:schemeClr val="tx1">
                    <a:tint val="75000"/>
                  </a:schemeClr>
                </a:solidFill>
              </a:defRPr>
            </a:lvl7pPr>
            <a:lvl8pPr marL="8407651" indent="0">
              <a:buNone/>
              <a:defRPr sz="4203">
                <a:solidFill>
                  <a:schemeClr val="tx1">
                    <a:tint val="75000"/>
                  </a:schemeClr>
                </a:solidFill>
              </a:defRPr>
            </a:lvl8pPr>
            <a:lvl9pPr marL="9608744" indent="0">
              <a:buNone/>
              <a:defRPr sz="42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0AC5-E250-4A1B-84E8-3E16E566E073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B9F-5CE2-4F64-BAF6-ED55993E1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74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96483" y="4796069"/>
            <a:ext cx="15432802" cy="114313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3190" y="4796069"/>
            <a:ext cx="15432802" cy="114313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0AC5-E250-4A1B-84E8-3E16E566E073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B9F-5CE2-4F64-BAF6-ED55993E1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46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2" y="959218"/>
            <a:ext cx="31319510" cy="348236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1214" y="4416555"/>
            <a:ext cx="15361878" cy="2164486"/>
          </a:xfrm>
        </p:spPr>
        <p:txBody>
          <a:bodyPr anchor="b"/>
          <a:lstStyle>
            <a:lvl1pPr marL="0" indent="0">
              <a:buNone/>
              <a:defRPr sz="6305" b="1"/>
            </a:lvl1pPr>
            <a:lvl2pPr marL="1201093" indent="0">
              <a:buNone/>
              <a:defRPr sz="5255" b="1"/>
            </a:lvl2pPr>
            <a:lvl3pPr marL="2402185" indent="0">
              <a:buNone/>
              <a:defRPr sz="4729" b="1"/>
            </a:lvl3pPr>
            <a:lvl4pPr marL="3603278" indent="0">
              <a:buNone/>
              <a:defRPr sz="4203" b="1"/>
            </a:lvl4pPr>
            <a:lvl5pPr marL="4804371" indent="0">
              <a:buNone/>
              <a:defRPr sz="4203" b="1"/>
            </a:lvl5pPr>
            <a:lvl6pPr marL="6005466" indent="0">
              <a:buNone/>
              <a:defRPr sz="4203" b="1"/>
            </a:lvl6pPr>
            <a:lvl7pPr marL="7206558" indent="0">
              <a:buNone/>
              <a:defRPr sz="4203" b="1"/>
            </a:lvl7pPr>
            <a:lvl8pPr marL="8407651" indent="0">
              <a:buNone/>
              <a:defRPr sz="4203" b="1"/>
            </a:lvl8pPr>
            <a:lvl9pPr marL="9608744" indent="0">
              <a:buNone/>
              <a:defRPr sz="420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1214" y="6581041"/>
            <a:ext cx="15361878" cy="9679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383190" y="4416555"/>
            <a:ext cx="15437532" cy="2164486"/>
          </a:xfrm>
        </p:spPr>
        <p:txBody>
          <a:bodyPr anchor="b"/>
          <a:lstStyle>
            <a:lvl1pPr marL="0" indent="0">
              <a:buNone/>
              <a:defRPr sz="6305" b="1"/>
            </a:lvl1pPr>
            <a:lvl2pPr marL="1201093" indent="0">
              <a:buNone/>
              <a:defRPr sz="5255" b="1"/>
            </a:lvl2pPr>
            <a:lvl3pPr marL="2402185" indent="0">
              <a:buNone/>
              <a:defRPr sz="4729" b="1"/>
            </a:lvl3pPr>
            <a:lvl4pPr marL="3603278" indent="0">
              <a:buNone/>
              <a:defRPr sz="4203" b="1"/>
            </a:lvl4pPr>
            <a:lvl5pPr marL="4804371" indent="0">
              <a:buNone/>
              <a:defRPr sz="4203" b="1"/>
            </a:lvl5pPr>
            <a:lvl6pPr marL="6005466" indent="0">
              <a:buNone/>
              <a:defRPr sz="4203" b="1"/>
            </a:lvl6pPr>
            <a:lvl7pPr marL="7206558" indent="0">
              <a:buNone/>
              <a:defRPr sz="4203" b="1"/>
            </a:lvl7pPr>
            <a:lvl8pPr marL="8407651" indent="0">
              <a:buNone/>
              <a:defRPr sz="4203" b="1"/>
            </a:lvl8pPr>
            <a:lvl9pPr marL="9608744" indent="0">
              <a:buNone/>
              <a:defRPr sz="420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383190" y="6581041"/>
            <a:ext cx="15437532" cy="9679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0AC5-E250-4A1B-84E8-3E16E566E073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B9F-5CE2-4F64-BAF6-ED55993E1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35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0AC5-E250-4A1B-84E8-3E16E566E073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B9F-5CE2-4F64-BAF6-ED55993E1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11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0AC5-E250-4A1B-84E8-3E16E566E073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B9F-5CE2-4F64-BAF6-ED55993E1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50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7" y="1201104"/>
            <a:ext cx="11711717" cy="4203859"/>
          </a:xfrm>
        </p:spPr>
        <p:txBody>
          <a:bodyPr anchor="b"/>
          <a:lstStyle>
            <a:lvl1pPr>
              <a:defRPr sz="840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7532" y="2594051"/>
            <a:ext cx="18383190" cy="12803419"/>
          </a:xfrm>
        </p:spPr>
        <p:txBody>
          <a:bodyPr/>
          <a:lstStyle>
            <a:lvl1pPr>
              <a:defRPr sz="8406"/>
            </a:lvl1pPr>
            <a:lvl2pPr>
              <a:defRPr sz="7356"/>
            </a:lvl2pPr>
            <a:lvl3pPr>
              <a:defRPr sz="6305"/>
            </a:lvl3pPr>
            <a:lvl4pPr>
              <a:defRPr sz="5255"/>
            </a:lvl4pPr>
            <a:lvl5pPr>
              <a:defRPr sz="5255"/>
            </a:lvl5pPr>
            <a:lvl6pPr>
              <a:defRPr sz="5255"/>
            </a:lvl6pPr>
            <a:lvl7pPr>
              <a:defRPr sz="5255"/>
            </a:lvl7pPr>
            <a:lvl8pPr>
              <a:defRPr sz="5255"/>
            </a:lvl8pPr>
            <a:lvl9pPr>
              <a:defRPr sz="525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1217" y="5404961"/>
            <a:ext cx="11711717" cy="10013360"/>
          </a:xfrm>
        </p:spPr>
        <p:txBody>
          <a:bodyPr/>
          <a:lstStyle>
            <a:lvl1pPr marL="0" indent="0">
              <a:buNone/>
              <a:defRPr sz="4203"/>
            </a:lvl1pPr>
            <a:lvl2pPr marL="1201093" indent="0">
              <a:buNone/>
              <a:defRPr sz="3678"/>
            </a:lvl2pPr>
            <a:lvl3pPr marL="2402185" indent="0">
              <a:buNone/>
              <a:defRPr sz="3153"/>
            </a:lvl3pPr>
            <a:lvl4pPr marL="3603278" indent="0">
              <a:buNone/>
              <a:defRPr sz="2627"/>
            </a:lvl4pPr>
            <a:lvl5pPr marL="4804371" indent="0">
              <a:buNone/>
              <a:defRPr sz="2627"/>
            </a:lvl5pPr>
            <a:lvl6pPr marL="6005466" indent="0">
              <a:buNone/>
              <a:defRPr sz="2627"/>
            </a:lvl6pPr>
            <a:lvl7pPr marL="7206558" indent="0">
              <a:buNone/>
              <a:defRPr sz="2627"/>
            </a:lvl7pPr>
            <a:lvl8pPr marL="8407651" indent="0">
              <a:buNone/>
              <a:defRPr sz="2627"/>
            </a:lvl8pPr>
            <a:lvl9pPr marL="9608744" indent="0">
              <a:buNone/>
              <a:defRPr sz="26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0AC5-E250-4A1B-84E8-3E16E566E073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B9F-5CE2-4F64-BAF6-ED55993E1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42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7" y="1201104"/>
            <a:ext cx="11711717" cy="4203859"/>
          </a:xfrm>
        </p:spPr>
        <p:txBody>
          <a:bodyPr anchor="b"/>
          <a:lstStyle>
            <a:lvl1pPr>
              <a:defRPr sz="840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437532" y="2594051"/>
            <a:ext cx="18383190" cy="12803419"/>
          </a:xfrm>
        </p:spPr>
        <p:txBody>
          <a:bodyPr anchor="t"/>
          <a:lstStyle>
            <a:lvl1pPr marL="0" indent="0">
              <a:buNone/>
              <a:defRPr sz="8406"/>
            </a:lvl1pPr>
            <a:lvl2pPr marL="1201093" indent="0">
              <a:buNone/>
              <a:defRPr sz="7356"/>
            </a:lvl2pPr>
            <a:lvl3pPr marL="2402185" indent="0">
              <a:buNone/>
              <a:defRPr sz="6305"/>
            </a:lvl3pPr>
            <a:lvl4pPr marL="3603278" indent="0">
              <a:buNone/>
              <a:defRPr sz="5255"/>
            </a:lvl4pPr>
            <a:lvl5pPr marL="4804371" indent="0">
              <a:buNone/>
              <a:defRPr sz="5255"/>
            </a:lvl5pPr>
            <a:lvl6pPr marL="6005466" indent="0">
              <a:buNone/>
              <a:defRPr sz="5255"/>
            </a:lvl6pPr>
            <a:lvl7pPr marL="7206558" indent="0">
              <a:buNone/>
              <a:defRPr sz="5255"/>
            </a:lvl7pPr>
            <a:lvl8pPr marL="8407651" indent="0">
              <a:buNone/>
              <a:defRPr sz="5255"/>
            </a:lvl8pPr>
            <a:lvl9pPr marL="9608744" indent="0">
              <a:buNone/>
              <a:defRPr sz="525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1217" y="5404961"/>
            <a:ext cx="11711717" cy="10013360"/>
          </a:xfrm>
        </p:spPr>
        <p:txBody>
          <a:bodyPr/>
          <a:lstStyle>
            <a:lvl1pPr marL="0" indent="0">
              <a:buNone/>
              <a:defRPr sz="4203"/>
            </a:lvl1pPr>
            <a:lvl2pPr marL="1201093" indent="0">
              <a:buNone/>
              <a:defRPr sz="3678"/>
            </a:lvl2pPr>
            <a:lvl3pPr marL="2402185" indent="0">
              <a:buNone/>
              <a:defRPr sz="3153"/>
            </a:lvl3pPr>
            <a:lvl4pPr marL="3603278" indent="0">
              <a:buNone/>
              <a:defRPr sz="2627"/>
            </a:lvl4pPr>
            <a:lvl5pPr marL="4804371" indent="0">
              <a:buNone/>
              <a:defRPr sz="2627"/>
            </a:lvl5pPr>
            <a:lvl6pPr marL="6005466" indent="0">
              <a:buNone/>
              <a:defRPr sz="2627"/>
            </a:lvl6pPr>
            <a:lvl7pPr marL="7206558" indent="0">
              <a:buNone/>
              <a:defRPr sz="2627"/>
            </a:lvl7pPr>
            <a:lvl8pPr marL="8407651" indent="0">
              <a:buNone/>
              <a:defRPr sz="2627"/>
            </a:lvl8pPr>
            <a:lvl9pPr marL="9608744" indent="0">
              <a:buNone/>
              <a:defRPr sz="26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0AC5-E250-4A1B-84E8-3E16E566E073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B9F-5CE2-4F64-BAF6-ED55993E1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49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96483" y="959218"/>
            <a:ext cx="31319510" cy="348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6483" y="4796069"/>
            <a:ext cx="31319510" cy="1143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96485" y="16698663"/>
            <a:ext cx="8170307" cy="959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D0AC5-E250-4A1B-84E8-3E16E566E073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28508" y="16698663"/>
            <a:ext cx="12255460" cy="959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645688" y="16698663"/>
            <a:ext cx="8170307" cy="959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F2B9F-5CE2-4F64-BAF6-ED55993E1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67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402185" rtl="0" eaLnBrk="1" latinLnBrk="0" hangingPunct="1">
        <a:lnSpc>
          <a:spcPct val="90000"/>
        </a:lnSpc>
        <a:spcBef>
          <a:spcPct val="0"/>
        </a:spcBef>
        <a:buNone/>
        <a:defRPr sz="11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547" indent="-600547" algn="l" defTabSz="2402185" rtl="0" eaLnBrk="1" latinLnBrk="0" hangingPunct="1">
        <a:lnSpc>
          <a:spcPct val="90000"/>
        </a:lnSpc>
        <a:spcBef>
          <a:spcPts val="2627"/>
        </a:spcBef>
        <a:buFont typeface="Arial" panose="020B0604020202020204" pitchFamily="34" charset="0"/>
        <a:buChar char="•"/>
        <a:defRPr sz="7356" kern="1200">
          <a:solidFill>
            <a:schemeClr val="tx1"/>
          </a:solidFill>
          <a:latin typeface="+mn-lt"/>
          <a:ea typeface="+mn-ea"/>
          <a:cs typeface="+mn-cs"/>
        </a:defRPr>
      </a:lvl1pPr>
      <a:lvl2pPr marL="1801639" indent="-600547" algn="l" defTabSz="2402185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6305" kern="1200">
          <a:solidFill>
            <a:schemeClr val="tx1"/>
          </a:solidFill>
          <a:latin typeface="+mn-lt"/>
          <a:ea typeface="+mn-ea"/>
          <a:cs typeface="+mn-cs"/>
        </a:defRPr>
      </a:lvl2pPr>
      <a:lvl3pPr marL="3002732" indent="-600547" algn="l" defTabSz="2402185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5255" kern="1200">
          <a:solidFill>
            <a:schemeClr val="tx1"/>
          </a:solidFill>
          <a:latin typeface="+mn-lt"/>
          <a:ea typeface="+mn-ea"/>
          <a:cs typeface="+mn-cs"/>
        </a:defRPr>
      </a:lvl3pPr>
      <a:lvl4pPr marL="4203825" indent="-600547" algn="l" defTabSz="2402185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5404919" indent="-600547" algn="l" defTabSz="2402185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606011" indent="-600547" algn="l" defTabSz="2402185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807104" indent="-600547" algn="l" defTabSz="2402185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9008197" indent="-600547" algn="l" defTabSz="2402185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10209291" indent="-600547" algn="l" defTabSz="2402185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2185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1pPr>
      <a:lvl2pPr marL="1201093" algn="l" defTabSz="2402185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2pPr>
      <a:lvl3pPr marL="2402185" algn="l" defTabSz="2402185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3pPr>
      <a:lvl4pPr marL="3603278" algn="l" defTabSz="2402185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4804371" algn="l" defTabSz="2402185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005466" algn="l" defTabSz="2402185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206558" algn="l" defTabSz="2402185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8407651" algn="l" defTabSz="2402185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9608744" algn="l" defTabSz="2402185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96483" y="959218"/>
            <a:ext cx="31319510" cy="3482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6483" y="4796069"/>
            <a:ext cx="31319510" cy="1143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96483" y="16698666"/>
            <a:ext cx="8170307" cy="959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87219-737F-42B6-9BCA-6ADDBE362E7C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28507" y="16698666"/>
            <a:ext cx="12255461" cy="959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645686" y="16698666"/>
            <a:ext cx="8170307" cy="959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7703-61D2-44A5-A746-8C4F7919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27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081013" rtl="0" eaLnBrk="1" latinLnBrk="0" hangingPunct="1">
        <a:lnSpc>
          <a:spcPct val="90000"/>
        </a:lnSpc>
        <a:spcBef>
          <a:spcPct val="0"/>
        </a:spcBef>
        <a:buNone/>
        <a:defRPr sz="100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0253" indent="-520253" algn="l" defTabSz="2081013" rtl="0" eaLnBrk="1" latinLnBrk="0" hangingPunct="1">
        <a:lnSpc>
          <a:spcPct val="90000"/>
        </a:lnSpc>
        <a:spcBef>
          <a:spcPts val="2276"/>
        </a:spcBef>
        <a:buFont typeface="Arial" panose="020B0604020202020204" pitchFamily="34" charset="0"/>
        <a:buChar char="•"/>
        <a:defRPr sz="6372" kern="1200">
          <a:solidFill>
            <a:schemeClr val="tx1"/>
          </a:solidFill>
          <a:latin typeface="+mn-lt"/>
          <a:ea typeface="+mn-ea"/>
          <a:cs typeface="+mn-cs"/>
        </a:defRPr>
      </a:lvl1pPr>
      <a:lvl2pPr marL="1560760" indent="-520253" algn="l" defTabSz="2081013" rtl="0" eaLnBrk="1" latinLnBrk="0" hangingPunct="1">
        <a:lnSpc>
          <a:spcPct val="90000"/>
        </a:lnSpc>
        <a:spcBef>
          <a:spcPts val="1138"/>
        </a:spcBef>
        <a:buFont typeface="Arial" panose="020B0604020202020204" pitchFamily="34" charset="0"/>
        <a:buChar char="•"/>
        <a:defRPr sz="5462" kern="1200">
          <a:solidFill>
            <a:schemeClr val="tx1"/>
          </a:solidFill>
          <a:latin typeface="+mn-lt"/>
          <a:ea typeface="+mn-ea"/>
          <a:cs typeface="+mn-cs"/>
        </a:defRPr>
      </a:lvl2pPr>
      <a:lvl3pPr marL="2601266" indent="-520253" algn="l" defTabSz="2081013" rtl="0" eaLnBrk="1" latinLnBrk="0" hangingPunct="1">
        <a:lnSpc>
          <a:spcPct val="90000"/>
        </a:lnSpc>
        <a:spcBef>
          <a:spcPts val="1138"/>
        </a:spcBef>
        <a:buFont typeface="Arial" panose="020B0604020202020204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3pPr>
      <a:lvl4pPr marL="3641772" indent="-520253" algn="l" defTabSz="2081013" rtl="0" eaLnBrk="1" latinLnBrk="0" hangingPunct="1">
        <a:lnSpc>
          <a:spcPct val="90000"/>
        </a:lnSpc>
        <a:spcBef>
          <a:spcPts val="1138"/>
        </a:spcBef>
        <a:buFont typeface="Arial" panose="020B0604020202020204" pitchFamily="34" charset="0"/>
        <a:buChar char="•"/>
        <a:defRPr sz="4096" kern="1200">
          <a:solidFill>
            <a:schemeClr val="tx1"/>
          </a:solidFill>
          <a:latin typeface="+mn-lt"/>
          <a:ea typeface="+mn-ea"/>
          <a:cs typeface="+mn-cs"/>
        </a:defRPr>
      </a:lvl4pPr>
      <a:lvl5pPr marL="4682279" indent="-520253" algn="l" defTabSz="2081013" rtl="0" eaLnBrk="1" latinLnBrk="0" hangingPunct="1">
        <a:lnSpc>
          <a:spcPct val="90000"/>
        </a:lnSpc>
        <a:spcBef>
          <a:spcPts val="1138"/>
        </a:spcBef>
        <a:buFont typeface="Arial" panose="020B0604020202020204" pitchFamily="34" charset="0"/>
        <a:buChar char="•"/>
        <a:defRPr sz="4096" kern="1200">
          <a:solidFill>
            <a:schemeClr val="tx1"/>
          </a:solidFill>
          <a:latin typeface="+mn-lt"/>
          <a:ea typeface="+mn-ea"/>
          <a:cs typeface="+mn-cs"/>
        </a:defRPr>
      </a:lvl5pPr>
      <a:lvl6pPr marL="5722786" indent="-520253" algn="l" defTabSz="2081013" rtl="0" eaLnBrk="1" latinLnBrk="0" hangingPunct="1">
        <a:lnSpc>
          <a:spcPct val="90000"/>
        </a:lnSpc>
        <a:spcBef>
          <a:spcPts val="1138"/>
        </a:spcBef>
        <a:buFont typeface="Arial" panose="020B0604020202020204" pitchFamily="34" charset="0"/>
        <a:buChar char="•"/>
        <a:defRPr sz="4096" kern="1200">
          <a:solidFill>
            <a:schemeClr val="tx1"/>
          </a:solidFill>
          <a:latin typeface="+mn-lt"/>
          <a:ea typeface="+mn-ea"/>
          <a:cs typeface="+mn-cs"/>
        </a:defRPr>
      </a:lvl6pPr>
      <a:lvl7pPr marL="6763292" indent="-520253" algn="l" defTabSz="2081013" rtl="0" eaLnBrk="1" latinLnBrk="0" hangingPunct="1">
        <a:lnSpc>
          <a:spcPct val="90000"/>
        </a:lnSpc>
        <a:spcBef>
          <a:spcPts val="1138"/>
        </a:spcBef>
        <a:buFont typeface="Arial" panose="020B0604020202020204" pitchFamily="34" charset="0"/>
        <a:buChar char="•"/>
        <a:defRPr sz="4096" kern="1200">
          <a:solidFill>
            <a:schemeClr val="tx1"/>
          </a:solidFill>
          <a:latin typeface="+mn-lt"/>
          <a:ea typeface="+mn-ea"/>
          <a:cs typeface="+mn-cs"/>
        </a:defRPr>
      </a:lvl7pPr>
      <a:lvl8pPr marL="7803798" indent="-520253" algn="l" defTabSz="2081013" rtl="0" eaLnBrk="1" latinLnBrk="0" hangingPunct="1">
        <a:lnSpc>
          <a:spcPct val="90000"/>
        </a:lnSpc>
        <a:spcBef>
          <a:spcPts val="1138"/>
        </a:spcBef>
        <a:buFont typeface="Arial" panose="020B0604020202020204" pitchFamily="34" charset="0"/>
        <a:buChar char="•"/>
        <a:defRPr sz="4096" kern="1200">
          <a:solidFill>
            <a:schemeClr val="tx1"/>
          </a:solidFill>
          <a:latin typeface="+mn-lt"/>
          <a:ea typeface="+mn-ea"/>
          <a:cs typeface="+mn-cs"/>
        </a:defRPr>
      </a:lvl8pPr>
      <a:lvl9pPr marL="8844305" indent="-520253" algn="l" defTabSz="2081013" rtl="0" eaLnBrk="1" latinLnBrk="0" hangingPunct="1">
        <a:lnSpc>
          <a:spcPct val="90000"/>
        </a:lnSpc>
        <a:spcBef>
          <a:spcPts val="1138"/>
        </a:spcBef>
        <a:buFont typeface="Arial" panose="020B0604020202020204" pitchFamily="34" charset="0"/>
        <a:buChar char="•"/>
        <a:defRPr sz="40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1013" rtl="0" eaLnBrk="1" latinLnBrk="0" hangingPunct="1">
        <a:defRPr sz="4096" kern="1200">
          <a:solidFill>
            <a:schemeClr val="tx1"/>
          </a:solidFill>
          <a:latin typeface="+mn-lt"/>
          <a:ea typeface="+mn-ea"/>
          <a:cs typeface="+mn-cs"/>
        </a:defRPr>
      </a:lvl1pPr>
      <a:lvl2pPr marL="1040506" algn="l" defTabSz="2081013" rtl="0" eaLnBrk="1" latinLnBrk="0" hangingPunct="1">
        <a:defRPr sz="4096" kern="1200">
          <a:solidFill>
            <a:schemeClr val="tx1"/>
          </a:solidFill>
          <a:latin typeface="+mn-lt"/>
          <a:ea typeface="+mn-ea"/>
          <a:cs typeface="+mn-cs"/>
        </a:defRPr>
      </a:lvl2pPr>
      <a:lvl3pPr marL="2081013" algn="l" defTabSz="2081013" rtl="0" eaLnBrk="1" latinLnBrk="0" hangingPunct="1">
        <a:defRPr sz="4096" kern="1200">
          <a:solidFill>
            <a:schemeClr val="tx1"/>
          </a:solidFill>
          <a:latin typeface="+mn-lt"/>
          <a:ea typeface="+mn-ea"/>
          <a:cs typeface="+mn-cs"/>
        </a:defRPr>
      </a:lvl3pPr>
      <a:lvl4pPr marL="3121519" algn="l" defTabSz="2081013" rtl="0" eaLnBrk="1" latinLnBrk="0" hangingPunct="1">
        <a:defRPr sz="4096" kern="1200">
          <a:solidFill>
            <a:schemeClr val="tx1"/>
          </a:solidFill>
          <a:latin typeface="+mn-lt"/>
          <a:ea typeface="+mn-ea"/>
          <a:cs typeface="+mn-cs"/>
        </a:defRPr>
      </a:lvl4pPr>
      <a:lvl5pPr marL="4162026" algn="l" defTabSz="2081013" rtl="0" eaLnBrk="1" latinLnBrk="0" hangingPunct="1">
        <a:defRPr sz="4096" kern="1200">
          <a:solidFill>
            <a:schemeClr val="tx1"/>
          </a:solidFill>
          <a:latin typeface="+mn-lt"/>
          <a:ea typeface="+mn-ea"/>
          <a:cs typeface="+mn-cs"/>
        </a:defRPr>
      </a:lvl5pPr>
      <a:lvl6pPr marL="5202532" algn="l" defTabSz="2081013" rtl="0" eaLnBrk="1" latinLnBrk="0" hangingPunct="1">
        <a:defRPr sz="4096" kern="1200">
          <a:solidFill>
            <a:schemeClr val="tx1"/>
          </a:solidFill>
          <a:latin typeface="+mn-lt"/>
          <a:ea typeface="+mn-ea"/>
          <a:cs typeface="+mn-cs"/>
        </a:defRPr>
      </a:lvl6pPr>
      <a:lvl7pPr marL="6243038" algn="l" defTabSz="2081013" rtl="0" eaLnBrk="1" latinLnBrk="0" hangingPunct="1">
        <a:defRPr sz="4096" kern="1200">
          <a:solidFill>
            <a:schemeClr val="tx1"/>
          </a:solidFill>
          <a:latin typeface="+mn-lt"/>
          <a:ea typeface="+mn-ea"/>
          <a:cs typeface="+mn-cs"/>
        </a:defRPr>
      </a:lvl7pPr>
      <a:lvl8pPr marL="7283545" algn="l" defTabSz="2081013" rtl="0" eaLnBrk="1" latinLnBrk="0" hangingPunct="1">
        <a:defRPr sz="4096" kern="1200">
          <a:solidFill>
            <a:schemeClr val="tx1"/>
          </a:solidFill>
          <a:latin typeface="+mn-lt"/>
          <a:ea typeface="+mn-ea"/>
          <a:cs typeface="+mn-cs"/>
        </a:defRPr>
      </a:lvl8pPr>
      <a:lvl9pPr marL="8324052" algn="l" defTabSz="2081013" rtl="0" eaLnBrk="1" latinLnBrk="0" hangingPunct="1">
        <a:defRPr sz="40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1C6F-2DC9-AF2C-A51D-F4F008122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06" y="825910"/>
            <a:ext cx="32062993" cy="3353328"/>
          </a:xfrm>
          <a:effectLst>
            <a:outerShdw blurRad="50800" dist="50800" dir="5400000" algn="ctr" rotWithShape="0">
              <a:srgbClr val="FFC000"/>
            </a:outerShdw>
          </a:effectLst>
        </p:spPr>
        <p:txBody>
          <a:bodyPr>
            <a:normAutofit/>
          </a:bodyPr>
          <a:lstStyle/>
          <a:p>
            <a:r>
              <a:rPr lang="en-IN" sz="16386" b="1" dirty="0">
                <a:ln>
                  <a:solidFill>
                    <a:srgbClr val="FF33CC"/>
                  </a:solidFill>
                </a:ln>
                <a:solidFill>
                  <a:srgbClr val="FF6F61"/>
                </a:solidFill>
                <a:effectLst>
                  <a:outerShdw blurRad="12700" dist="38100" dir="2100000" algn="tl">
                    <a:srgbClr val="FF33CC">
                      <a:alpha val="95000"/>
                    </a:srgbClr>
                  </a:outerShdw>
                </a:effectLst>
                <a:latin typeface="Arial Rounded MT Bold" panose="020F0704030504030204" pitchFamily="34" charset="0"/>
                <a:ea typeface="Segoe UI Black" panose="020B0A02040204020203" pitchFamily="34" charset="0"/>
              </a:rPr>
              <a:t>Portfolio Templates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71F61-0B9F-4E53-78E2-3E214F5E2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857" y="11321956"/>
            <a:ext cx="33803303" cy="5107747"/>
          </a:xfrm>
        </p:spPr>
        <p:txBody>
          <a:bodyPr>
            <a:noAutofit/>
          </a:bodyPr>
          <a:lstStyle/>
          <a:p>
            <a:r>
              <a:rPr lang="en-US" sz="7538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This presentation provides a beautifully designed, neutral preview slide displaying 6 </a:t>
            </a:r>
            <a:r>
              <a:rPr lang="en-US" sz="7538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desktop website </a:t>
            </a:r>
            <a:r>
              <a:rPr lang="en-US" sz="7538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screenshots in a single layout. </a:t>
            </a:r>
          </a:p>
          <a:p>
            <a:r>
              <a:rPr lang="en-US" sz="7538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By replacing the placeholder images with your actual designs, you can effortlessly create a unified visual overview for any portfolio theme or template.</a:t>
            </a:r>
            <a:endParaRPr lang="en-IN" sz="7538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75723A0-F5FB-B3E7-7905-9CF711C6D49D}"/>
              </a:ext>
            </a:extLst>
          </p:cNvPr>
          <p:cNvSpPr txBox="1">
            <a:spLocks/>
          </p:cNvSpPr>
          <p:nvPr/>
        </p:nvSpPr>
        <p:spPr>
          <a:xfrm>
            <a:off x="6872749" y="6878278"/>
            <a:ext cx="21426720" cy="4349825"/>
          </a:xfrm>
          <a:prstGeom prst="rect">
            <a:avLst/>
          </a:prstGeom>
        </p:spPr>
        <p:txBody>
          <a:bodyPr vert="horz" lIns="41277" tIns="20639" rIns="41277" bIns="20639" rtlCol="0">
            <a:normAutofit/>
          </a:bodyPr>
          <a:lstStyle>
            <a:lvl1pPr marL="0" indent="0" algn="ctr" defTabSz="4610130" rtl="0" eaLnBrk="1" latinLnBrk="0" hangingPunct="1">
              <a:lnSpc>
                <a:spcPct val="90000"/>
              </a:lnSpc>
              <a:spcBef>
                <a:spcPts val="5042"/>
              </a:spcBef>
              <a:buFont typeface="Arial" panose="020B0604020202020204" pitchFamily="34" charset="0"/>
              <a:buNone/>
              <a:defRPr sz="1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5065" indent="0" algn="ctr" defTabSz="4610130" rtl="0" eaLnBrk="1" latinLnBrk="0" hangingPunct="1">
              <a:lnSpc>
                <a:spcPct val="90000"/>
              </a:lnSpc>
              <a:spcBef>
                <a:spcPts val="2521"/>
              </a:spcBef>
              <a:buFont typeface="Arial" panose="020B0604020202020204" pitchFamily="34" charset="0"/>
              <a:buNone/>
              <a:defRPr sz="100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10130" indent="0" algn="ctr" defTabSz="4610130" rtl="0" eaLnBrk="1" latinLnBrk="0" hangingPunct="1">
              <a:lnSpc>
                <a:spcPct val="90000"/>
              </a:lnSpc>
              <a:spcBef>
                <a:spcPts val="2521"/>
              </a:spcBef>
              <a:buFont typeface="Arial" panose="020B0604020202020204" pitchFamily="34" charset="0"/>
              <a:buNone/>
              <a:defRPr sz="90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15196" indent="0" algn="ctr" defTabSz="4610130" rtl="0" eaLnBrk="1" latinLnBrk="0" hangingPunct="1">
              <a:lnSpc>
                <a:spcPct val="90000"/>
              </a:lnSpc>
              <a:spcBef>
                <a:spcPts val="2521"/>
              </a:spcBef>
              <a:buFont typeface="Arial" panose="020B0604020202020204" pitchFamily="34" charset="0"/>
              <a:buNone/>
              <a:defRPr sz="8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20261" indent="0" algn="ctr" defTabSz="4610130" rtl="0" eaLnBrk="1" latinLnBrk="0" hangingPunct="1">
              <a:lnSpc>
                <a:spcPct val="90000"/>
              </a:lnSpc>
              <a:spcBef>
                <a:spcPts val="2521"/>
              </a:spcBef>
              <a:buFont typeface="Arial" panose="020B0604020202020204" pitchFamily="34" charset="0"/>
              <a:buNone/>
              <a:defRPr sz="8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525326" indent="0" algn="ctr" defTabSz="4610130" rtl="0" eaLnBrk="1" latinLnBrk="0" hangingPunct="1">
              <a:lnSpc>
                <a:spcPct val="90000"/>
              </a:lnSpc>
              <a:spcBef>
                <a:spcPts val="2521"/>
              </a:spcBef>
              <a:buFont typeface="Arial" panose="020B0604020202020204" pitchFamily="34" charset="0"/>
              <a:buNone/>
              <a:defRPr sz="8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30391" indent="0" algn="ctr" defTabSz="4610130" rtl="0" eaLnBrk="1" latinLnBrk="0" hangingPunct="1">
              <a:lnSpc>
                <a:spcPct val="90000"/>
              </a:lnSpc>
              <a:spcBef>
                <a:spcPts val="2521"/>
              </a:spcBef>
              <a:buFont typeface="Arial" panose="020B0604020202020204" pitchFamily="34" charset="0"/>
              <a:buNone/>
              <a:defRPr sz="8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35457" indent="0" algn="ctr" defTabSz="4610130" rtl="0" eaLnBrk="1" latinLnBrk="0" hangingPunct="1">
              <a:lnSpc>
                <a:spcPct val="90000"/>
              </a:lnSpc>
              <a:spcBef>
                <a:spcPts val="2521"/>
              </a:spcBef>
              <a:buFont typeface="Arial" panose="020B0604020202020204" pitchFamily="34" charset="0"/>
              <a:buNone/>
              <a:defRPr sz="8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440522" indent="0" algn="ctr" defTabSz="4610130" rtl="0" eaLnBrk="1" latinLnBrk="0" hangingPunct="1">
              <a:lnSpc>
                <a:spcPct val="90000"/>
              </a:lnSpc>
              <a:spcBef>
                <a:spcPts val="2521"/>
              </a:spcBef>
              <a:buFont typeface="Arial" panose="020B0604020202020204" pitchFamily="34" charset="0"/>
              <a:buNone/>
              <a:defRPr sz="8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081013">
              <a:spcBef>
                <a:spcPts val="2276"/>
              </a:spcBef>
            </a:pPr>
            <a:r>
              <a:rPr lang="en-IN" sz="11330" b="1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Desktop Site Preview Design</a:t>
            </a:r>
          </a:p>
        </p:txBody>
      </p:sp>
    </p:spTree>
    <p:extLst>
      <p:ext uri="{BB962C8B-B14F-4D97-AF65-F5344CB8AC3E}">
        <p14:creationId xmlns:p14="http://schemas.microsoft.com/office/powerpoint/2010/main" val="48627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8119A94-EF5D-8528-DB17-39C933BCF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79" y="555208"/>
            <a:ext cx="11336332" cy="7821116"/>
          </a:xfrm>
          <a:prstGeom prst="roundRect">
            <a:avLst>
              <a:gd name="adj" fmla="val 16667"/>
            </a:avLst>
          </a:prstGeom>
          <a:ln w="38100">
            <a:solidFill>
              <a:srgbClr val="00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8F705A-DA81-54B4-BC81-83EF8265F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3" b="4693"/>
          <a:stretch/>
        </p:blipFill>
        <p:spPr>
          <a:xfrm>
            <a:off x="782769" y="9497647"/>
            <a:ext cx="11336332" cy="7821116"/>
          </a:xfrm>
          <a:prstGeom prst="roundRect">
            <a:avLst>
              <a:gd name="adj" fmla="val 16667"/>
            </a:avLst>
          </a:prstGeom>
          <a:ln w="38100">
            <a:solidFill>
              <a:srgbClr val="00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402850-B822-0775-C834-3A420673D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1" r="11961"/>
          <a:stretch/>
        </p:blipFill>
        <p:spPr>
          <a:xfrm>
            <a:off x="24493258" y="437219"/>
            <a:ext cx="11336332" cy="7821116"/>
          </a:xfrm>
          <a:prstGeom prst="roundRect">
            <a:avLst>
              <a:gd name="adj" fmla="val 16667"/>
            </a:avLst>
          </a:prstGeom>
          <a:ln w="38100">
            <a:solidFill>
              <a:srgbClr val="00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490CE9-F8FB-2AD5-0BF8-C6F673F6C8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4" b="13024"/>
          <a:stretch/>
        </p:blipFill>
        <p:spPr>
          <a:xfrm>
            <a:off x="12492986" y="471634"/>
            <a:ext cx="11336332" cy="7821116"/>
          </a:xfrm>
          <a:prstGeom prst="roundRect">
            <a:avLst>
              <a:gd name="adj" fmla="val 16667"/>
            </a:avLst>
          </a:prstGeom>
          <a:ln w="38100">
            <a:solidFill>
              <a:srgbClr val="00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E12794-6721-B15D-7D0C-5DD32F703A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91" b="11991"/>
          <a:stretch/>
        </p:blipFill>
        <p:spPr>
          <a:xfrm>
            <a:off x="12665051" y="9492731"/>
            <a:ext cx="11336332" cy="7821116"/>
          </a:xfrm>
          <a:prstGeom prst="roundRect">
            <a:avLst>
              <a:gd name="adj" fmla="val 16667"/>
            </a:avLst>
          </a:prstGeom>
          <a:ln w="38100">
            <a:solidFill>
              <a:srgbClr val="00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89B5A33-7369-2045-0BAB-38D54E319C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6" r="14026"/>
          <a:stretch/>
        </p:blipFill>
        <p:spPr>
          <a:xfrm>
            <a:off x="24552251" y="9492730"/>
            <a:ext cx="11336332" cy="7821116"/>
          </a:xfrm>
          <a:prstGeom prst="roundRect">
            <a:avLst>
              <a:gd name="adj" fmla="val 16667"/>
            </a:avLst>
          </a:prstGeom>
          <a:ln w="38100">
            <a:solidFill>
              <a:srgbClr val="00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4425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180</TotalTime>
  <Words>51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1_Office Theme</vt:lpstr>
      <vt:lpstr>Portfolio Templates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Madhurima Rawat</dc:creator>
  <cp:lastModifiedBy>Madhurima Rawat</cp:lastModifiedBy>
  <cp:revision>94</cp:revision>
  <dcterms:created xsi:type="dcterms:W3CDTF">2025-06-05T06:30:15Z</dcterms:created>
  <dcterms:modified xsi:type="dcterms:W3CDTF">2025-06-15T16:19:06Z</dcterms:modified>
</cp:coreProperties>
</file>