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  <p:sldMasterId id="2147483996" r:id="rId2"/>
  </p:sldMasterIdLst>
  <p:sldIdLst>
    <p:sldId id="256" r:id="rId3"/>
    <p:sldId id="257" r:id="rId4"/>
  </p:sldIdLst>
  <p:sldSz cx="46101000" cy="399113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rima Rawat" initials="MR" lastIdx="1" clrIdx="0">
    <p:extLst>
      <p:ext uri="{19B8F6BF-5375-455C-9EA6-DF929625EA0E}">
        <p15:presenceInfo xmlns:p15="http://schemas.microsoft.com/office/powerpoint/2012/main" userId="8714a400033bb3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0D0"/>
    <a:srgbClr val="701047"/>
    <a:srgbClr val="1A6BA0"/>
    <a:srgbClr val="06341D"/>
    <a:srgbClr val="76B3EB"/>
    <a:srgbClr val="FF78AC"/>
    <a:srgbClr val="E6E6E6"/>
    <a:srgbClr val="5FAE57"/>
    <a:srgbClr val="E8F5E0"/>
    <a:srgbClr val="B5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" d="100"/>
          <a:sy n="10" d="100"/>
        </p:scale>
        <p:origin x="1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7575" y="6531789"/>
            <a:ext cx="39185850" cy="13895058"/>
          </a:xfrm>
        </p:spPr>
        <p:txBody>
          <a:bodyPr anchor="b"/>
          <a:lstStyle>
            <a:lvl1pPr algn="ctr">
              <a:defRPr sz="30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25" y="20962694"/>
            <a:ext cx="34575750" cy="9635998"/>
          </a:xfrm>
        </p:spPr>
        <p:txBody>
          <a:bodyPr/>
          <a:lstStyle>
            <a:lvl1pPr marL="0" indent="0" algn="ctr">
              <a:buNone/>
              <a:defRPr sz="12100"/>
            </a:lvl1pPr>
            <a:lvl2pPr marL="2305065" indent="0" algn="ctr">
              <a:buNone/>
              <a:defRPr sz="10083"/>
            </a:lvl2pPr>
            <a:lvl3pPr marL="4610130" indent="0" algn="ctr">
              <a:buNone/>
              <a:defRPr sz="9075"/>
            </a:lvl3pPr>
            <a:lvl4pPr marL="6915196" indent="0" algn="ctr">
              <a:buNone/>
              <a:defRPr sz="8067"/>
            </a:lvl4pPr>
            <a:lvl5pPr marL="9220261" indent="0" algn="ctr">
              <a:buNone/>
              <a:defRPr sz="8067"/>
            </a:lvl5pPr>
            <a:lvl6pPr marL="11525326" indent="0" algn="ctr">
              <a:buNone/>
              <a:defRPr sz="8067"/>
            </a:lvl6pPr>
            <a:lvl7pPr marL="13830391" indent="0" algn="ctr">
              <a:buNone/>
              <a:defRPr sz="8067"/>
            </a:lvl7pPr>
            <a:lvl8pPr marL="16135457" indent="0" algn="ctr">
              <a:buNone/>
              <a:defRPr sz="8067"/>
            </a:lvl8pPr>
            <a:lvl9pPr marL="18440522" indent="0" algn="ctr">
              <a:buNone/>
              <a:defRPr sz="806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8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58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1" y="2124909"/>
            <a:ext cx="9940528" cy="338230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46" y="2124909"/>
            <a:ext cx="29245322" cy="338230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9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7575" y="6531789"/>
            <a:ext cx="39185850" cy="13895058"/>
          </a:xfrm>
        </p:spPr>
        <p:txBody>
          <a:bodyPr anchor="b"/>
          <a:lstStyle>
            <a:lvl1pPr algn="ctr">
              <a:defRPr sz="30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25" y="20962694"/>
            <a:ext cx="34575750" cy="9635998"/>
          </a:xfrm>
        </p:spPr>
        <p:txBody>
          <a:bodyPr/>
          <a:lstStyle>
            <a:lvl1pPr marL="0" indent="0" algn="ctr">
              <a:buNone/>
              <a:defRPr sz="12100"/>
            </a:lvl1pPr>
            <a:lvl2pPr marL="2305065" indent="0" algn="ctr">
              <a:buNone/>
              <a:defRPr sz="10083"/>
            </a:lvl2pPr>
            <a:lvl3pPr marL="4610130" indent="0" algn="ctr">
              <a:buNone/>
              <a:defRPr sz="9075"/>
            </a:lvl3pPr>
            <a:lvl4pPr marL="6915196" indent="0" algn="ctr">
              <a:buNone/>
              <a:defRPr sz="8067"/>
            </a:lvl4pPr>
            <a:lvl5pPr marL="9220261" indent="0" algn="ctr">
              <a:buNone/>
              <a:defRPr sz="8067"/>
            </a:lvl5pPr>
            <a:lvl6pPr marL="11525326" indent="0" algn="ctr">
              <a:buNone/>
              <a:defRPr sz="8067"/>
            </a:lvl6pPr>
            <a:lvl7pPr marL="13830391" indent="0" algn="ctr">
              <a:buNone/>
              <a:defRPr sz="8067"/>
            </a:lvl7pPr>
            <a:lvl8pPr marL="16135457" indent="0" algn="ctr">
              <a:buNone/>
              <a:defRPr sz="8067"/>
            </a:lvl8pPr>
            <a:lvl9pPr marL="18440522" indent="0" algn="ctr">
              <a:buNone/>
              <a:defRPr sz="806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46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360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435" y="9950130"/>
            <a:ext cx="39762113" cy="16602005"/>
          </a:xfrm>
        </p:spPr>
        <p:txBody>
          <a:bodyPr anchor="b"/>
          <a:lstStyle>
            <a:lvl1pPr>
              <a:defRPr sz="30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435" y="26709197"/>
            <a:ext cx="39762113" cy="8730602"/>
          </a:xfrm>
        </p:spPr>
        <p:txBody>
          <a:bodyPr/>
          <a:lstStyle>
            <a:lvl1pPr marL="0" indent="0">
              <a:buNone/>
              <a:defRPr sz="12100">
                <a:solidFill>
                  <a:schemeClr val="tx1"/>
                </a:solidFill>
              </a:defRPr>
            </a:lvl1pPr>
            <a:lvl2pPr marL="2305065" indent="0">
              <a:buNone/>
              <a:defRPr sz="10083">
                <a:solidFill>
                  <a:schemeClr val="tx1">
                    <a:tint val="75000"/>
                  </a:schemeClr>
                </a:solidFill>
              </a:defRPr>
            </a:lvl2pPr>
            <a:lvl3pPr marL="4610130" indent="0">
              <a:buNone/>
              <a:defRPr sz="9075">
                <a:solidFill>
                  <a:schemeClr val="tx1">
                    <a:tint val="75000"/>
                  </a:schemeClr>
                </a:solidFill>
              </a:defRPr>
            </a:lvl3pPr>
            <a:lvl4pPr marL="6915196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4pPr>
            <a:lvl5pPr marL="9220261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5pPr>
            <a:lvl6pPr marL="11525326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6pPr>
            <a:lvl7pPr marL="13830391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7pPr>
            <a:lvl8pPr marL="16135457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8pPr>
            <a:lvl9pPr marL="18440522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35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9444" y="10624546"/>
            <a:ext cx="19592925" cy="253233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8631" y="10624546"/>
            <a:ext cx="19592925" cy="253233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47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48" y="2124918"/>
            <a:ext cx="39762113" cy="771434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453" y="9783824"/>
            <a:ext cx="19502881" cy="4794901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305065" indent="0">
              <a:buNone/>
              <a:defRPr sz="10083" b="1"/>
            </a:lvl2pPr>
            <a:lvl3pPr marL="4610130" indent="0">
              <a:buNone/>
              <a:defRPr sz="9075" b="1"/>
            </a:lvl3pPr>
            <a:lvl4pPr marL="6915196" indent="0">
              <a:buNone/>
              <a:defRPr sz="8067" b="1"/>
            </a:lvl4pPr>
            <a:lvl5pPr marL="9220261" indent="0">
              <a:buNone/>
              <a:defRPr sz="8067" b="1"/>
            </a:lvl5pPr>
            <a:lvl6pPr marL="11525326" indent="0">
              <a:buNone/>
              <a:defRPr sz="8067" b="1"/>
            </a:lvl6pPr>
            <a:lvl7pPr marL="13830391" indent="0">
              <a:buNone/>
              <a:defRPr sz="8067" b="1"/>
            </a:lvl7pPr>
            <a:lvl8pPr marL="16135457" indent="0">
              <a:buNone/>
              <a:defRPr sz="8067" b="1"/>
            </a:lvl8pPr>
            <a:lvl9pPr marL="18440522" indent="0">
              <a:buNone/>
              <a:defRPr sz="806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5453" y="14578725"/>
            <a:ext cx="19502881" cy="2144310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8634" y="9783824"/>
            <a:ext cx="19598930" cy="4794901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305065" indent="0">
              <a:buNone/>
              <a:defRPr sz="10083" b="1"/>
            </a:lvl2pPr>
            <a:lvl3pPr marL="4610130" indent="0">
              <a:buNone/>
              <a:defRPr sz="9075" b="1"/>
            </a:lvl3pPr>
            <a:lvl4pPr marL="6915196" indent="0">
              <a:buNone/>
              <a:defRPr sz="8067" b="1"/>
            </a:lvl4pPr>
            <a:lvl5pPr marL="9220261" indent="0">
              <a:buNone/>
              <a:defRPr sz="8067" b="1"/>
            </a:lvl5pPr>
            <a:lvl6pPr marL="11525326" indent="0">
              <a:buNone/>
              <a:defRPr sz="8067" b="1"/>
            </a:lvl6pPr>
            <a:lvl7pPr marL="13830391" indent="0">
              <a:buNone/>
              <a:defRPr sz="8067" b="1"/>
            </a:lvl7pPr>
            <a:lvl8pPr marL="16135457" indent="0">
              <a:buNone/>
              <a:defRPr sz="8067" b="1"/>
            </a:lvl8pPr>
            <a:lvl9pPr marL="18440522" indent="0">
              <a:buNone/>
              <a:defRPr sz="806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8634" y="14578725"/>
            <a:ext cx="19598930" cy="2144310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2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083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4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49" y="2660756"/>
            <a:ext cx="14868772" cy="9312646"/>
          </a:xfrm>
        </p:spPr>
        <p:txBody>
          <a:bodyPr anchor="b"/>
          <a:lstStyle>
            <a:lvl1pPr>
              <a:defRPr sz="16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930" y="5746503"/>
            <a:ext cx="23338631" cy="28362918"/>
          </a:xfrm>
        </p:spPr>
        <p:txBody>
          <a:bodyPr/>
          <a:lstStyle>
            <a:lvl1pPr>
              <a:defRPr sz="16133"/>
            </a:lvl1pPr>
            <a:lvl2pPr>
              <a:defRPr sz="14117"/>
            </a:lvl2pPr>
            <a:lvl3pPr>
              <a:defRPr sz="12100"/>
            </a:lvl3pPr>
            <a:lvl4pPr>
              <a:defRPr sz="10083"/>
            </a:lvl4pPr>
            <a:lvl5pPr>
              <a:defRPr sz="10083"/>
            </a:lvl5pPr>
            <a:lvl6pPr>
              <a:defRPr sz="10083"/>
            </a:lvl6pPr>
            <a:lvl7pPr>
              <a:defRPr sz="10083"/>
            </a:lvl7pPr>
            <a:lvl8pPr>
              <a:defRPr sz="10083"/>
            </a:lvl8pPr>
            <a:lvl9pPr>
              <a:defRPr sz="1008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49" y="11973402"/>
            <a:ext cx="14868772" cy="22182207"/>
          </a:xfrm>
        </p:spPr>
        <p:txBody>
          <a:bodyPr/>
          <a:lstStyle>
            <a:lvl1pPr marL="0" indent="0">
              <a:buNone/>
              <a:defRPr sz="8067"/>
            </a:lvl1pPr>
            <a:lvl2pPr marL="2305065" indent="0">
              <a:buNone/>
              <a:defRPr sz="7058"/>
            </a:lvl2pPr>
            <a:lvl3pPr marL="4610130" indent="0">
              <a:buNone/>
              <a:defRPr sz="6050"/>
            </a:lvl3pPr>
            <a:lvl4pPr marL="6915196" indent="0">
              <a:buNone/>
              <a:defRPr sz="5042"/>
            </a:lvl4pPr>
            <a:lvl5pPr marL="9220261" indent="0">
              <a:buNone/>
              <a:defRPr sz="5042"/>
            </a:lvl5pPr>
            <a:lvl6pPr marL="11525326" indent="0">
              <a:buNone/>
              <a:defRPr sz="5042"/>
            </a:lvl6pPr>
            <a:lvl7pPr marL="13830391" indent="0">
              <a:buNone/>
              <a:defRPr sz="5042"/>
            </a:lvl7pPr>
            <a:lvl8pPr marL="16135457" indent="0">
              <a:buNone/>
              <a:defRPr sz="5042"/>
            </a:lvl8pPr>
            <a:lvl9pPr marL="18440522" indent="0">
              <a:buNone/>
              <a:defRPr sz="504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2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00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49" y="2660756"/>
            <a:ext cx="14868772" cy="9312646"/>
          </a:xfrm>
        </p:spPr>
        <p:txBody>
          <a:bodyPr anchor="b"/>
          <a:lstStyle>
            <a:lvl1pPr>
              <a:defRPr sz="16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8930" y="5746503"/>
            <a:ext cx="23338631" cy="28362918"/>
          </a:xfrm>
        </p:spPr>
        <p:txBody>
          <a:bodyPr anchor="t"/>
          <a:lstStyle>
            <a:lvl1pPr marL="0" indent="0">
              <a:buNone/>
              <a:defRPr sz="16133"/>
            </a:lvl1pPr>
            <a:lvl2pPr marL="2305065" indent="0">
              <a:buNone/>
              <a:defRPr sz="14117"/>
            </a:lvl2pPr>
            <a:lvl3pPr marL="4610130" indent="0">
              <a:buNone/>
              <a:defRPr sz="12100"/>
            </a:lvl3pPr>
            <a:lvl4pPr marL="6915196" indent="0">
              <a:buNone/>
              <a:defRPr sz="10083"/>
            </a:lvl4pPr>
            <a:lvl5pPr marL="9220261" indent="0">
              <a:buNone/>
              <a:defRPr sz="10083"/>
            </a:lvl5pPr>
            <a:lvl6pPr marL="11525326" indent="0">
              <a:buNone/>
              <a:defRPr sz="10083"/>
            </a:lvl6pPr>
            <a:lvl7pPr marL="13830391" indent="0">
              <a:buNone/>
              <a:defRPr sz="10083"/>
            </a:lvl7pPr>
            <a:lvl8pPr marL="16135457" indent="0">
              <a:buNone/>
              <a:defRPr sz="10083"/>
            </a:lvl8pPr>
            <a:lvl9pPr marL="18440522" indent="0">
              <a:buNone/>
              <a:defRPr sz="1008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49" y="11973402"/>
            <a:ext cx="14868772" cy="22182207"/>
          </a:xfrm>
        </p:spPr>
        <p:txBody>
          <a:bodyPr/>
          <a:lstStyle>
            <a:lvl1pPr marL="0" indent="0">
              <a:buNone/>
              <a:defRPr sz="8067"/>
            </a:lvl1pPr>
            <a:lvl2pPr marL="2305065" indent="0">
              <a:buNone/>
              <a:defRPr sz="7058"/>
            </a:lvl2pPr>
            <a:lvl3pPr marL="4610130" indent="0">
              <a:buNone/>
              <a:defRPr sz="6050"/>
            </a:lvl3pPr>
            <a:lvl4pPr marL="6915196" indent="0">
              <a:buNone/>
              <a:defRPr sz="5042"/>
            </a:lvl4pPr>
            <a:lvl5pPr marL="9220261" indent="0">
              <a:buNone/>
              <a:defRPr sz="5042"/>
            </a:lvl5pPr>
            <a:lvl6pPr marL="11525326" indent="0">
              <a:buNone/>
              <a:defRPr sz="5042"/>
            </a:lvl6pPr>
            <a:lvl7pPr marL="13830391" indent="0">
              <a:buNone/>
              <a:defRPr sz="5042"/>
            </a:lvl7pPr>
            <a:lvl8pPr marL="16135457" indent="0">
              <a:buNone/>
              <a:defRPr sz="5042"/>
            </a:lvl8pPr>
            <a:lvl9pPr marL="18440522" indent="0">
              <a:buNone/>
              <a:defRPr sz="504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300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1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1" y="2124909"/>
            <a:ext cx="9940528" cy="338230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46" y="2124909"/>
            <a:ext cx="29245322" cy="338230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4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435" y="9950130"/>
            <a:ext cx="39762113" cy="16602005"/>
          </a:xfrm>
        </p:spPr>
        <p:txBody>
          <a:bodyPr anchor="b"/>
          <a:lstStyle>
            <a:lvl1pPr>
              <a:defRPr sz="30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435" y="26709197"/>
            <a:ext cx="39762113" cy="8730602"/>
          </a:xfrm>
        </p:spPr>
        <p:txBody>
          <a:bodyPr/>
          <a:lstStyle>
            <a:lvl1pPr marL="0" indent="0">
              <a:buNone/>
              <a:defRPr sz="12100">
                <a:solidFill>
                  <a:schemeClr val="tx1"/>
                </a:solidFill>
              </a:defRPr>
            </a:lvl1pPr>
            <a:lvl2pPr marL="2305065" indent="0">
              <a:buNone/>
              <a:defRPr sz="10083">
                <a:solidFill>
                  <a:schemeClr val="tx1">
                    <a:tint val="75000"/>
                  </a:schemeClr>
                </a:solidFill>
              </a:defRPr>
            </a:lvl2pPr>
            <a:lvl3pPr marL="4610130" indent="0">
              <a:buNone/>
              <a:defRPr sz="9075">
                <a:solidFill>
                  <a:schemeClr val="tx1">
                    <a:tint val="75000"/>
                  </a:schemeClr>
                </a:solidFill>
              </a:defRPr>
            </a:lvl3pPr>
            <a:lvl4pPr marL="6915196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4pPr>
            <a:lvl5pPr marL="9220261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5pPr>
            <a:lvl6pPr marL="11525326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6pPr>
            <a:lvl7pPr marL="13830391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7pPr>
            <a:lvl8pPr marL="16135457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8pPr>
            <a:lvl9pPr marL="18440522" indent="0">
              <a:buNone/>
              <a:defRPr sz="8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9444" y="10624546"/>
            <a:ext cx="19592925" cy="253233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8631" y="10624546"/>
            <a:ext cx="19592925" cy="253233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90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48" y="2124918"/>
            <a:ext cx="39762113" cy="771434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453" y="9783824"/>
            <a:ext cx="19502881" cy="4794901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305065" indent="0">
              <a:buNone/>
              <a:defRPr sz="10083" b="1"/>
            </a:lvl2pPr>
            <a:lvl3pPr marL="4610130" indent="0">
              <a:buNone/>
              <a:defRPr sz="9075" b="1"/>
            </a:lvl3pPr>
            <a:lvl4pPr marL="6915196" indent="0">
              <a:buNone/>
              <a:defRPr sz="8067" b="1"/>
            </a:lvl4pPr>
            <a:lvl5pPr marL="9220261" indent="0">
              <a:buNone/>
              <a:defRPr sz="8067" b="1"/>
            </a:lvl5pPr>
            <a:lvl6pPr marL="11525326" indent="0">
              <a:buNone/>
              <a:defRPr sz="8067" b="1"/>
            </a:lvl6pPr>
            <a:lvl7pPr marL="13830391" indent="0">
              <a:buNone/>
              <a:defRPr sz="8067" b="1"/>
            </a:lvl7pPr>
            <a:lvl8pPr marL="16135457" indent="0">
              <a:buNone/>
              <a:defRPr sz="8067" b="1"/>
            </a:lvl8pPr>
            <a:lvl9pPr marL="18440522" indent="0">
              <a:buNone/>
              <a:defRPr sz="806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5453" y="14578725"/>
            <a:ext cx="19502881" cy="2144310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8634" y="9783824"/>
            <a:ext cx="19598930" cy="4794901"/>
          </a:xfrm>
        </p:spPr>
        <p:txBody>
          <a:bodyPr anchor="b"/>
          <a:lstStyle>
            <a:lvl1pPr marL="0" indent="0">
              <a:buNone/>
              <a:defRPr sz="12100" b="1"/>
            </a:lvl1pPr>
            <a:lvl2pPr marL="2305065" indent="0">
              <a:buNone/>
              <a:defRPr sz="10083" b="1"/>
            </a:lvl2pPr>
            <a:lvl3pPr marL="4610130" indent="0">
              <a:buNone/>
              <a:defRPr sz="9075" b="1"/>
            </a:lvl3pPr>
            <a:lvl4pPr marL="6915196" indent="0">
              <a:buNone/>
              <a:defRPr sz="8067" b="1"/>
            </a:lvl4pPr>
            <a:lvl5pPr marL="9220261" indent="0">
              <a:buNone/>
              <a:defRPr sz="8067" b="1"/>
            </a:lvl5pPr>
            <a:lvl6pPr marL="11525326" indent="0">
              <a:buNone/>
              <a:defRPr sz="8067" b="1"/>
            </a:lvl6pPr>
            <a:lvl7pPr marL="13830391" indent="0">
              <a:buNone/>
              <a:defRPr sz="8067" b="1"/>
            </a:lvl7pPr>
            <a:lvl8pPr marL="16135457" indent="0">
              <a:buNone/>
              <a:defRPr sz="8067" b="1"/>
            </a:lvl8pPr>
            <a:lvl9pPr marL="18440522" indent="0">
              <a:buNone/>
              <a:defRPr sz="806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8634" y="14578725"/>
            <a:ext cx="19598930" cy="2144310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7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20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9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49" y="2660756"/>
            <a:ext cx="14868772" cy="9312646"/>
          </a:xfrm>
        </p:spPr>
        <p:txBody>
          <a:bodyPr anchor="b"/>
          <a:lstStyle>
            <a:lvl1pPr>
              <a:defRPr sz="16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930" y="5746503"/>
            <a:ext cx="23338631" cy="28362918"/>
          </a:xfrm>
        </p:spPr>
        <p:txBody>
          <a:bodyPr/>
          <a:lstStyle>
            <a:lvl1pPr>
              <a:defRPr sz="16133"/>
            </a:lvl1pPr>
            <a:lvl2pPr>
              <a:defRPr sz="14117"/>
            </a:lvl2pPr>
            <a:lvl3pPr>
              <a:defRPr sz="12100"/>
            </a:lvl3pPr>
            <a:lvl4pPr>
              <a:defRPr sz="10083"/>
            </a:lvl4pPr>
            <a:lvl5pPr>
              <a:defRPr sz="10083"/>
            </a:lvl5pPr>
            <a:lvl6pPr>
              <a:defRPr sz="10083"/>
            </a:lvl6pPr>
            <a:lvl7pPr>
              <a:defRPr sz="10083"/>
            </a:lvl7pPr>
            <a:lvl8pPr>
              <a:defRPr sz="10083"/>
            </a:lvl8pPr>
            <a:lvl9pPr>
              <a:defRPr sz="1008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49" y="11973402"/>
            <a:ext cx="14868772" cy="22182207"/>
          </a:xfrm>
        </p:spPr>
        <p:txBody>
          <a:bodyPr/>
          <a:lstStyle>
            <a:lvl1pPr marL="0" indent="0">
              <a:buNone/>
              <a:defRPr sz="8067"/>
            </a:lvl1pPr>
            <a:lvl2pPr marL="2305065" indent="0">
              <a:buNone/>
              <a:defRPr sz="7058"/>
            </a:lvl2pPr>
            <a:lvl3pPr marL="4610130" indent="0">
              <a:buNone/>
              <a:defRPr sz="6050"/>
            </a:lvl3pPr>
            <a:lvl4pPr marL="6915196" indent="0">
              <a:buNone/>
              <a:defRPr sz="5042"/>
            </a:lvl4pPr>
            <a:lvl5pPr marL="9220261" indent="0">
              <a:buNone/>
              <a:defRPr sz="5042"/>
            </a:lvl5pPr>
            <a:lvl6pPr marL="11525326" indent="0">
              <a:buNone/>
              <a:defRPr sz="5042"/>
            </a:lvl6pPr>
            <a:lvl7pPr marL="13830391" indent="0">
              <a:buNone/>
              <a:defRPr sz="5042"/>
            </a:lvl7pPr>
            <a:lvl8pPr marL="16135457" indent="0">
              <a:buNone/>
              <a:defRPr sz="5042"/>
            </a:lvl8pPr>
            <a:lvl9pPr marL="18440522" indent="0">
              <a:buNone/>
              <a:defRPr sz="504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7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49" y="2660756"/>
            <a:ext cx="14868772" cy="9312646"/>
          </a:xfrm>
        </p:spPr>
        <p:txBody>
          <a:bodyPr anchor="b"/>
          <a:lstStyle>
            <a:lvl1pPr>
              <a:defRPr sz="16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8930" y="5746503"/>
            <a:ext cx="23338631" cy="28362918"/>
          </a:xfrm>
        </p:spPr>
        <p:txBody>
          <a:bodyPr anchor="t"/>
          <a:lstStyle>
            <a:lvl1pPr marL="0" indent="0">
              <a:buNone/>
              <a:defRPr sz="16133"/>
            </a:lvl1pPr>
            <a:lvl2pPr marL="2305065" indent="0">
              <a:buNone/>
              <a:defRPr sz="14117"/>
            </a:lvl2pPr>
            <a:lvl3pPr marL="4610130" indent="0">
              <a:buNone/>
              <a:defRPr sz="12100"/>
            </a:lvl3pPr>
            <a:lvl4pPr marL="6915196" indent="0">
              <a:buNone/>
              <a:defRPr sz="10083"/>
            </a:lvl4pPr>
            <a:lvl5pPr marL="9220261" indent="0">
              <a:buNone/>
              <a:defRPr sz="10083"/>
            </a:lvl5pPr>
            <a:lvl6pPr marL="11525326" indent="0">
              <a:buNone/>
              <a:defRPr sz="10083"/>
            </a:lvl6pPr>
            <a:lvl7pPr marL="13830391" indent="0">
              <a:buNone/>
              <a:defRPr sz="10083"/>
            </a:lvl7pPr>
            <a:lvl8pPr marL="16135457" indent="0">
              <a:buNone/>
              <a:defRPr sz="10083"/>
            </a:lvl8pPr>
            <a:lvl9pPr marL="18440522" indent="0">
              <a:buNone/>
              <a:defRPr sz="1008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49" y="11973402"/>
            <a:ext cx="14868772" cy="22182207"/>
          </a:xfrm>
        </p:spPr>
        <p:txBody>
          <a:bodyPr/>
          <a:lstStyle>
            <a:lvl1pPr marL="0" indent="0">
              <a:buNone/>
              <a:defRPr sz="8067"/>
            </a:lvl1pPr>
            <a:lvl2pPr marL="2305065" indent="0">
              <a:buNone/>
              <a:defRPr sz="7058"/>
            </a:lvl2pPr>
            <a:lvl3pPr marL="4610130" indent="0">
              <a:buNone/>
              <a:defRPr sz="6050"/>
            </a:lvl3pPr>
            <a:lvl4pPr marL="6915196" indent="0">
              <a:buNone/>
              <a:defRPr sz="5042"/>
            </a:lvl4pPr>
            <a:lvl5pPr marL="9220261" indent="0">
              <a:buNone/>
              <a:defRPr sz="5042"/>
            </a:lvl5pPr>
            <a:lvl6pPr marL="11525326" indent="0">
              <a:buNone/>
              <a:defRPr sz="5042"/>
            </a:lvl6pPr>
            <a:lvl7pPr marL="13830391" indent="0">
              <a:buNone/>
              <a:defRPr sz="5042"/>
            </a:lvl7pPr>
            <a:lvl8pPr marL="16135457" indent="0">
              <a:buNone/>
              <a:defRPr sz="5042"/>
            </a:lvl8pPr>
            <a:lvl9pPr marL="18440522" indent="0">
              <a:buNone/>
              <a:defRPr sz="504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9444" y="2124918"/>
            <a:ext cx="39762113" cy="7714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9444" y="10624546"/>
            <a:ext cx="39762113" cy="2532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4" y="36991906"/>
            <a:ext cx="10372725" cy="2124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7219-737F-42B6-9BCA-6ADDBE362E7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56" y="36991906"/>
            <a:ext cx="15559088" cy="2124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1" y="36991906"/>
            <a:ext cx="10372725" cy="2124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7703-61D2-44A5-A746-8C4F7919A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4610130" rtl="0" eaLnBrk="1" latinLnBrk="0" hangingPunct="1">
        <a:lnSpc>
          <a:spcPct val="90000"/>
        </a:lnSpc>
        <a:spcBef>
          <a:spcPct val="0"/>
        </a:spcBef>
        <a:buNone/>
        <a:defRPr sz="221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2533" indent="-1152533" algn="l" defTabSz="4610130" rtl="0" eaLnBrk="1" latinLnBrk="0" hangingPunct="1">
        <a:lnSpc>
          <a:spcPct val="90000"/>
        </a:lnSpc>
        <a:spcBef>
          <a:spcPts val="5042"/>
        </a:spcBef>
        <a:buFont typeface="Arial" panose="020B0604020202020204" pitchFamily="34" charset="0"/>
        <a:buChar char="•"/>
        <a:defRPr sz="14117" kern="1200">
          <a:solidFill>
            <a:schemeClr val="tx1"/>
          </a:solidFill>
          <a:latin typeface="+mn-lt"/>
          <a:ea typeface="+mn-ea"/>
          <a:cs typeface="+mn-cs"/>
        </a:defRPr>
      </a:lvl1pPr>
      <a:lvl2pPr marL="3457598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2663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10083" kern="1200">
          <a:solidFill>
            <a:schemeClr val="tx1"/>
          </a:solidFill>
          <a:latin typeface="+mn-lt"/>
          <a:ea typeface="+mn-ea"/>
          <a:cs typeface="+mn-cs"/>
        </a:defRPr>
      </a:lvl3pPr>
      <a:lvl4pPr marL="8067728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4pPr>
      <a:lvl5pPr marL="10372794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5pPr>
      <a:lvl6pPr marL="12677859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6pPr>
      <a:lvl7pPr marL="14982924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7pPr>
      <a:lvl8pPr marL="17287989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8pPr>
      <a:lvl9pPr marL="19593055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1pPr>
      <a:lvl2pPr marL="2305065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2pPr>
      <a:lvl3pPr marL="4610130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3pPr>
      <a:lvl4pPr marL="6915196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4pPr>
      <a:lvl5pPr marL="9220261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5pPr>
      <a:lvl6pPr marL="11525326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6pPr>
      <a:lvl7pPr marL="13830391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7pPr>
      <a:lvl8pPr marL="16135457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8pPr>
      <a:lvl9pPr marL="18440522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9444" y="2124918"/>
            <a:ext cx="39762113" cy="7714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9444" y="10624546"/>
            <a:ext cx="39762113" cy="2532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4" y="36991906"/>
            <a:ext cx="10372725" cy="2124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0AC5-E250-4A1B-84E8-3E16E566E073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56" y="36991906"/>
            <a:ext cx="15559088" cy="2124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1" y="36991906"/>
            <a:ext cx="10372725" cy="2124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2B9F-5CE2-4F64-BAF6-ED55993E1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4610130" rtl="0" eaLnBrk="1" latinLnBrk="0" hangingPunct="1">
        <a:lnSpc>
          <a:spcPct val="90000"/>
        </a:lnSpc>
        <a:spcBef>
          <a:spcPct val="0"/>
        </a:spcBef>
        <a:buNone/>
        <a:defRPr sz="221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2533" indent="-1152533" algn="l" defTabSz="4610130" rtl="0" eaLnBrk="1" latinLnBrk="0" hangingPunct="1">
        <a:lnSpc>
          <a:spcPct val="90000"/>
        </a:lnSpc>
        <a:spcBef>
          <a:spcPts val="5042"/>
        </a:spcBef>
        <a:buFont typeface="Arial" panose="020B0604020202020204" pitchFamily="34" charset="0"/>
        <a:buChar char="•"/>
        <a:defRPr sz="14117" kern="1200">
          <a:solidFill>
            <a:schemeClr val="tx1"/>
          </a:solidFill>
          <a:latin typeface="+mn-lt"/>
          <a:ea typeface="+mn-ea"/>
          <a:cs typeface="+mn-cs"/>
        </a:defRPr>
      </a:lvl1pPr>
      <a:lvl2pPr marL="3457598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2663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10083" kern="1200">
          <a:solidFill>
            <a:schemeClr val="tx1"/>
          </a:solidFill>
          <a:latin typeface="+mn-lt"/>
          <a:ea typeface="+mn-ea"/>
          <a:cs typeface="+mn-cs"/>
        </a:defRPr>
      </a:lvl3pPr>
      <a:lvl4pPr marL="8067728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4pPr>
      <a:lvl5pPr marL="10372794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5pPr>
      <a:lvl6pPr marL="12677859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6pPr>
      <a:lvl7pPr marL="14982924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7pPr>
      <a:lvl8pPr marL="17287989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8pPr>
      <a:lvl9pPr marL="19593055" indent="-1152533" algn="l" defTabSz="4610130" rtl="0" eaLnBrk="1" latinLnBrk="0" hangingPunct="1">
        <a:lnSpc>
          <a:spcPct val="90000"/>
        </a:lnSpc>
        <a:spcBef>
          <a:spcPts val="2521"/>
        </a:spcBef>
        <a:buFont typeface="Arial" panose="020B0604020202020204" pitchFamily="34" charset="0"/>
        <a:buChar char="•"/>
        <a:defRPr sz="90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1pPr>
      <a:lvl2pPr marL="2305065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2pPr>
      <a:lvl3pPr marL="4610130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3pPr>
      <a:lvl4pPr marL="6915196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4pPr>
      <a:lvl5pPr marL="9220261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5pPr>
      <a:lvl6pPr marL="11525326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6pPr>
      <a:lvl7pPr marL="13830391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7pPr>
      <a:lvl8pPr marL="16135457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8pPr>
      <a:lvl9pPr marL="18440522" algn="l" defTabSz="4610130" rtl="0" eaLnBrk="1" latinLnBrk="0" hangingPunct="1">
        <a:defRPr sz="90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1C6F-2DC9-AF2C-A51D-F4F008122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94114" y="-4636954"/>
            <a:ext cx="50226686" cy="13895058"/>
          </a:xfrm>
          <a:effectLst>
            <a:outerShdw blurRad="50800" dist="50800" dir="5400000" algn="ctr" rotWithShape="0">
              <a:srgbClr val="FFC000"/>
            </a:outerShdw>
          </a:effectLst>
        </p:spPr>
        <p:txBody>
          <a:bodyPr>
            <a:normAutofit/>
          </a:bodyPr>
          <a:lstStyle/>
          <a:p>
            <a:r>
              <a:rPr lang="en-IN" sz="36300" b="1" dirty="0">
                <a:ln>
                  <a:solidFill>
                    <a:srgbClr val="FF33CC"/>
                  </a:solidFill>
                </a:ln>
                <a:solidFill>
                  <a:srgbClr val="FF6F61"/>
                </a:solidFill>
                <a:effectLst>
                  <a:outerShdw blurRad="12700" dist="38100" dir="2100000" algn="tl">
                    <a:srgbClr val="FF33CC">
                      <a:alpha val="95000"/>
                    </a:srgbClr>
                  </a:outerShdw>
                </a:effectLst>
                <a:latin typeface="Arial Rounded MT Bold" panose="020F0704030504030204" pitchFamily="34" charset="0"/>
                <a:ea typeface="Segoe UI Black" panose="020B0A02040204020203" pitchFamily="34" charset="0"/>
              </a:rPr>
              <a:t>Portfolio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71F61-0B9F-4E53-78E2-3E214F5E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3" y="24166286"/>
            <a:ext cx="43564628" cy="15087600"/>
          </a:xfrm>
        </p:spPr>
        <p:txBody>
          <a:bodyPr>
            <a:noAutofit/>
          </a:bodyPr>
          <a:lstStyle/>
          <a:p>
            <a:r>
              <a:rPr lang="en-US" sz="13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This presentation provides a beautifully designed, neutral preview slide displaying 6 mobile website screenshots in a single layout. </a:t>
            </a:r>
          </a:p>
          <a:p>
            <a:r>
              <a:rPr lang="en-US" sz="13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By replacing the placeholder images with your actual designs, you can effortlessly create a unified visual overview for any portfolio theme or template.</a:t>
            </a:r>
            <a:endParaRPr lang="en-IN" sz="13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5723A0-F5FB-B3E7-7905-9CF711C6D49D}"/>
              </a:ext>
            </a:extLst>
          </p:cNvPr>
          <p:cNvSpPr txBox="1">
            <a:spLocks/>
          </p:cNvSpPr>
          <p:nvPr/>
        </p:nvSpPr>
        <p:spPr>
          <a:xfrm>
            <a:off x="2090056" y="14387723"/>
            <a:ext cx="42450205" cy="963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610130" rtl="0" eaLnBrk="1" latinLnBrk="0" hangingPunct="1">
              <a:lnSpc>
                <a:spcPct val="90000"/>
              </a:lnSpc>
              <a:spcBef>
                <a:spcPts val="5042"/>
              </a:spcBef>
              <a:buFont typeface="Arial" panose="020B0604020202020204" pitchFamily="34" charset="0"/>
              <a:buNone/>
              <a:defRPr sz="1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5065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100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10130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90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5196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20261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25326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30391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135457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440522" indent="0" algn="ctr" defTabSz="4610130" rtl="0" eaLnBrk="1" latinLnBrk="0" hangingPunct="1">
              <a:lnSpc>
                <a:spcPct val="90000"/>
              </a:lnSpc>
              <a:spcBef>
                <a:spcPts val="2521"/>
              </a:spcBef>
              <a:buFont typeface="Arial" panose="020B0604020202020204" pitchFamily="34" charset="0"/>
              <a:buNone/>
              <a:defRPr sz="8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1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Mobile Site Preview Design</a:t>
            </a:r>
          </a:p>
        </p:txBody>
      </p:sp>
    </p:spTree>
    <p:extLst>
      <p:ext uri="{BB962C8B-B14F-4D97-AF65-F5344CB8AC3E}">
        <p14:creationId xmlns:p14="http://schemas.microsoft.com/office/powerpoint/2010/main" val="4862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4FF23-D360-0A9A-0910-3AE0E1D2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71" y="1481596"/>
            <a:ext cx="9899776" cy="17608401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2D164A-EC83-6990-834F-C14F170FE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4874" y="20862024"/>
            <a:ext cx="9899776" cy="17608401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DC22A-0366-9A67-3AB7-F7029C627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41386" y="1300078"/>
            <a:ext cx="10054545" cy="17883684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471207-B5E2-2762-5CF3-BB9789DED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64604" y="1327520"/>
            <a:ext cx="9899776" cy="17608401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91D11-8DBD-4656-038F-880D401AF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02866" y="21011073"/>
            <a:ext cx="9899776" cy="17608401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35E6D1-F220-C590-13FE-71F9EEFFE7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20264" y="21141702"/>
            <a:ext cx="9899776" cy="17608401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87307-7902-C8BD-68FE-C7AA87454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91053" y="1197897"/>
            <a:ext cx="9899776" cy="17608401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7D90F-488F-E681-79BC-684131DF68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35553" y="21127279"/>
            <a:ext cx="9899776" cy="17608401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4425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51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1_Office Theme</vt:lpstr>
      <vt:lpstr>Portfolio Templates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Madhurima Rawat</dc:creator>
  <cp:lastModifiedBy>Madhurima Rawat</cp:lastModifiedBy>
  <cp:revision>125</cp:revision>
  <dcterms:created xsi:type="dcterms:W3CDTF">2025-06-05T07:55:06Z</dcterms:created>
  <dcterms:modified xsi:type="dcterms:W3CDTF">2025-06-15T16:19:21Z</dcterms:modified>
</cp:coreProperties>
</file>