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8D4C4-6DA4-4067-BFFF-3C66D1FB8273}" v="274" dt="2023-03-31T21:29:05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788B5E-02D6-4424-BF09-75DBFD8D4C9A}" type="doc">
      <dgm:prSet loTypeId="urn:microsoft.com/office/officeart/2005/8/layout/arrow5" loCatId="relationship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A1822F-9B4F-4FD9-BF38-67BF03B67E57}">
      <dgm:prSet/>
      <dgm:spPr/>
      <dgm:t>
        <a:bodyPr/>
        <a:lstStyle/>
        <a:p>
          <a:r>
            <a:rPr lang="hu-HU"/>
            <a:t>Létrehozni egy reszponzív weboldalt Petőfi Sándor-ról</a:t>
          </a:r>
          <a:endParaRPr lang="en-US"/>
        </a:p>
      </dgm:t>
    </dgm:pt>
    <dgm:pt modelId="{E0D6164F-CFA0-4A62-A66A-AD5B9A75FE5C}" type="parTrans" cxnId="{20CBB49D-8800-43C0-B726-3A99BCFEB2D8}">
      <dgm:prSet/>
      <dgm:spPr/>
      <dgm:t>
        <a:bodyPr/>
        <a:lstStyle/>
        <a:p>
          <a:endParaRPr lang="en-US"/>
        </a:p>
      </dgm:t>
    </dgm:pt>
    <dgm:pt modelId="{6B834B06-193A-4963-AE12-62836679DB60}" type="sibTrans" cxnId="{20CBB49D-8800-43C0-B726-3A99BCFEB2D8}">
      <dgm:prSet/>
      <dgm:spPr/>
      <dgm:t>
        <a:bodyPr/>
        <a:lstStyle/>
        <a:p>
          <a:endParaRPr lang="en-US"/>
        </a:p>
      </dgm:t>
    </dgm:pt>
    <dgm:pt modelId="{BED34D78-A9EF-40E4-A4FD-7BCC5BA9F56A}">
      <dgm:prSet/>
      <dgm:spPr/>
      <dgm:t>
        <a:bodyPr/>
        <a:lstStyle/>
        <a:p>
          <a:r>
            <a:rPr lang="hu-HU"/>
            <a:t>Javascript-el felszerelve</a:t>
          </a:r>
          <a:endParaRPr lang="en-US"/>
        </a:p>
      </dgm:t>
    </dgm:pt>
    <dgm:pt modelId="{BCB4F9B6-F714-482E-87F0-09B90263CBAB}" type="parTrans" cxnId="{4D89216D-5FCC-4974-BE39-E111577F8830}">
      <dgm:prSet/>
      <dgm:spPr/>
      <dgm:t>
        <a:bodyPr/>
        <a:lstStyle/>
        <a:p>
          <a:endParaRPr lang="en-US"/>
        </a:p>
      </dgm:t>
    </dgm:pt>
    <dgm:pt modelId="{BE92F45B-2F8F-4D1E-81E7-C14641AF7B1A}" type="sibTrans" cxnId="{4D89216D-5FCC-4974-BE39-E111577F8830}">
      <dgm:prSet/>
      <dgm:spPr/>
      <dgm:t>
        <a:bodyPr/>
        <a:lstStyle/>
        <a:p>
          <a:endParaRPr lang="en-US"/>
        </a:p>
      </dgm:t>
    </dgm:pt>
    <dgm:pt modelId="{3D30C381-97F5-4FC3-B55A-75E9D1EEB698}">
      <dgm:prSet/>
      <dgm:spPr/>
      <dgm:t>
        <a:bodyPr/>
        <a:lstStyle/>
        <a:p>
          <a:r>
            <a:rPr lang="hu-HU"/>
            <a:t>Külső css állománnyal</a:t>
          </a:r>
          <a:endParaRPr lang="en-US"/>
        </a:p>
      </dgm:t>
    </dgm:pt>
    <dgm:pt modelId="{D44FA366-D1C4-4004-8942-C4BEEFD99989}" type="parTrans" cxnId="{1F91460B-84BC-4F91-B98B-57B8B7C5725D}">
      <dgm:prSet/>
      <dgm:spPr/>
      <dgm:t>
        <a:bodyPr/>
        <a:lstStyle/>
        <a:p>
          <a:endParaRPr lang="en-US"/>
        </a:p>
      </dgm:t>
    </dgm:pt>
    <dgm:pt modelId="{72D9209F-A64B-4D46-AA9E-DE05D29A668F}" type="sibTrans" cxnId="{1F91460B-84BC-4F91-B98B-57B8B7C5725D}">
      <dgm:prSet/>
      <dgm:spPr/>
      <dgm:t>
        <a:bodyPr/>
        <a:lstStyle/>
        <a:p>
          <a:endParaRPr lang="en-US"/>
        </a:p>
      </dgm:t>
    </dgm:pt>
    <dgm:pt modelId="{8F8FB6DF-1936-4742-A7EA-8559B0D1E8DB}">
      <dgm:prSet/>
      <dgm:spPr/>
      <dgm:t>
        <a:bodyPr/>
        <a:lstStyle/>
        <a:p>
          <a:r>
            <a:rPr lang="hu-HU"/>
            <a:t>Attríbutómokkal</a:t>
          </a:r>
          <a:endParaRPr lang="en-US"/>
        </a:p>
      </dgm:t>
    </dgm:pt>
    <dgm:pt modelId="{FA23F6C3-C995-431F-9520-F1DA550561B3}" type="parTrans" cxnId="{8F6B6DF5-277E-487A-9E0A-90D966AF7642}">
      <dgm:prSet/>
      <dgm:spPr/>
      <dgm:t>
        <a:bodyPr/>
        <a:lstStyle/>
        <a:p>
          <a:endParaRPr lang="en-US"/>
        </a:p>
      </dgm:t>
    </dgm:pt>
    <dgm:pt modelId="{3F1C407B-8E48-477F-84CC-12F7B308E998}" type="sibTrans" cxnId="{8F6B6DF5-277E-487A-9E0A-90D966AF7642}">
      <dgm:prSet/>
      <dgm:spPr/>
      <dgm:t>
        <a:bodyPr/>
        <a:lstStyle/>
        <a:p>
          <a:endParaRPr lang="en-US"/>
        </a:p>
      </dgm:t>
    </dgm:pt>
    <dgm:pt modelId="{6F26014A-A7BF-4B4D-B84B-44802BEFF5F3}" type="pres">
      <dgm:prSet presAssocID="{AF788B5E-02D6-4424-BF09-75DBFD8D4C9A}" presName="diagram" presStyleCnt="0">
        <dgm:presLayoutVars>
          <dgm:dir/>
          <dgm:resizeHandles val="exact"/>
        </dgm:presLayoutVars>
      </dgm:prSet>
      <dgm:spPr/>
    </dgm:pt>
    <dgm:pt modelId="{6DAB5C9A-7E37-4FF9-872F-226B35CEC9A2}" type="pres">
      <dgm:prSet presAssocID="{5FA1822F-9B4F-4FD9-BF38-67BF03B67E57}" presName="arrow" presStyleLbl="node1" presStyleIdx="0" presStyleCnt="4">
        <dgm:presLayoutVars>
          <dgm:bulletEnabled val="1"/>
        </dgm:presLayoutVars>
      </dgm:prSet>
      <dgm:spPr/>
    </dgm:pt>
    <dgm:pt modelId="{0B6A5B5C-F3E0-47E7-9E1C-3C7E04E5848C}" type="pres">
      <dgm:prSet presAssocID="{BED34D78-A9EF-40E4-A4FD-7BCC5BA9F56A}" presName="arrow" presStyleLbl="node1" presStyleIdx="1" presStyleCnt="4">
        <dgm:presLayoutVars>
          <dgm:bulletEnabled val="1"/>
        </dgm:presLayoutVars>
      </dgm:prSet>
      <dgm:spPr/>
    </dgm:pt>
    <dgm:pt modelId="{60F4DA3D-892D-4238-876A-46E8EB7464E4}" type="pres">
      <dgm:prSet presAssocID="{3D30C381-97F5-4FC3-B55A-75E9D1EEB698}" presName="arrow" presStyleLbl="node1" presStyleIdx="2" presStyleCnt="4">
        <dgm:presLayoutVars>
          <dgm:bulletEnabled val="1"/>
        </dgm:presLayoutVars>
      </dgm:prSet>
      <dgm:spPr/>
    </dgm:pt>
    <dgm:pt modelId="{EE3C3F35-A5E2-4091-96AB-90F8EE27C9A0}" type="pres">
      <dgm:prSet presAssocID="{8F8FB6DF-1936-4742-A7EA-8559B0D1E8DB}" presName="arrow" presStyleLbl="node1" presStyleIdx="3" presStyleCnt="4">
        <dgm:presLayoutVars>
          <dgm:bulletEnabled val="1"/>
        </dgm:presLayoutVars>
      </dgm:prSet>
      <dgm:spPr/>
    </dgm:pt>
  </dgm:ptLst>
  <dgm:cxnLst>
    <dgm:cxn modelId="{1F91460B-84BC-4F91-B98B-57B8B7C5725D}" srcId="{AF788B5E-02D6-4424-BF09-75DBFD8D4C9A}" destId="{3D30C381-97F5-4FC3-B55A-75E9D1EEB698}" srcOrd="2" destOrd="0" parTransId="{D44FA366-D1C4-4004-8942-C4BEEFD99989}" sibTransId="{72D9209F-A64B-4D46-AA9E-DE05D29A668F}"/>
    <dgm:cxn modelId="{4D89216D-5FCC-4974-BE39-E111577F8830}" srcId="{AF788B5E-02D6-4424-BF09-75DBFD8D4C9A}" destId="{BED34D78-A9EF-40E4-A4FD-7BCC5BA9F56A}" srcOrd="1" destOrd="0" parTransId="{BCB4F9B6-F714-482E-87F0-09B90263CBAB}" sibTransId="{BE92F45B-2F8F-4D1E-81E7-C14641AF7B1A}"/>
    <dgm:cxn modelId="{62DD8082-8B15-49A5-92E4-35B4BB2CD29A}" type="presOf" srcId="{8F8FB6DF-1936-4742-A7EA-8559B0D1E8DB}" destId="{EE3C3F35-A5E2-4091-96AB-90F8EE27C9A0}" srcOrd="0" destOrd="0" presId="urn:microsoft.com/office/officeart/2005/8/layout/arrow5"/>
    <dgm:cxn modelId="{20CBB49D-8800-43C0-B726-3A99BCFEB2D8}" srcId="{AF788B5E-02D6-4424-BF09-75DBFD8D4C9A}" destId="{5FA1822F-9B4F-4FD9-BF38-67BF03B67E57}" srcOrd="0" destOrd="0" parTransId="{E0D6164F-CFA0-4A62-A66A-AD5B9A75FE5C}" sibTransId="{6B834B06-193A-4963-AE12-62836679DB60}"/>
    <dgm:cxn modelId="{2F4650A8-60C8-47C8-BF4D-600EC5628EC0}" type="presOf" srcId="{AF788B5E-02D6-4424-BF09-75DBFD8D4C9A}" destId="{6F26014A-A7BF-4B4D-B84B-44802BEFF5F3}" srcOrd="0" destOrd="0" presId="urn:microsoft.com/office/officeart/2005/8/layout/arrow5"/>
    <dgm:cxn modelId="{E6C348B8-FF31-4B43-8912-7194B1B921A7}" type="presOf" srcId="{BED34D78-A9EF-40E4-A4FD-7BCC5BA9F56A}" destId="{0B6A5B5C-F3E0-47E7-9E1C-3C7E04E5848C}" srcOrd="0" destOrd="0" presId="urn:microsoft.com/office/officeart/2005/8/layout/arrow5"/>
    <dgm:cxn modelId="{8E6C3ED0-423E-47C6-955E-B72867B64CF0}" type="presOf" srcId="{5FA1822F-9B4F-4FD9-BF38-67BF03B67E57}" destId="{6DAB5C9A-7E37-4FF9-872F-226B35CEC9A2}" srcOrd="0" destOrd="0" presId="urn:microsoft.com/office/officeart/2005/8/layout/arrow5"/>
    <dgm:cxn modelId="{8F6B6DF5-277E-487A-9E0A-90D966AF7642}" srcId="{AF788B5E-02D6-4424-BF09-75DBFD8D4C9A}" destId="{8F8FB6DF-1936-4742-A7EA-8559B0D1E8DB}" srcOrd="3" destOrd="0" parTransId="{FA23F6C3-C995-431F-9520-F1DA550561B3}" sibTransId="{3F1C407B-8E48-477F-84CC-12F7B308E998}"/>
    <dgm:cxn modelId="{E3ACA8F7-5F60-4852-9DFE-FA5FFD06264B}" type="presOf" srcId="{3D30C381-97F5-4FC3-B55A-75E9D1EEB698}" destId="{60F4DA3D-892D-4238-876A-46E8EB7464E4}" srcOrd="0" destOrd="0" presId="urn:microsoft.com/office/officeart/2005/8/layout/arrow5"/>
    <dgm:cxn modelId="{68130390-8CA6-4ADF-B14B-95B14485EF47}" type="presParOf" srcId="{6F26014A-A7BF-4B4D-B84B-44802BEFF5F3}" destId="{6DAB5C9A-7E37-4FF9-872F-226B35CEC9A2}" srcOrd="0" destOrd="0" presId="urn:microsoft.com/office/officeart/2005/8/layout/arrow5"/>
    <dgm:cxn modelId="{1E512E28-1F0E-40FD-B355-FD27C58CD437}" type="presParOf" srcId="{6F26014A-A7BF-4B4D-B84B-44802BEFF5F3}" destId="{0B6A5B5C-F3E0-47E7-9E1C-3C7E04E5848C}" srcOrd="1" destOrd="0" presId="urn:microsoft.com/office/officeart/2005/8/layout/arrow5"/>
    <dgm:cxn modelId="{C30BAB22-6405-4002-9173-9BC54FF734B4}" type="presParOf" srcId="{6F26014A-A7BF-4B4D-B84B-44802BEFF5F3}" destId="{60F4DA3D-892D-4238-876A-46E8EB7464E4}" srcOrd="2" destOrd="0" presId="urn:microsoft.com/office/officeart/2005/8/layout/arrow5"/>
    <dgm:cxn modelId="{AC69F735-673C-4D55-8391-DD48460B8D3F}" type="presParOf" srcId="{6F26014A-A7BF-4B4D-B84B-44802BEFF5F3}" destId="{EE3C3F35-A5E2-4091-96AB-90F8EE27C9A0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B5C9A-7E37-4FF9-872F-226B35CEC9A2}">
      <dsp:nvSpPr>
        <dsp:cNvPr id="0" name=""/>
        <dsp:cNvSpPr/>
      </dsp:nvSpPr>
      <dsp:spPr>
        <a:xfrm>
          <a:off x="4390057" y="25"/>
          <a:ext cx="1735484" cy="1735484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/>
            <a:t>Létrehozni egy reszponzív weboldalt Petőfi Sándor-ról</a:t>
          </a:r>
          <a:endParaRPr lang="en-US" sz="1100" kern="1200"/>
        </a:p>
      </dsp:txBody>
      <dsp:txXfrm>
        <a:off x="4823928" y="25"/>
        <a:ext cx="867742" cy="1431774"/>
      </dsp:txXfrm>
    </dsp:sp>
    <dsp:sp modelId="{0B6A5B5C-F3E0-47E7-9E1C-3C7E04E5848C}">
      <dsp:nvSpPr>
        <dsp:cNvPr id="0" name=""/>
        <dsp:cNvSpPr/>
      </dsp:nvSpPr>
      <dsp:spPr>
        <a:xfrm rot="5400000">
          <a:off x="5697958" y="1307926"/>
          <a:ext cx="1735484" cy="1735484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/>
            <a:t>Javascript-el felszerelve</a:t>
          </a:r>
          <a:endParaRPr lang="en-US" sz="1100" kern="1200"/>
        </a:p>
      </dsp:txBody>
      <dsp:txXfrm rot="-5400000">
        <a:off x="6001668" y="1741797"/>
        <a:ext cx="1431774" cy="867742"/>
      </dsp:txXfrm>
    </dsp:sp>
    <dsp:sp modelId="{60F4DA3D-892D-4238-876A-46E8EB7464E4}">
      <dsp:nvSpPr>
        <dsp:cNvPr id="0" name=""/>
        <dsp:cNvSpPr/>
      </dsp:nvSpPr>
      <dsp:spPr>
        <a:xfrm rot="10800000">
          <a:off x="4390057" y="2615827"/>
          <a:ext cx="1735484" cy="1735484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/>
            <a:t>Külső css állománnyal</a:t>
          </a:r>
          <a:endParaRPr lang="en-US" sz="1100" kern="1200"/>
        </a:p>
      </dsp:txBody>
      <dsp:txXfrm rot="10800000">
        <a:off x="4823928" y="2919537"/>
        <a:ext cx="867742" cy="1431774"/>
      </dsp:txXfrm>
    </dsp:sp>
    <dsp:sp modelId="{EE3C3F35-A5E2-4091-96AB-90F8EE27C9A0}">
      <dsp:nvSpPr>
        <dsp:cNvPr id="0" name=""/>
        <dsp:cNvSpPr/>
      </dsp:nvSpPr>
      <dsp:spPr>
        <a:xfrm rot="16200000">
          <a:off x="3082156" y="1307926"/>
          <a:ext cx="1735484" cy="1735484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/>
            <a:t>Attríbutómokkal</a:t>
          </a:r>
          <a:endParaRPr lang="en-US" sz="1100" kern="1200"/>
        </a:p>
      </dsp:txBody>
      <dsp:txXfrm rot="5400000">
        <a:off x="3082156" y="1741797"/>
        <a:ext cx="1431774" cy="867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5C58D7E0-5307-F19C-D92D-68A7042A6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1" t="7163" r="10940" b="3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hu-HU" sz="4800">
                <a:cs typeface="Calibri Light"/>
              </a:rPr>
              <a:t>FeladatA</a:t>
            </a:r>
            <a:endParaRPr lang="hu-HU" sz="480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hu-HU" sz="2000">
                <a:cs typeface="Calibri"/>
              </a:rPr>
              <a:t>Készítette: Glonczi Patrik Zsolt</a:t>
            </a:r>
            <a:endParaRPr lang="hu-HU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E258F7-CDB3-D871-AB9F-8A3BC7A7A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85" b="207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68B089F-E651-93BB-DEEA-118E2118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dirty="0">
                <a:cs typeface="Calibri Light"/>
              </a:rPr>
              <a:t>Mi volt a feladat?</a:t>
            </a:r>
            <a:endParaRPr lang="hu-HU" dirty="0"/>
          </a:p>
        </p:txBody>
      </p:sp>
      <p:graphicFrame>
        <p:nvGraphicFramePr>
          <p:cNvPr id="19" name="Tartalom helye 2">
            <a:extLst>
              <a:ext uri="{FF2B5EF4-FFF2-40B4-BE49-F238E27FC236}">
                <a16:creationId xmlns:a16="http://schemas.microsoft.com/office/drawing/2014/main" id="{15C3C51C-8753-83A8-9E05-981A4CAC74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364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308262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75F12BB-3D62-BBD8-FF84-533AC389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hu-HU" sz="5600">
                <a:cs typeface="Calibri Light"/>
              </a:rPr>
              <a:t>Miért Petőfi?</a:t>
            </a:r>
            <a:endParaRPr lang="hu-HU" sz="56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4" descr="A képen személy, ember, pózolás látható&#10;&#10;Automatikusan generált leírás">
            <a:extLst>
              <a:ext uri="{FF2B5EF4-FFF2-40B4-BE49-F238E27FC236}">
                <a16:creationId xmlns:a16="http://schemas.microsoft.com/office/drawing/2014/main" id="{E3168500-78F3-A2EF-6274-D9E6205F5A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91" r="14363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2FC29B-3748-19E3-149F-C72D350EB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515524" cy="2989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hu-HU" sz="2400" dirty="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Érdekes élet</a:t>
            </a:r>
          </a:p>
          <a:p>
            <a:pPr marL="514350" indent="-514350">
              <a:buAutoNum type="arabicPeriod"/>
            </a:pPr>
            <a:r>
              <a:rPr lang="hu-HU" sz="2400" dirty="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Egyik legnagyobb magyar költő</a:t>
            </a:r>
          </a:p>
          <a:p>
            <a:pPr marL="514350" indent="-514350">
              <a:buAutoNum type="arabicPeriod"/>
            </a:pPr>
            <a:r>
              <a:rPr lang="hu-HU" sz="2400" dirty="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A 4 opció közül a kedvencem</a:t>
            </a:r>
          </a:p>
          <a:p>
            <a:pPr marL="514350" indent="-514350">
              <a:buAutoNum type="arabicPeriod"/>
            </a:pPr>
            <a:r>
              <a:rPr lang="hu-HU" sz="2400" dirty="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Magyar tanár kedvence</a:t>
            </a:r>
          </a:p>
          <a:p>
            <a:pPr marL="514350" indent="-514350">
              <a:buAutoNum type="arabicPeriod"/>
            </a:pPr>
            <a:endParaRPr lang="hu-HU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</p:txBody>
      </p:sp>
      <p:sp>
        <p:nvSpPr>
          <p:cNvPr id="1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68320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B998650-7DA7-5AE1-1C8D-6B2F956F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Wireframe</a:t>
            </a:r>
          </a:p>
        </p:txBody>
      </p:sp>
      <p:pic>
        <p:nvPicPr>
          <p:cNvPr id="5" name="Kép 5" descr="A képen asztal látható&#10;&#10;Automatikusan generált leírás">
            <a:extLst>
              <a:ext uri="{FF2B5EF4-FFF2-40B4-BE49-F238E27FC236}">
                <a16:creationId xmlns:a16="http://schemas.microsoft.com/office/drawing/2014/main" id="{2F1FB4F9-F405-0C85-5101-426C5F80C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12" y="1788116"/>
            <a:ext cx="9683984" cy="544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88361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8FB0DB9-FEE1-F886-CFED-47E8B658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>
                <a:solidFill>
                  <a:srgbClr val="FFFFFF"/>
                </a:solidFill>
                <a:cs typeface="Calibri Light"/>
              </a:rPr>
              <a:t>Tovább fejlesztési lehetőségek</a:t>
            </a:r>
            <a:endParaRPr lang="hu-HU" sz="4000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869985-870C-02E6-B2E1-8837A1E74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>
                <a:cs typeface="Calibri" panose="020F0502020204030204"/>
              </a:rPr>
              <a:t>Bőven akad</a:t>
            </a:r>
          </a:p>
          <a:p>
            <a:r>
              <a:rPr lang="hu-HU" dirty="0">
                <a:cs typeface="Calibri" panose="020F0502020204030204"/>
              </a:rPr>
              <a:t>Oldal szépítése </a:t>
            </a:r>
            <a:r>
              <a:rPr lang="hu-HU" dirty="0" err="1">
                <a:cs typeface="Calibri" panose="020F0502020204030204"/>
              </a:rPr>
              <a:t>css</a:t>
            </a:r>
            <a:r>
              <a:rPr lang="hu-HU" dirty="0">
                <a:cs typeface="Calibri" panose="020F0502020204030204"/>
              </a:rPr>
              <a:t>-el</a:t>
            </a:r>
          </a:p>
          <a:p>
            <a:r>
              <a:rPr lang="hu-HU" dirty="0">
                <a:cs typeface="Calibri" panose="020F0502020204030204"/>
              </a:rPr>
              <a:t>Oldal dinamikussá tétele </a:t>
            </a:r>
            <a:r>
              <a:rPr lang="hu-HU" dirty="0" err="1">
                <a:cs typeface="Calibri" panose="020F0502020204030204"/>
              </a:rPr>
              <a:t>javascript</a:t>
            </a:r>
            <a:r>
              <a:rPr lang="hu-HU" dirty="0">
                <a:cs typeface="Calibri" panose="020F0502020204030204"/>
              </a:rPr>
              <a:t> segítségével</a:t>
            </a:r>
          </a:p>
          <a:p>
            <a:r>
              <a:rPr lang="hu-HU" dirty="0">
                <a:cs typeface="Calibri" panose="020F0502020204030204"/>
              </a:rPr>
              <a:t>Több információ</a:t>
            </a:r>
          </a:p>
          <a:p>
            <a:r>
              <a:rPr lang="hu-HU" dirty="0" err="1">
                <a:cs typeface="Calibri" panose="020F0502020204030204"/>
              </a:rPr>
              <a:t>Hosszab</a:t>
            </a:r>
            <a:r>
              <a:rPr lang="hu-HU" dirty="0">
                <a:cs typeface="Calibri" panose="020F0502020204030204"/>
              </a:rPr>
              <a:t> </a:t>
            </a:r>
            <a:r>
              <a:rPr lang="hu-HU" dirty="0" err="1">
                <a:cs typeface="Calibri" panose="020F0502020204030204"/>
              </a:rPr>
              <a:t>quiz</a:t>
            </a:r>
            <a:endParaRPr lang="hu-HU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83250100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C91835F-D435-DCEE-05EC-14E2BF7C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Volt e amit nem tudtam?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569607-6B90-97AD-81B2-5474218B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Szerencsére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nem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tudok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ilyenről</a:t>
            </a:r>
            <a:r>
              <a:rPr lang="en-US" sz="3200" dirty="0"/>
              <a:t>!</a:t>
            </a:r>
            <a:endParaRPr lang="en-US" sz="3200" kern="120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63524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4" descr="A képen szöveg, konténer látható&#10;&#10;Automatikusan generált leírás">
            <a:extLst>
              <a:ext uri="{FF2B5EF4-FFF2-40B4-BE49-F238E27FC236}">
                <a16:creationId xmlns:a16="http://schemas.microsoft.com/office/drawing/2014/main" id="{9ACCF74B-68BA-0CF6-4BE5-42AC4F0E9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09600"/>
            <a:ext cx="11277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52470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Office-téma</vt:lpstr>
      <vt:lpstr>FeladatA</vt:lpstr>
      <vt:lpstr>Mi volt a feladat?</vt:lpstr>
      <vt:lpstr>Miért Petőfi?</vt:lpstr>
      <vt:lpstr>Wireframe</vt:lpstr>
      <vt:lpstr>Tovább fejlesztési lehetőségek</vt:lpstr>
      <vt:lpstr>Volt e amit nem tudtam?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93</cp:revision>
  <dcterms:created xsi:type="dcterms:W3CDTF">2023-03-31T20:50:13Z</dcterms:created>
  <dcterms:modified xsi:type="dcterms:W3CDTF">2023-03-31T21:29:19Z</dcterms:modified>
</cp:coreProperties>
</file>