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01B3E-44A4-444F-82CE-C4135469A3E4}" v="286" dt="2023-03-31T15:28:18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rk Márk" userId="c405ccd852787270" providerId="Windows Live" clId="Web-{28001B3E-44A4-444F-82CE-C4135469A3E4}"/>
    <pc:docChg chg="addSld modSld">
      <pc:chgData name="Stark Márk" userId="c405ccd852787270" providerId="Windows Live" clId="Web-{28001B3E-44A4-444F-82CE-C4135469A3E4}" dt="2023-03-31T15:28:18.007" v="285"/>
      <pc:docMkLst>
        <pc:docMk/>
      </pc:docMkLst>
      <pc:sldChg chg="modSp">
        <pc:chgData name="Stark Márk" userId="c405ccd852787270" providerId="Windows Live" clId="Web-{28001B3E-44A4-444F-82CE-C4135469A3E4}" dt="2023-03-31T14:28:32.561" v="24" actId="20577"/>
        <pc:sldMkLst>
          <pc:docMk/>
          <pc:sldMk cId="128632686" sldId="256"/>
        </pc:sldMkLst>
        <pc:spChg chg="mod">
          <ac:chgData name="Stark Márk" userId="c405ccd852787270" providerId="Windows Live" clId="Web-{28001B3E-44A4-444F-82CE-C4135469A3E4}" dt="2023-03-31T14:27:40.278" v="14" actId="20577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Stark Márk" userId="c405ccd852787270" providerId="Windows Live" clId="Web-{28001B3E-44A4-444F-82CE-C4135469A3E4}" dt="2023-03-31T14:28:32.561" v="24" actId="20577"/>
          <ac:spMkLst>
            <pc:docMk/>
            <pc:sldMk cId="128632686" sldId="256"/>
            <ac:spMk id="3" creationId="{00000000-0000-0000-0000-000000000000}"/>
          </ac:spMkLst>
        </pc:spChg>
      </pc:sldChg>
      <pc:sldChg chg="modSp new">
        <pc:chgData name="Stark Márk" userId="c405ccd852787270" providerId="Windows Live" clId="Web-{28001B3E-44A4-444F-82CE-C4135469A3E4}" dt="2023-03-31T14:58:19.893" v="190" actId="20577"/>
        <pc:sldMkLst>
          <pc:docMk/>
          <pc:sldMk cId="3540056843" sldId="257"/>
        </pc:sldMkLst>
        <pc:spChg chg="mod">
          <ac:chgData name="Stark Márk" userId="c405ccd852787270" providerId="Windows Live" clId="Web-{28001B3E-44A4-444F-82CE-C4135469A3E4}" dt="2023-03-31T14:28:46.811" v="28" actId="20577"/>
          <ac:spMkLst>
            <pc:docMk/>
            <pc:sldMk cId="3540056843" sldId="257"/>
            <ac:spMk id="2" creationId="{9123133F-4D22-C504-FDCA-B8411115B35A}"/>
          </ac:spMkLst>
        </pc:spChg>
        <pc:spChg chg="mod">
          <ac:chgData name="Stark Márk" userId="c405ccd852787270" providerId="Windows Live" clId="Web-{28001B3E-44A4-444F-82CE-C4135469A3E4}" dt="2023-03-31T14:58:19.893" v="190" actId="20577"/>
          <ac:spMkLst>
            <pc:docMk/>
            <pc:sldMk cId="3540056843" sldId="257"/>
            <ac:spMk id="3" creationId="{4E486554-9194-9321-BA6D-2708B8769DD7}"/>
          </ac:spMkLst>
        </pc:spChg>
      </pc:sldChg>
      <pc:sldChg chg="addSp delSp modSp new mod setBg">
        <pc:chgData name="Stark Márk" userId="c405ccd852787270" providerId="Windows Live" clId="Web-{28001B3E-44A4-444F-82CE-C4135469A3E4}" dt="2023-03-31T15:24:38.503" v="284" actId="1076"/>
        <pc:sldMkLst>
          <pc:docMk/>
          <pc:sldMk cId="3903138581" sldId="258"/>
        </pc:sldMkLst>
        <pc:spChg chg="mod">
          <ac:chgData name="Stark Márk" userId="c405ccd852787270" providerId="Windows Live" clId="Web-{28001B3E-44A4-444F-82CE-C4135469A3E4}" dt="2023-03-31T15:24:32.065" v="281"/>
          <ac:spMkLst>
            <pc:docMk/>
            <pc:sldMk cId="3903138581" sldId="258"/>
            <ac:spMk id="2" creationId="{8FFBB641-5149-3C09-0511-BC366BC61216}"/>
          </ac:spMkLst>
        </pc:spChg>
        <pc:spChg chg="del">
          <ac:chgData name="Stark Márk" userId="c405ccd852787270" providerId="Windows Live" clId="Web-{28001B3E-44A4-444F-82CE-C4135469A3E4}" dt="2023-03-31T15:22:10.547" v="270"/>
          <ac:spMkLst>
            <pc:docMk/>
            <pc:sldMk cId="3903138581" sldId="258"/>
            <ac:spMk id="3" creationId="{54735176-DC3B-F319-C86B-4AEE91D187CD}"/>
          </ac:spMkLst>
        </pc:spChg>
        <pc:spChg chg="add del mod">
          <ac:chgData name="Stark Márk" userId="c405ccd852787270" providerId="Windows Live" clId="Web-{28001B3E-44A4-444F-82CE-C4135469A3E4}" dt="2023-03-31T15:24:32.065" v="281"/>
          <ac:spMkLst>
            <pc:docMk/>
            <pc:sldMk cId="3903138581" sldId="258"/>
            <ac:spMk id="8" creationId="{CE0EAF1F-504A-57D7-6F75-06CE4BB7DA8B}"/>
          </ac:spMkLst>
        </pc:spChg>
        <pc:spChg chg="add del">
          <ac:chgData name="Stark Márk" userId="c405ccd852787270" providerId="Windows Live" clId="Web-{28001B3E-44A4-444F-82CE-C4135469A3E4}" dt="2023-03-31T15:24:32.065" v="281"/>
          <ac:spMkLst>
            <pc:docMk/>
            <pc:sldMk cId="3903138581" sldId="258"/>
            <ac:spMk id="11" creationId="{35C3D674-3D59-4E93-80CA-0C0A9095E816}"/>
          </ac:spMkLst>
        </pc:spChg>
        <pc:spChg chg="add del">
          <ac:chgData name="Stark Márk" userId="c405ccd852787270" providerId="Windows Live" clId="Web-{28001B3E-44A4-444F-82CE-C4135469A3E4}" dt="2023-03-31T15:24:32.065" v="281"/>
          <ac:spMkLst>
            <pc:docMk/>
            <pc:sldMk cId="3903138581" sldId="258"/>
            <ac:spMk id="15" creationId="{EF2A81E1-BCBE-426B-8C09-33274E69409D}"/>
          </ac:spMkLst>
        </pc:spChg>
        <pc:spChg chg="add del">
          <ac:chgData name="Stark Márk" userId="c405ccd852787270" providerId="Windows Live" clId="Web-{28001B3E-44A4-444F-82CE-C4135469A3E4}" dt="2023-03-31T15:24:32.034" v="280"/>
          <ac:spMkLst>
            <pc:docMk/>
            <pc:sldMk cId="3903138581" sldId="258"/>
            <ac:spMk id="24" creationId="{1C2A4B30-77D7-4FFB-8B53-A88BD68CABD2}"/>
          </ac:spMkLst>
        </pc:spChg>
        <pc:spChg chg="add del">
          <ac:chgData name="Stark Márk" userId="c405ccd852787270" providerId="Windows Live" clId="Web-{28001B3E-44A4-444F-82CE-C4135469A3E4}" dt="2023-03-31T15:24:32.034" v="280"/>
          <ac:spMkLst>
            <pc:docMk/>
            <pc:sldMk cId="3903138581" sldId="258"/>
            <ac:spMk id="28" creationId="{01E4D783-AD45-49E7-B6C7-BBACB8290688}"/>
          </ac:spMkLst>
        </pc:spChg>
        <pc:spChg chg="add">
          <ac:chgData name="Stark Márk" userId="c405ccd852787270" providerId="Windows Live" clId="Web-{28001B3E-44A4-444F-82CE-C4135469A3E4}" dt="2023-03-31T15:24:32.065" v="281"/>
          <ac:spMkLst>
            <pc:docMk/>
            <pc:sldMk cId="3903138581" sldId="258"/>
            <ac:spMk id="31" creationId="{0CABCAE3-64FC-4149-819F-2C1812824154}"/>
          </ac:spMkLst>
        </pc:spChg>
        <pc:spChg chg="add">
          <ac:chgData name="Stark Márk" userId="c405ccd852787270" providerId="Windows Live" clId="Web-{28001B3E-44A4-444F-82CE-C4135469A3E4}" dt="2023-03-31T15:24:32.065" v="281"/>
          <ac:spMkLst>
            <pc:docMk/>
            <pc:sldMk cId="3903138581" sldId="258"/>
            <ac:spMk id="32" creationId="{D0712110-0BC1-4B31-B3BB-63B44222E87F}"/>
          </ac:spMkLst>
        </pc:spChg>
        <pc:spChg chg="add">
          <ac:chgData name="Stark Márk" userId="c405ccd852787270" providerId="Windows Live" clId="Web-{28001B3E-44A4-444F-82CE-C4135469A3E4}" dt="2023-03-31T15:24:32.065" v="281"/>
          <ac:spMkLst>
            <pc:docMk/>
            <pc:sldMk cId="3903138581" sldId="258"/>
            <ac:spMk id="34" creationId="{4466B5F3-C053-4580-B04A-1EF949888280}"/>
          </ac:spMkLst>
        </pc:spChg>
        <pc:picChg chg="add mod ord">
          <ac:chgData name="Stark Márk" userId="c405ccd852787270" providerId="Windows Live" clId="Web-{28001B3E-44A4-444F-82CE-C4135469A3E4}" dt="2023-03-31T15:24:38.503" v="284" actId="1076"/>
          <ac:picMkLst>
            <pc:docMk/>
            <pc:sldMk cId="3903138581" sldId="258"/>
            <ac:picMk id="4" creationId="{A46C6DB3-5D4C-20B3-2FEE-AB5F3DFFCA64}"/>
          </ac:picMkLst>
        </pc:picChg>
        <pc:picChg chg="add del">
          <ac:chgData name="Stark Márk" userId="c405ccd852787270" providerId="Windows Live" clId="Web-{28001B3E-44A4-444F-82CE-C4135469A3E4}" dt="2023-03-31T15:24:32.065" v="281"/>
          <ac:picMkLst>
            <pc:docMk/>
            <pc:sldMk cId="3903138581" sldId="258"/>
            <ac:picMk id="17" creationId="{39D1DDD4-5BB3-45BA-B9B3-06B62299AD79}"/>
          </ac:picMkLst>
        </pc:picChg>
        <pc:picChg chg="add">
          <ac:chgData name="Stark Márk" userId="c405ccd852787270" providerId="Windows Live" clId="Web-{28001B3E-44A4-444F-82CE-C4135469A3E4}" dt="2023-03-31T15:24:32.065" v="281"/>
          <ac:picMkLst>
            <pc:docMk/>
            <pc:sldMk cId="3903138581" sldId="258"/>
            <ac:picMk id="33" creationId="{012FDCFE-9AD2-4D8A-8CBF-B3AA37EBF6DD}"/>
          </ac:picMkLst>
        </pc:picChg>
        <pc:picChg chg="add">
          <ac:chgData name="Stark Márk" userId="c405ccd852787270" providerId="Windows Live" clId="Web-{28001B3E-44A4-444F-82CE-C4135469A3E4}" dt="2023-03-31T15:24:32.065" v="281"/>
          <ac:picMkLst>
            <pc:docMk/>
            <pc:sldMk cId="3903138581" sldId="258"/>
            <ac:picMk id="38" creationId="{25CED634-E2D0-4AB7-96DD-816C9B52C5CF}"/>
          </ac:picMkLst>
        </pc:picChg>
        <pc:cxnChg chg="add del">
          <ac:chgData name="Stark Márk" userId="c405ccd852787270" providerId="Windows Live" clId="Web-{28001B3E-44A4-444F-82CE-C4135469A3E4}" dt="2023-03-31T15:24:32.065" v="281"/>
          <ac:cxnSpMkLst>
            <pc:docMk/>
            <pc:sldMk cId="3903138581" sldId="258"/>
            <ac:cxnSpMk id="13" creationId="{C884B8F8-FDC9-498B-9960-5D7260AFCB03}"/>
          </ac:cxnSpMkLst>
        </pc:cxnChg>
        <pc:cxnChg chg="add del">
          <ac:chgData name="Stark Márk" userId="c405ccd852787270" providerId="Windows Live" clId="Web-{28001B3E-44A4-444F-82CE-C4135469A3E4}" dt="2023-03-31T15:24:32.065" v="281"/>
          <ac:cxnSpMkLst>
            <pc:docMk/>
            <pc:sldMk cId="3903138581" sldId="258"/>
            <ac:cxnSpMk id="19" creationId="{A24DAE64-2302-42EA-8239-F2F0775CA5AD}"/>
          </ac:cxnSpMkLst>
        </pc:cxnChg>
        <pc:cxnChg chg="add del">
          <ac:chgData name="Stark Márk" userId="c405ccd852787270" providerId="Windows Live" clId="Web-{28001B3E-44A4-444F-82CE-C4135469A3E4}" dt="2023-03-31T15:24:32.034" v="280"/>
          <ac:cxnSpMkLst>
            <pc:docMk/>
            <pc:sldMk cId="3903138581" sldId="258"/>
            <ac:cxnSpMk id="26" creationId="{373AAE2E-5D6B-4952-A4BB-546C49F8DE4B}"/>
          </ac:cxnSpMkLst>
        </pc:cxnChg>
        <pc:cxnChg chg="add">
          <ac:chgData name="Stark Márk" userId="c405ccd852787270" providerId="Windows Live" clId="Web-{28001B3E-44A4-444F-82CE-C4135469A3E4}" dt="2023-03-31T15:24:32.065" v="281"/>
          <ac:cxnSpMkLst>
            <pc:docMk/>
            <pc:sldMk cId="3903138581" sldId="258"/>
            <ac:cxnSpMk id="30" creationId="{BECF35C3-8B44-4F4B-BD25-4C01823DB22A}"/>
          </ac:cxnSpMkLst>
        </pc:cxnChg>
        <pc:cxnChg chg="add">
          <ac:chgData name="Stark Márk" userId="c405ccd852787270" providerId="Windows Live" clId="Web-{28001B3E-44A4-444F-82CE-C4135469A3E4}" dt="2023-03-31T15:24:32.065" v="281"/>
          <ac:cxnSpMkLst>
            <pc:docMk/>
            <pc:sldMk cId="3903138581" sldId="258"/>
            <ac:cxnSpMk id="35" creationId="{FBD463FC-4CA8-4FF4-85A3-AF9F4B98D210}"/>
          </ac:cxnSpMkLst>
        </pc:cxnChg>
        <pc:cxnChg chg="add">
          <ac:chgData name="Stark Márk" userId="c405ccd852787270" providerId="Windows Live" clId="Web-{28001B3E-44A4-444F-82CE-C4135469A3E4}" dt="2023-03-31T15:24:32.065" v="281"/>
          <ac:cxnSpMkLst>
            <pc:docMk/>
            <pc:sldMk cId="3903138581" sldId="258"/>
            <ac:cxnSpMk id="36" creationId="{FA6123F2-4B61-414F-A7E5-5B7828EACAE2}"/>
          </ac:cxnSpMkLst>
        </pc:cxnChg>
        <pc:cxnChg chg="add">
          <ac:chgData name="Stark Márk" userId="c405ccd852787270" providerId="Windows Live" clId="Web-{28001B3E-44A4-444F-82CE-C4135469A3E4}" dt="2023-03-31T15:24:32.065" v="281"/>
          <ac:cxnSpMkLst>
            <pc:docMk/>
            <pc:sldMk cId="3903138581" sldId="258"/>
            <ac:cxnSpMk id="40" creationId="{FCDDCDFB-696D-4FDF-9B58-24F71B7C37BC}"/>
          </ac:cxnSpMkLst>
        </pc:cxnChg>
      </pc:sldChg>
      <pc:sldChg chg="addSp delSp modSp new mod setBg">
        <pc:chgData name="Stark Márk" userId="c405ccd852787270" providerId="Windows Live" clId="Web-{28001B3E-44A4-444F-82CE-C4135469A3E4}" dt="2023-03-31T14:58:35.487" v="195" actId="14100"/>
        <pc:sldMkLst>
          <pc:docMk/>
          <pc:sldMk cId="469025601" sldId="259"/>
        </pc:sldMkLst>
        <pc:spChg chg="mod">
          <ac:chgData name="Stark Márk" userId="c405ccd852787270" providerId="Windows Live" clId="Web-{28001B3E-44A4-444F-82CE-C4135469A3E4}" dt="2023-03-31T14:46:51.129" v="157"/>
          <ac:spMkLst>
            <pc:docMk/>
            <pc:sldMk cId="469025601" sldId="259"/>
            <ac:spMk id="2" creationId="{1F0FA82D-578A-DEDB-60F3-ED9F0322F6DC}"/>
          </ac:spMkLst>
        </pc:spChg>
        <pc:spChg chg="del">
          <ac:chgData name="Stark Márk" userId="c405ccd852787270" providerId="Windows Live" clId="Web-{28001B3E-44A4-444F-82CE-C4135469A3E4}" dt="2023-03-31T14:44:37.033" v="138"/>
          <ac:spMkLst>
            <pc:docMk/>
            <pc:sldMk cId="469025601" sldId="259"/>
            <ac:spMk id="3" creationId="{10F1F5DF-D577-0A1A-91F0-00E367B1EC29}"/>
          </ac:spMkLst>
        </pc:spChg>
        <pc:spChg chg="add ord">
          <ac:chgData name="Stark Márk" userId="c405ccd852787270" providerId="Windows Live" clId="Web-{28001B3E-44A4-444F-82CE-C4135469A3E4}" dt="2023-03-31T14:46:51.129" v="157"/>
          <ac:spMkLst>
            <pc:docMk/>
            <pc:sldMk cId="469025601" sldId="259"/>
            <ac:spMk id="5" creationId="{F93A5F5C-2EE7-38F2-FC2A-D2FC26AF3B62}"/>
          </ac:spMkLst>
        </pc:spChg>
        <pc:spChg chg="add del mod">
          <ac:chgData name="Stark Márk" userId="c405ccd852787270" providerId="Windows Live" clId="Web-{28001B3E-44A4-444F-82CE-C4135469A3E4}" dt="2023-03-31T14:46:45.395" v="156"/>
          <ac:spMkLst>
            <pc:docMk/>
            <pc:sldMk cId="469025601" sldId="259"/>
            <ac:spMk id="7" creationId="{87D052DA-C2D9-73DE-8645-0AE5905149C9}"/>
          </ac:spMkLst>
        </pc:spChg>
        <pc:spChg chg="add del">
          <ac:chgData name="Stark Márk" userId="c405ccd852787270" providerId="Windows Live" clId="Web-{28001B3E-44A4-444F-82CE-C4135469A3E4}" dt="2023-03-31T14:44:53.846" v="145"/>
          <ac:spMkLst>
            <pc:docMk/>
            <pc:sldMk cId="469025601" sldId="259"/>
            <ac:spMk id="8" creationId="{F9B80AA2-841C-45E4-6987-6A6EA58CEC17}"/>
          </ac:spMkLst>
        </pc:spChg>
        <pc:spChg chg="add del">
          <ac:chgData name="Stark Márk" userId="c405ccd852787270" providerId="Windows Live" clId="Web-{28001B3E-44A4-444F-82CE-C4135469A3E4}" dt="2023-03-31T14:44:51.440" v="143"/>
          <ac:spMkLst>
            <pc:docMk/>
            <pc:sldMk cId="469025601" sldId="259"/>
            <ac:spMk id="9" creationId="{0CABCAE3-64FC-4149-819F-2C1812824154}"/>
          </ac:spMkLst>
        </pc:spChg>
        <pc:spChg chg="add del">
          <ac:chgData name="Stark Márk" userId="c405ccd852787270" providerId="Windows Live" clId="Web-{28001B3E-44A4-444F-82CE-C4135469A3E4}" dt="2023-03-31T14:44:51.440" v="143"/>
          <ac:spMkLst>
            <pc:docMk/>
            <pc:sldMk cId="469025601" sldId="259"/>
            <ac:spMk id="17" creationId="{D0712110-0BC1-4B31-B3BB-63B44222E87F}"/>
          </ac:spMkLst>
        </pc:spChg>
        <pc:spChg chg="add del">
          <ac:chgData name="Stark Márk" userId="c405ccd852787270" providerId="Windows Live" clId="Web-{28001B3E-44A4-444F-82CE-C4135469A3E4}" dt="2023-03-31T14:44:51.440" v="143"/>
          <ac:spMkLst>
            <pc:docMk/>
            <pc:sldMk cId="469025601" sldId="259"/>
            <ac:spMk id="19" creationId="{4466B5F3-C053-4580-B04A-1EF949888280}"/>
          </ac:spMkLst>
        </pc:spChg>
        <pc:spChg chg="add del">
          <ac:chgData name="Stark Márk" userId="c405ccd852787270" providerId="Windows Live" clId="Web-{28001B3E-44A4-444F-82CE-C4135469A3E4}" dt="2023-03-31T14:44:53.846" v="145"/>
          <ac:spMkLst>
            <pc:docMk/>
            <pc:sldMk cId="469025601" sldId="259"/>
            <ac:spMk id="27" creationId="{C630F413-44CE-4746-9821-9E0107978E7A}"/>
          </ac:spMkLst>
        </pc:spChg>
        <pc:spChg chg="add del">
          <ac:chgData name="Stark Márk" userId="c405ccd852787270" providerId="Windows Live" clId="Web-{28001B3E-44A4-444F-82CE-C4135469A3E4}" dt="2023-03-31T14:44:53.846" v="145"/>
          <ac:spMkLst>
            <pc:docMk/>
            <pc:sldMk cId="469025601" sldId="259"/>
            <ac:spMk id="28" creationId="{22D671B1-B099-4F9C-B9CC-9D22B4DAF8A8}"/>
          </ac:spMkLst>
        </pc:spChg>
        <pc:spChg chg="add del">
          <ac:chgData name="Stark Márk" userId="c405ccd852787270" providerId="Windows Live" clId="Web-{28001B3E-44A4-444F-82CE-C4135469A3E4}" dt="2023-03-31T14:44:53.846" v="145"/>
          <ac:spMkLst>
            <pc:docMk/>
            <pc:sldMk cId="469025601" sldId="259"/>
            <ac:spMk id="30" creationId="{898488B7-DBD3-40E7-B54B-4DA6C5693EF3}"/>
          </ac:spMkLst>
        </pc:spChg>
        <pc:spChg chg="add del">
          <ac:chgData name="Stark Márk" userId="c405ccd852787270" providerId="Windows Live" clId="Web-{28001B3E-44A4-444F-82CE-C4135469A3E4}" dt="2023-03-31T14:44:56.518" v="147"/>
          <ac:spMkLst>
            <pc:docMk/>
            <pc:sldMk cId="469025601" sldId="259"/>
            <ac:spMk id="32" creationId="{35C3D674-3D59-4E93-80CA-0C0A9095E816}"/>
          </ac:spMkLst>
        </pc:spChg>
        <pc:spChg chg="add del">
          <ac:chgData name="Stark Márk" userId="c405ccd852787270" providerId="Windows Live" clId="Web-{28001B3E-44A4-444F-82CE-C4135469A3E4}" dt="2023-03-31T14:44:56.518" v="147"/>
          <ac:spMkLst>
            <pc:docMk/>
            <pc:sldMk cId="469025601" sldId="259"/>
            <ac:spMk id="34" creationId="{EF2A81E1-BCBE-426B-8C09-33274E69409D}"/>
          </ac:spMkLst>
        </pc:spChg>
        <pc:spChg chg="add del">
          <ac:chgData name="Stark Márk" userId="c405ccd852787270" providerId="Windows Live" clId="Web-{28001B3E-44A4-444F-82CE-C4135469A3E4}" dt="2023-03-31T14:44:56.518" v="147"/>
          <ac:spMkLst>
            <pc:docMk/>
            <pc:sldMk cId="469025601" sldId="259"/>
            <ac:spMk id="35" creationId="{92F1597B-9052-0CEF-D056-0CE61DF22523}"/>
          </ac:spMkLst>
        </pc:spChg>
        <pc:spChg chg="add del">
          <ac:chgData name="Stark Márk" userId="c405ccd852787270" providerId="Windows Live" clId="Web-{28001B3E-44A4-444F-82CE-C4135469A3E4}" dt="2023-03-31T14:44:59.377" v="149"/>
          <ac:spMkLst>
            <pc:docMk/>
            <pc:sldMk cId="469025601" sldId="259"/>
            <ac:spMk id="39" creationId="{0CABCAE3-64FC-4149-819F-2C1812824154}"/>
          </ac:spMkLst>
        </pc:spChg>
        <pc:spChg chg="add del">
          <ac:chgData name="Stark Márk" userId="c405ccd852787270" providerId="Windows Live" clId="Web-{28001B3E-44A4-444F-82CE-C4135469A3E4}" dt="2023-03-31T14:44:59.377" v="149"/>
          <ac:spMkLst>
            <pc:docMk/>
            <pc:sldMk cId="469025601" sldId="259"/>
            <ac:spMk id="43" creationId="{2FA7AD0A-1871-4DF8-9235-F49D0513B9C1}"/>
          </ac:spMkLst>
        </pc:spChg>
        <pc:spChg chg="add del">
          <ac:chgData name="Stark Márk" userId="c405ccd852787270" providerId="Windows Live" clId="Web-{28001B3E-44A4-444F-82CE-C4135469A3E4}" dt="2023-03-31T14:44:59.377" v="149"/>
          <ac:spMkLst>
            <pc:docMk/>
            <pc:sldMk cId="469025601" sldId="259"/>
            <ac:spMk id="44" creationId="{36B04CFB-FAE5-47DD-9B3E-4E9BA7A89CC1}"/>
          </ac:spMkLst>
        </pc:spChg>
        <pc:spChg chg="add del">
          <ac:chgData name="Stark Márk" userId="c405ccd852787270" providerId="Windows Live" clId="Web-{28001B3E-44A4-444F-82CE-C4135469A3E4}" dt="2023-03-31T14:44:59.377" v="149"/>
          <ac:spMkLst>
            <pc:docMk/>
            <pc:sldMk cId="469025601" sldId="259"/>
            <ac:spMk id="48" creationId="{622F7FD7-8884-4FD5-95AB-0B5C6033ADF7}"/>
          </ac:spMkLst>
        </pc:spChg>
        <pc:spChg chg="add del">
          <ac:chgData name="Stark Márk" userId="c405ccd852787270" providerId="Windows Live" clId="Web-{28001B3E-44A4-444F-82CE-C4135469A3E4}" dt="2023-03-31T14:46:51.129" v="157"/>
          <ac:spMkLst>
            <pc:docMk/>
            <pc:sldMk cId="469025601" sldId="259"/>
            <ac:spMk id="51" creationId="{0CABCAE3-64FC-4149-819F-2C1812824154}"/>
          </ac:spMkLst>
        </pc:spChg>
        <pc:spChg chg="add del">
          <ac:chgData name="Stark Márk" userId="c405ccd852787270" providerId="Windows Live" clId="Web-{28001B3E-44A4-444F-82CE-C4135469A3E4}" dt="2023-03-31T14:46:51.129" v="157"/>
          <ac:spMkLst>
            <pc:docMk/>
            <pc:sldMk cId="469025601" sldId="259"/>
            <ac:spMk id="55" creationId="{D0712110-0BC1-4B31-B3BB-63B44222E87F}"/>
          </ac:spMkLst>
        </pc:spChg>
        <pc:spChg chg="add del">
          <ac:chgData name="Stark Márk" userId="c405ccd852787270" providerId="Windows Live" clId="Web-{28001B3E-44A4-444F-82CE-C4135469A3E4}" dt="2023-03-31T14:46:51.129" v="157"/>
          <ac:spMkLst>
            <pc:docMk/>
            <pc:sldMk cId="469025601" sldId="259"/>
            <ac:spMk id="56" creationId="{4466B5F3-C053-4580-B04A-1EF949888280}"/>
          </ac:spMkLst>
        </pc:spChg>
        <pc:spChg chg="add mod">
          <ac:chgData name="Stark Márk" userId="c405ccd852787270" providerId="Windows Live" clId="Web-{28001B3E-44A4-444F-82CE-C4135469A3E4}" dt="2023-03-31T14:58:35.487" v="195" actId="14100"/>
          <ac:spMkLst>
            <pc:docMk/>
            <pc:sldMk cId="469025601" sldId="259"/>
            <ac:spMk id="63" creationId="{BA7D1042-1023-69B2-CA5F-196679F88701}"/>
          </ac:spMkLst>
        </pc:spChg>
        <pc:spChg chg="add">
          <ac:chgData name="Stark Márk" userId="c405ccd852787270" providerId="Windows Live" clId="Web-{28001B3E-44A4-444F-82CE-C4135469A3E4}" dt="2023-03-31T14:46:51.129" v="157"/>
          <ac:spMkLst>
            <pc:docMk/>
            <pc:sldMk cId="469025601" sldId="259"/>
            <ac:spMk id="66" creationId="{35C3D674-3D59-4E93-80CA-0C0A9095E816}"/>
          </ac:spMkLst>
        </pc:spChg>
        <pc:spChg chg="add">
          <ac:chgData name="Stark Márk" userId="c405ccd852787270" providerId="Windows Live" clId="Web-{28001B3E-44A4-444F-82CE-C4135469A3E4}" dt="2023-03-31T14:46:51.129" v="157"/>
          <ac:spMkLst>
            <pc:docMk/>
            <pc:sldMk cId="469025601" sldId="259"/>
            <ac:spMk id="70" creationId="{EF2A81E1-BCBE-426B-8C09-33274E69409D}"/>
          </ac:spMkLst>
        </pc:spChg>
        <pc:grpChg chg="add del">
          <ac:chgData name="Stark Márk" userId="c405ccd852787270" providerId="Windows Live" clId="Web-{28001B3E-44A4-444F-82CE-C4135469A3E4}" dt="2023-03-31T14:44:59.377" v="149"/>
          <ac:grpSpMkLst>
            <pc:docMk/>
            <pc:sldMk cId="469025601" sldId="259"/>
            <ac:grpSpMk id="46" creationId="{E8ACF89C-CFC3-4D68-B3C4-2BEFB7BBE5F7}"/>
          </ac:grpSpMkLst>
        </pc:grpChg>
        <pc:picChg chg="add del mod ord">
          <ac:chgData name="Stark Márk" userId="c405ccd852787270" providerId="Windows Live" clId="Web-{28001B3E-44A4-444F-82CE-C4135469A3E4}" dt="2023-03-31T14:46:10.957" v="155"/>
          <ac:picMkLst>
            <pc:docMk/>
            <pc:sldMk cId="469025601" sldId="259"/>
            <ac:picMk id="4" creationId="{298122AD-F7A0-6822-6088-FDAE5771F851}"/>
          </ac:picMkLst>
        </pc:picChg>
        <pc:picChg chg="add mod ord">
          <ac:chgData name="Stark Márk" userId="c405ccd852787270" providerId="Windows Live" clId="Web-{28001B3E-44A4-444F-82CE-C4135469A3E4}" dt="2023-03-31T14:46:58.677" v="161" actId="1076"/>
          <ac:picMkLst>
            <pc:docMk/>
            <pc:sldMk cId="469025601" sldId="259"/>
            <ac:picMk id="10" creationId="{025DB4F9-719E-890D-D1C5-7E8FED575428}"/>
          </ac:picMkLst>
        </pc:picChg>
        <pc:picChg chg="add del">
          <ac:chgData name="Stark Márk" userId="c405ccd852787270" providerId="Windows Live" clId="Web-{28001B3E-44A4-444F-82CE-C4135469A3E4}" dt="2023-03-31T14:44:51.440" v="143"/>
          <ac:picMkLst>
            <pc:docMk/>
            <pc:sldMk cId="469025601" sldId="259"/>
            <ac:picMk id="11" creationId="{012FDCFE-9AD2-4D8A-8CBF-B3AA37EBF6DD}"/>
          </ac:picMkLst>
        </pc:picChg>
        <pc:picChg chg="add del">
          <ac:chgData name="Stark Márk" userId="c405ccd852787270" providerId="Windows Live" clId="Web-{28001B3E-44A4-444F-82CE-C4135469A3E4}" dt="2023-03-31T14:44:51.440" v="143"/>
          <ac:picMkLst>
            <pc:docMk/>
            <pc:sldMk cId="469025601" sldId="259"/>
            <ac:picMk id="23" creationId="{25CED634-E2D0-4AB7-96DD-816C9B52C5CF}"/>
          </ac:picMkLst>
        </pc:picChg>
        <pc:picChg chg="add del">
          <ac:chgData name="Stark Márk" userId="c405ccd852787270" providerId="Windows Live" clId="Web-{28001B3E-44A4-444F-82CE-C4135469A3E4}" dt="2023-03-31T14:44:56.518" v="147"/>
          <ac:picMkLst>
            <pc:docMk/>
            <pc:sldMk cId="469025601" sldId="259"/>
            <ac:picMk id="36" creationId="{39D1DDD4-5BB3-45BA-B9B3-06B62299AD79}"/>
          </ac:picMkLst>
        </pc:picChg>
        <pc:picChg chg="add del">
          <ac:chgData name="Stark Márk" userId="c405ccd852787270" providerId="Windows Live" clId="Web-{28001B3E-44A4-444F-82CE-C4135469A3E4}" dt="2023-03-31T14:44:59.377" v="149"/>
          <ac:picMkLst>
            <pc:docMk/>
            <pc:sldMk cId="469025601" sldId="259"/>
            <ac:picMk id="40" creationId="{012FDCFE-9AD2-4D8A-8CBF-B3AA37EBF6DD}"/>
          </ac:picMkLst>
        </pc:picChg>
        <pc:picChg chg="add del">
          <ac:chgData name="Stark Márk" userId="c405ccd852787270" providerId="Windows Live" clId="Web-{28001B3E-44A4-444F-82CE-C4135469A3E4}" dt="2023-03-31T14:44:59.377" v="149"/>
          <ac:picMkLst>
            <pc:docMk/>
            <pc:sldMk cId="469025601" sldId="259"/>
            <ac:picMk id="49" creationId="{16EFE474-4FE0-4E8F-8F09-5ED2C9E76A84}"/>
          </ac:picMkLst>
        </pc:picChg>
        <pc:picChg chg="add del">
          <ac:chgData name="Stark Márk" userId="c405ccd852787270" providerId="Windows Live" clId="Web-{28001B3E-44A4-444F-82CE-C4135469A3E4}" dt="2023-03-31T14:46:51.129" v="157"/>
          <ac:picMkLst>
            <pc:docMk/>
            <pc:sldMk cId="469025601" sldId="259"/>
            <ac:picMk id="52" creationId="{012FDCFE-9AD2-4D8A-8CBF-B3AA37EBF6DD}"/>
          </ac:picMkLst>
        </pc:picChg>
        <pc:picChg chg="add del">
          <ac:chgData name="Stark Márk" userId="c405ccd852787270" providerId="Windows Live" clId="Web-{28001B3E-44A4-444F-82CE-C4135469A3E4}" dt="2023-03-31T14:46:51.129" v="157"/>
          <ac:picMkLst>
            <pc:docMk/>
            <pc:sldMk cId="469025601" sldId="259"/>
            <ac:picMk id="58" creationId="{25CED634-E2D0-4AB7-96DD-816C9B52C5CF}"/>
          </ac:picMkLst>
        </pc:picChg>
        <pc:picChg chg="add">
          <ac:chgData name="Stark Márk" userId="c405ccd852787270" providerId="Windows Live" clId="Web-{28001B3E-44A4-444F-82CE-C4135469A3E4}" dt="2023-03-31T14:46:51.129" v="157"/>
          <ac:picMkLst>
            <pc:docMk/>
            <pc:sldMk cId="469025601" sldId="259"/>
            <ac:picMk id="72" creationId="{39D1DDD4-5BB3-45BA-B9B3-06B62299AD79}"/>
          </ac:picMkLst>
        </pc:picChg>
        <pc:cxnChg chg="add del">
          <ac:chgData name="Stark Márk" userId="c405ccd852787270" providerId="Windows Live" clId="Web-{28001B3E-44A4-444F-82CE-C4135469A3E4}" dt="2023-03-31T14:44:51.440" v="143"/>
          <ac:cxnSpMkLst>
            <pc:docMk/>
            <pc:sldMk cId="469025601" sldId="259"/>
            <ac:cxnSpMk id="13" creationId="{FBD463FC-4CA8-4FF4-85A3-AF9F4B98D210}"/>
          </ac:cxnSpMkLst>
        </pc:cxnChg>
        <pc:cxnChg chg="add del">
          <ac:chgData name="Stark Márk" userId="c405ccd852787270" providerId="Windows Live" clId="Web-{28001B3E-44A4-444F-82CE-C4135469A3E4}" dt="2023-03-31T14:44:51.440" v="143"/>
          <ac:cxnSpMkLst>
            <pc:docMk/>
            <pc:sldMk cId="469025601" sldId="259"/>
            <ac:cxnSpMk id="15" creationId="{BECF35C3-8B44-4F4B-BD25-4C01823DB22A}"/>
          </ac:cxnSpMkLst>
        </pc:cxnChg>
        <pc:cxnChg chg="add del">
          <ac:chgData name="Stark Márk" userId="c405ccd852787270" providerId="Windows Live" clId="Web-{28001B3E-44A4-444F-82CE-C4135469A3E4}" dt="2023-03-31T14:44:51.440" v="143"/>
          <ac:cxnSpMkLst>
            <pc:docMk/>
            <pc:sldMk cId="469025601" sldId="259"/>
            <ac:cxnSpMk id="21" creationId="{FA6123F2-4B61-414F-A7E5-5B7828EACAE2}"/>
          </ac:cxnSpMkLst>
        </pc:cxnChg>
        <pc:cxnChg chg="add del">
          <ac:chgData name="Stark Márk" userId="c405ccd852787270" providerId="Windows Live" clId="Web-{28001B3E-44A4-444F-82CE-C4135469A3E4}" dt="2023-03-31T14:44:51.440" v="143"/>
          <ac:cxnSpMkLst>
            <pc:docMk/>
            <pc:sldMk cId="469025601" sldId="259"/>
            <ac:cxnSpMk id="25" creationId="{FCDDCDFB-696D-4FDF-9B58-24F71B7C37BC}"/>
          </ac:cxnSpMkLst>
        </pc:cxnChg>
        <pc:cxnChg chg="add del">
          <ac:chgData name="Stark Márk" userId="c405ccd852787270" providerId="Windows Live" clId="Web-{28001B3E-44A4-444F-82CE-C4135469A3E4}" dt="2023-03-31T14:44:53.846" v="145"/>
          <ac:cxnSpMkLst>
            <pc:docMk/>
            <pc:sldMk cId="469025601" sldId="259"/>
            <ac:cxnSpMk id="29" creationId="{7552FBEF-FA69-427B-8245-0A518E0513D5}"/>
          </ac:cxnSpMkLst>
        </pc:cxnChg>
        <pc:cxnChg chg="add del">
          <ac:chgData name="Stark Márk" userId="c405ccd852787270" providerId="Windows Live" clId="Web-{28001B3E-44A4-444F-82CE-C4135469A3E4}" dt="2023-03-31T14:44:59.377" v="149"/>
          <ac:cxnSpMkLst>
            <pc:docMk/>
            <pc:sldMk cId="469025601" sldId="259"/>
            <ac:cxnSpMk id="31" creationId="{CF8B8C81-54DC-4AF5-B682-3A2C70A6B55C}"/>
          </ac:cxnSpMkLst>
        </pc:cxnChg>
        <pc:cxnChg chg="add del">
          <ac:chgData name="Stark Márk" userId="c405ccd852787270" providerId="Windows Live" clId="Web-{28001B3E-44A4-444F-82CE-C4135469A3E4}" dt="2023-03-31T14:44:56.518" v="147"/>
          <ac:cxnSpMkLst>
            <pc:docMk/>
            <pc:sldMk cId="469025601" sldId="259"/>
            <ac:cxnSpMk id="33" creationId="{C884B8F8-FDC9-498B-9960-5D7260AFCB03}"/>
          </ac:cxnSpMkLst>
        </pc:cxnChg>
        <pc:cxnChg chg="add del">
          <ac:chgData name="Stark Márk" userId="c405ccd852787270" providerId="Windows Live" clId="Web-{28001B3E-44A4-444F-82CE-C4135469A3E4}" dt="2023-03-31T14:44:56.518" v="147"/>
          <ac:cxnSpMkLst>
            <pc:docMk/>
            <pc:sldMk cId="469025601" sldId="259"/>
            <ac:cxnSpMk id="37" creationId="{A24DAE64-2302-42EA-8239-F2F0775CA5AD}"/>
          </ac:cxnSpMkLst>
        </pc:cxnChg>
        <pc:cxnChg chg="add del">
          <ac:chgData name="Stark Márk" userId="c405ccd852787270" providerId="Windows Live" clId="Web-{28001B3E-44A4-444F-82CE-C4135469A3E4}" dt="2023-03-31T14:44:59.377" v="149"/>
          <ac:cxnSpMkLst>
            <pc:docMk/>
            <pc:sldMk cId="469025601" sldId="259"/>
            <ac:cxnSpMk id="41" creationId="{FBD463FC-4CA8-4FF4-85A3-AF9F4B98D210}"/>
          </ac:cxnSpMkLst>
        </pc:cxnChg>
        <pc:cxnChg chg="add del">
          <ac:chgData name="Stark Márk" userId="c405ccd852787270" providerId="Windows Live" clId="Web-{28001B3E-44A4-444F-82CE-C4135469A3E4}" dt="2023-03-31T14:44:59.377" v="149"/>
          <ac:cxnSpMkLst>
            <pc:docMk/>
            <pc:sldMk cId="469025601" sldId="259"/>
            <ac:cxnSpMk id="42" creationId="{BECF35C3-8B44-4F4B-BD25-4C01823DB22A}"/>
          </ac:cxnSpMkLst>
        </pc:cxnChg>
        <pc:cxnChg chg="add del">
          <ac:chgData name="Stark Márk" userId="c405ccd852787270" providerId="Windows Live" clId="Web-{28001B3E-44A4-444F-82CE-C4135469A3E4}" dt="2023-03-31T14:44:59.377" v="149"/>
          <ac:cxnSpMkLst>
            <pc:docMk/>
            <pc:sldMk cId="469025601" sldId="259"/>
            <ac:cxnSpMk id="45" creationId="{EE68D41B-9286-479F-9AB7-678C8E348D71}"/>
          </ac:cxnSpMkLst>
        </pc:cxnChg>
        <pc:cxnChg chg="add del">
          <ac:chgData name="Stark Márk" userId="c405ccd852787270" providerId="Windows Live" clId="Web-{28001B3E-44A4-444F-82CE-C4135469A3E4}" dt="2023-03-31T14:46:51.129" v="157"/>
          <ac:cxnSpMkLst>
            <pc:docMk/>
            <pc:sldMk cId="469025601" sldId="259"/>
            <ac:cxnSpMk id="53" creationId="{FBD463FC-4CA8-4FF4-85A3-AF9F4B98D210}"/>
          </ac:cxnSpMkLst>
        </pc:cxnChg>
        <pc:cxnChg chg="add del">
          <ac:chgData name="Stark Márk" userId="c405ccd852787270" providerId="Windows Live" clId="Web-{28001B3E-44A4-444F-82CE-C4135469A3E4}" dt="2023-03-31T14:46:51.129" v="157"/>
          <ac:cxnSpMkLst>
            <pc:docMk/>
            <pc:sldMk cId="469025601" sldId="259"/>
            <ac:cxnSpMk id="54" creationId="{BECF35C3-8B44-4F4B-BD25-4C01823DB22A}"/>
          </ac:cxnSpMkLst>
        </pc:cxnChg>
        <pc:cxnChg chg="add del">
          <ac:chgData name="Stark Márk" userId="c405ccd852787270" providerId="Windows Live" clId="Web-{28001B3E-44A4-444F-82CE-C4135469A3E4}" dt="2023-03-31T14:46:51.129" v="157"/>
          <ac:cxnSpMkLst>
            <pc:docMk/>
            <pc:sldMk cId="469025601" sldId="259"/>
            <ac:cxnSpMk id="57" creationId="{FA6123F2-4B61-414F-A7E5-5B7828EACAE2}"/>
          </ac:cxnSpMkLst>
        </pc:cxnChg>
        <pc:cxnChg chg="add del">
          <ac:chgData name="Stark Márk" userId="c405ccd852787270" providerId="Windows Live" clId="Web-{28001B3E-44A4-444F-82CE-C4135469A3E4}" dt="2023-03-31T14:46:51.129" v="157"/>
          <ac:cxnSpMkLst>
            <pc:docMk/>
            <pc:sldMk cId="469025601" sldId="259"/>
            <ac:cxnSpMk id="59" creationId="{FCDDCDFB-696D-4FDF-9B58-24F71B7C37BC}"/>
          </ac:cxnSpMkLst>
        </pc:cxnChg>
        <pc:cxnChg chg="add">
          <ac:chgData name="Stark Márk" userId="c405ccd852787270" providerId="Windows Live" clId="Web-{28001B3E-44A4-444F-82CE-C4135469A3E4}" dt="2023-03-31T14:46:51.129" v="157"/>
          <ac:cxnSpMkLst>
            <pc:docMk/>
            <pc:sldMk cId="469025601" sldId="259"/>
            <ac:cxnSpMk id="68" creationId="{C884B8F8-FDC9-498B-9960-5D7260AFCB03}"/>
          </ac:cxnSpMkLst>
        </pc:cxnChg>
        <pc:cxnChg chg="add">
          <ac:chgData name="Stark Márk" userId="c405ccd852787270" providerId="Windows Live" clId="Web-{28001B3E-44A4-444F-82CE-C4135469A3E4}" dt="2023-03-31T14:46:51.129" v="157"/>
          <ac:cxnSpMkLst>
            <pc:docMk/>
            <pc:sldMk cId="469025601" sldId="259"/>
            <ac:cxnSpMk id="74" creationId="{A24DAE64-2302-42EA-8239-F2F0775CA5AD}"/>
          </ac:cxnSpMkLst>
        </pc:cxnChg>
      </pc:sldChg>
      <pc:sldChg chg="addSp delSp modSp new">
        <pc:chgData name="Stark Márk" userId="c405ccd852787270" providerId="Windows Live" clId="Web-{28001B3E-44A4-444F-82CE-C4135469A3E4}" dt="2023-03-31T15:28:18.007" v="285"/>
        <pc:sldMkLst>
          <pc:docMk/>
          <pc:sldMk cId="2811734747" sldId="260"/>
        </pc:sldMkLst>
        <pc:spChg chg="mod">
          <ac:chgData name="Stark Márk" userId="c405ccd852787270" providerId="Windows Live" clId="Web-{28001B3E-44A4-444F-82CE-C4135469A3E4}" dt="2023-03-31T14:37:58.759" v="55" actId="20577"/>
          <ac:spMkLst>
            <pc:docMk/>
            <pc:sldMk cId="2811734747" sldId="260"/>
            <ac:spMk id="2" creationId="{552EDC7C-14DC-7EB1-447F-7DF0151E2416}"/>
          </ac:spMkLst>
        </pc:spChg>
        <pc:spChg chg="add del mod">
          <ac:chgData name="Stark Márk" userId="c405ccd852787270" providerId="Windows Live" clId="Web-{28001B3E-44A4-444F-82CE-C4135469A3E4}" dt="2023-03-31T15:01:35.210" v="199"/>
          <ac:spMkLst>
            <pc:docMk/>
            <pc:sldMk cId="2811734747" sldId="260"/>
            <ac:spMk id="3" creationId="{4C86CA5E-9ABC-73F7-A4AB-E92AEE0AFE55}"/>
          </ac:spMkLst>
        </pc:spChg>
        <pc:spChg chg="add del mod">
          <ac:chgData name="Stark Márk" userId="c405ccd852787270" providerId="Windows Live" clId="Web-{28001B3E-44A4-444F-82CE-C4135469A3E4}" dt="2023-03-31T15:28:18.007" v="285"/>
          <ac:spMkLst>
            <pc:docMk/>
            <pc:sldMk cId="2811734747" sldId="260"/>
            <ac:spMk id="6" creationId="{F7A17538-5B49-1736-082B-790594C86149}"/>
          </ac:spMkLst>
        </pc:spChg>
        <pc:spChg chg="add del mod">
          <ac:chgData name="Stark Márk" userId="c405ccd852787270" providerId="Windows Live" clId="Web-{28001B3E-44A4-444F-82CE-C4135469A3E4}" dt="2023-03-31T15:04:04.103" v="214"/>
          <ac:spMkLst>
            <pc:docMk/>
            <pc:sldMk cId="2811734747" sldId="260"/>
            <ac:spMk id="8" creationId="{4F66C084-5622-F586-68FB-603ECF25226D}"/>
          </ac:spMkLst>
        </pc:spChg>
        <pc:picChg chg="add del mod ord">
          <ac:chgData name="Stark Márk" userId="c405ccd852787270" providerId="Windows Live" clId="Web-{28001B3E-44A4-444F-82CE-C4135469A3E4}" dt="2023-03-31T15:01:29.506" v="197"/>
          <ac:picMkLst>
            <pc:docMk/>
            <pc:sldMk cId="2811734747" sldId="260"/>
            <ac:picMk id="4" creationId="{9F411B34-590C-47B0-31D1-F7060E38EAB0}"/>
          </ac:picMkLst>
        </pc:picChg>
        <pc:picChg chg="add del mod ord">
          <ac:chgData name="Stark Márk" userId="c405ccd852787270" providerId="Windows Live" clId="Web-{28001B3E-44A4-444F-82CE-C4135469A3E4}" dt="2023-03-31T15:04:01.447" v="213"/>
          <ac:picMkLst>
            <pc:docMk/>
            <pc:sldMk cId="2811734747" sldId="260"/>
            <ac:picMk id="5" creationId="{BE07337E-0EEE-E64C-C292-8096BAAF5B59}"/>
          </ac:picMkLst>
        </pc:picChg>
        <pc:picChg chg="add mod ord">
          <ac:chgData name="Stark Márk" userId="c405ccd852787270" providerId="Windows Live" clId="Web-{28001B3E-44A4-444F-82CE-C4135469A3E4}" dt="2023-03-31T15:12:51.426" v="269" actId="1076"/>
          <ac:picMkLst>
            <pc:docMk/>
            <pc:sldMk cId="2811734747" sldId="260"/>
            <ac:picMk id="9" creationId="{B6FE88E2-4456-AB29-D0E4-F44B3DDF98CB}"/>
          </ac:picMkLst>
        </pc:picChg>
      </pc:sldChg>
      <pc:sldChg chg="modSp new">
        <pc:chgData name="Stark Márk" userId="c405ccd852787270" providerId="Windows Live" clId="Web-{28001B3E-44A4-444F-82CE-C4135469A3E4}" dt="2023-03-31T15:07:06.622" v="265" actId="20577"/>
        <pc:sldMkLst>
          <pc:docMk/>
          <pc:sldMk cId="1224198610" sldId="261"/>
        </pc:sldMkLst>
        <pc:spChg chg="mod">
          <ac:chgData name="Stark Márk" userId="c405ccd852787270" providerId="Windows Live" clId="Web-{28001B3E-44A4-444F-82CE-C4135469A3E4}" dt="2023-03-31T14:38:29.901" v="66" actId="20577"/>
          <ac:spMkLst>
            <pc:docMk/>
            <pc:sldMk cId="1224198610" sldId="261"/>
            <ac:spMk id="2" creationId="{1BA90C73-548C-C0E0-5750-2D0AB8980CC6}"/>
          </ac:spMkLst>
        </pc:spChg>
        <pc:spChg chg="mod">
          <ac:chgData name="Stark Márk" userId="c405ccd852787270" providerId="Windows Live" clId="Web-{28001B3E-44A4-444F-82CE-C4135469A3E4}" dt="2023-03-31T15:07:06.622" v="265" actId="20577"/>
          <ac:spMkLst>
            <pc:docMk/>
            <pc:sldMk cId="1224198610" sldId="261"/>
            <ac:spMk id="3" creationId="{D0A867D5-3E98-BD20-15B5-EA1CC871D883}"/>
          </ac:spMkLst>
        </pc:spChg>
      </pc:sldChg>
      <pc:sldChg chg="addSp modSp new mod setBg">
        <pc:chgData name="Stark Márk" userId="c405ccd852787270" providerId="Windows Live" clId="Web-{28001B3E-44A4-444F-82CE-C4135469A3E4}" dt="2023-03-31T15:06:58.747" v="264" actId="20577"/>
        <pc:sldMkLst>
          <pc:docMk/>
          <pc:sldMk cId="3217476944" sldId="262"/>
        </pc:sldMkLst>
        <pc:spChg chg="mod">
          <ac:chgData name="Stark Márk" userId="c405ccd852787270" providerId="Windows Live" clId="Web-{28001B3E-44A4-444F-82CE-C4135469A3E4}" dt="2023-03-31T15:06:47.638" v="261"/>
          <ac:spMkLst>
            <pc:docMk/>
            <pc:sldMk cId="3217476944" sldId="262"/>
            <ac:spMk id="2" creationId="{97091C89-5F34-CD77-98BF-8C2DFED3FB43}"/>
          </ac:spMkLst>
        </pc:spChg>
        <pc:spChg chg="mod">
          <ac:chgData name="Stark Márk" userId="c405ccd852787270" providerId="Windows Live" clId="Web-{28001B3E-44A4-444F-82CE-C4135469A3E4}" dt="2023-03-31T15:06:58.747" v="264" actId="20577"/>
          <ac:spMkLst>
            <pc:docMk/>
            <pc:sldMk cId="3217476944" sldId="262"/>
            <ac:spMk id="3" creationId="{34BBA24B-2756-F51B-18E7-BE5FA4DE24B7}"/>
          </ac:spMkLst>
        </pc:spChg>
        <pc:spChg chg="add">
          <ac:chgData name="Stark Márk" userId="c405ccd852787270" providerId="Windows Live" clId="Web-{28001B3E-44A4-444F-82CE-C4135469A3E4}" dt="2023-03-31T15:06:47.638" v="261"/>
          <ac:spMkLst>
            <pc:docMk/>
            <pc:sldMk cId="3217476944" sldId="262"/>
            <ac:spMk id="8" creationId="{29C51009-A09A-4689-8E6C-F8FC99E6A840}"/>
          </ac:spMkLst>
        </pc:spChg>
        <pc:cxnChg chg="add">
          <ac:chgData name="Stark Márk" userId="c405ccd852787270" providerId="Windows Live" clId="Web-{28001B3E-44A4-444F-82CE-C4135469A3E4}" dt="2023-03-31T15:06:47.638" v="261"/>
          <ac:cxnSpMkLst>
            <pc:docMk/>
            <pc:sldMk cId="3217476944" sldId="262"/>
            <ac:cxnSpMk id="10" creationId="{9EC65442-F244-409C-BF44-C5D6472E810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7301DDF0-2436-4D66-B466-847D895536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DF30459-4C96-4216-90A2-A92DE35F31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91C5D-073C-45DE-BBCC-7378CE435FA1}" type="datetime1">
              <a:rPr lang="hu-HU" smtClean="0"/>
              <a:t>2023. 03. 31.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B2D639E-A39D-4D01-8685-D54D17670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8C18044-81C5-401C-BF58-7F140D6B7D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480B-A1AC-4B1D-93CD-9612864807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265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FF75A-AEE5-48D5-8CB6-4873AEBB3F4C}" type="datetime1">
              <a:rPr lang="hu-HU" smtClean="0"/>
              <a:pPr/>
              <a:t>2023. 03. 31.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8A364-3D9A-4EC8-959B-291924AF7E56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94629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8A364-3D9A-4EC8-959B-291924AF7E5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348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57C712-04B1-43F6-A268-30DD1DB5F6B9}" type="datetime1">
              <a:rPr lang="hu-HU" noProof="0" smtClean="0"/>
              <a:t>2023. 03. 31.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15" name="Egyenes összekötő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F7EF17-0CEC-4E1D-AEE0-AF901F2B6DF3}" type="datetime1">
              <a:rPr lang="hu-HU" noProof="0" smtClean="0"/>
              <a:t>2023. 03. 31.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26" name="Egyenes összekötő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490ACC-DB94-4540-9689-013867EC8522}" type="datetime1">
              <a:rPr lang="hu-HU" noProof="0" smtClean="0"/>
              <a:t>2023. 03. 31.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15" name="Egyenes összekötő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C02BF-1388-4F21-B877-03B08F3169CC}" type="datetime1">
              <a:rPr lang="hu-HU" noProof="0" smtClean="0"/>
              <a:t>2023. 03. 31.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33" name="Egyenes összekötő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D032A-13F3-4ED4-BC67-027BABAB85B7}" type="datetime1">
              <a:rPr lang="hu-HU" noProof="0" smtClean="0"/>
              <a:t>2023. 03. 31.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15" name="Egyenes összekötő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63A5F8-6802-46B0-8655-054EB3F33294}" type="datetime1">
              <a:rPr lang="hu-HU" noProof="0" smtClean="0"/>
              <a:t>2023. 03. 31.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35" name="Egyenes összekötő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D259E6-F7D8-40B4-9CB6-4D3A05A7DB1B}" type="datetime1">
              <a:rPr lang="hu-HU" noProof="0" smtClean="0"/>
              <a:t>2023. 03. 31.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29" name="Egyenes összekötő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B5B7E0-EB02-4D60-87FB-F8D56D6AF0A1}" type="datetime1">
              <a:rPr lang="hu-HU" noProof="0" smtClean="0"/>
              <a:t>2023. 03. 31.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25" name="Egyenes összekötő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187BE-59B2-40D1-AFF9-4EF9E6191442}" type="datetime1">
              <a:rPr lang="hu-HU" noProof="0" smtClean="0"/>
              <a:t>2023. 03. 31.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A636F-6057-47D2-9DFE-4EF30B79ACEE}" type="datetime1">
              <a:rPr lang="hu-HU" noProof="0" smtClean="0"/>
              <a:t>2023. 03. 31.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17" name="Egyenes összekötő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Téglalap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Téglalap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8C4B5B9-172A-4BBF-8B01-E9076FCA0CEB}" type="datetime1">
              <a:rPr lang="hu-HU" noProof="0" smtClean="0"/>
              <a:t>2023. 03. 31.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31" name="Egyenes összekötő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4064E28-58B8-4DA9-B1C8-AF15F279E04B}" type="datetime1">
              <a:rPr lang="hu-HU" noProof="0" smtClean="0"/>
              <a:t>2023. 03. 31.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cxnSp>
        <p:nvCxnSpPr>
          <p:cNvPr id="10" name="Egyenes összekötő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hu-HU" dirty="0"/>
              <a:t>Projekt 2.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hu-HU" dirty="0"/>
              <a:t>Készítette: Stark Márk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23133F-4D22-C504-FDCA-B8411115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486554-9194-9321-BA6D-2708B8769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590782" cy="3033079"/>
          </a:xfrm>
        </p:spPr>
        <p:txBody>
          <a:bodyPr>
            <a:normAutofit/>
          </a:bodyPr>
          <a:lstStyle/>
          <a:p>
            <a:r>
              <a:rPr lang="hu-HU" sz="2800" dirty="0"/>
              <a:t>Egy reszponzív oldal készítése és egy űrlap JavaScript használatával.</a:t>
            </a:r>
          </a:p>
        </p:txBody>
      </p:sp>
    </p:spTree>
    <p:extLst>
      <p:ext uri="{BB962C8B-B14F-4D97-AF65-F5344CB8AC3E}">
        <p14:creationId xmlns:p14="http://schemas.microsoft.com/office/powerpoint/2010/main" val="354005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2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2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FFBB641-5149-3C09-0511-BC366BC6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/>
              <a:t>Vázszerkezeti rajz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Kép 4" descr="A képen diagram látható&#10;&#10;Automatikusan generált leírás">
            <a:extLst>
              <a:ext uri="{FF2B5EF4-FFF2-40B4-BE49-F238E27FC236}">
                <a16:creationId xmlns:a16="http://schemas.microsoft.com/office/drawing/2014/main" id="{A46C6DB3-5D4C-20B3-2FEE-AB5F3DFFC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23539" y="313659"/>
            <a:ext cx="4733679" cy="549028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13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Cím 1">
            <a:extLst>
              <a:ext uri="{FF2B5EF4-FFF2-40B4-BE49-F238E27FC236}">
                <a16:creationId xmlns:a16="http://schemas.microsoft.com/office/drawing/2014/main" id="{1F0FA82D-578A-DEDB-60F3-ED9F0322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/>
              <a:t>Nav rész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BA7D1042-1023-69B2-CA5F-196679F88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96" y="2015732"/>
            <a:ext cx="4152256" cy="3450613"/>
          </a:xfrm>
        </p:spPr>
        <p:txBody>
          <a:bodyPr>
            <a:normAutofit/>
          </a:bodyPr>
          <a:lstStyle/>
          <a:p>
            <a:r>
              <a:rPr lang="en-US" sz="2800" dirty="0" err="1"/>
              <a:t>Boostrap</a:t>
            </a:r>
            <a:r>
              <a:rPr lang="en-US" sz="2800" dirty="0"/>
              <a:t> </a:t>
            </a:r>
            <a:r>
              <a:rPr lang="en-US" sz="2800" dirty="0" err="1"/>
              <a:t>classek</a:t>
            </a:r>
            <a:r>
              <a:rPr lang="en-US" sz="2800" dirty="0"/>
              <a:t> </a:t>
            </a:r>
            <a:r>
              <a:rPr lang="en-US" sz="2800" dirty="0" err="1"/>
              <a:t>alkalmazása</a:t>
            </a:r>
            <a:endParaRPr lang="hu-HU" sz="2800"/>
          </a:p>
          <a:p>
            <a:r>
              <a:rPr lang="en-US" sz="2800" dirty="0" err="1"/>
              <a:t>Címsorokra</a:t>
            </a:r>
            <a:r>
              <a:rPr lang="en-US" sz="2800" dirty="0"/>
              <a:t> </a:t>
            </a:r>
            <a:r>
              <a:rPr lang="en-US" sz="2800" dirty="0" err="1"/>
              <a:t>hívatkozás</a:t>
            </a:r>
            <a:endParaRPr lang="en-US" sz="2800" dirty="0"/>
          </a:p>
        </p:txBody>
      </p:sp>
      <p:pic>
        <p:nvPicPr>
          <p:cNvPr id="10" name="Kép 11" descr="A képen szöveg látható&#10;&#10;Automatikusan generált leírás">
            <a:extLst>
              <a:ext uri="{FF2B5EF4-FFF2-40B4-BE49-F238E27FC236}">
                <a16:creationId xmlns:a16="http://schemas.microsoft.com/office/drawing/2014/main" id="{025DB4F9-719E-890D-D1C5-7E8FED575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0" y="726934"/>
            <a:ext cx="6820618" cy="52775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4">
            <a:extLst>
              <a:ext uri="{FF2B5EF4-FFF2-40B4-BE49-F238E27FC236}">
                <a16:creationId xmlns:a16="http://schemas.microsoft.com/office/drawing/2014/main" id="{F93A5F5C-2EE7-38F2-FC2A-D2FC26AF3B62}"/>
              </a:ext>
            </a:extLst>
          </p:cNvPr>
          <p:cNvSpPr txBox="1"/>
          <p:nvPr/>
        </p:nvSpPr>
        <p:spPr>
          <a:xfrm>
            <a:off x="1683184" y="3862191"/>
            <a:ext cx="3327226" cy="15135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902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EDC7C-14DC-7EB1-447F-7DF0151E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Reszponzív beállítás kiemelése</a:t>
            </a:r>
          </a:p>
        </p:txBody>
      </p:sp>
      <p:pic>
        <p:nvPicPr>
          <p:cNvPr id="9" name="Kép 9" descr="A képen szöveg látható&#10;&#10;Automatikusan generált leírás">
            <a:extLst>
              <a:ext uri="{FF2B5EF4-FFF2-40B4-BE49-F238E27FC236}">
                <a16:creationId xmlns:a16="http://schemas.microsoft.com/office/drawing/2014/main" id="{B6FE88E2-4456-AB29-D0E4-F44B3DDF9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225" y="1846966"/>
            <a:ext cx="9550772" cy="2331382"/>
          </a:xfrm>
        </p:spPr>
      </p:pic>
    </p:spTree>
    <p:extLst>
      <p:ext uri="{BB962C8B-B14F-4D97-AF65-F5344CB8AC3E}">
        <p14:creationId xmlns:p14="http://schemas.microsoft.com/office/powerpoint/2010/main" val="281173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A90C73-548C-C0E0-5750-2D0AB898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A867D5-3E98-BD20-15B5-EA1CC871D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Több dekoráció hozzáadása</a:t>
            </a:r>
          </a:p>
        </p:txBody>
      </p:sp>
    </p:spTree>
    <p:extLst>
      <p:ext uri="{BB962C8B-B14F-4D97-AF65-F5344CB8AC3E}">
        <p14:creationId xmlns:p14="http://schemas.microsoft.com/office/powerpoint/2010/main" val="122419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7091C89-5F34-CD77-98BF-8C2DFED3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hu-HU" dirty="0"/>
              <a:t>Nehézségek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BBA24B-2756-F51B-18E7-BE5FA4DE2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2800" dirty="0"/>
              <a:t>Nem voltak nagyobb gondok.</a:t>
            </a:r>
          </a:p>
          <a:p>
            <a:pPr marL="0" indent="0">
              <a:buNone/>
            </a:pPr>
            <a:r>
              <a:rPr lang="hu-HU" sz="2800" dirty="0"/>
              <a:t>JavaScriptnél internetes segítség.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7476944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Szélesvásznú</PresentationFormat>
  <Paragraphs>1</Paragraphs>
  <Slides>7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Galéria</vt:lpstr>
      <vt:lpstr>Projekt 2.</vt:lpstr>
      <vt:lpstr>Mi volt a munka</vt:lpstr>
      <vt:lpstr>Vázszerkezeti rajz</vt:lpstr>
      <vt:lpstr>Nav rész</vt:lpstr>
      <vt:lpstr>Reszponzív beállítás kiemelése</vt:lpstr>
      <vt:lpstr>Továbbfejlesztési lehetőségek</vt:lpstr>
      <vt:lpstr>Nehézségek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103</cp:revision>
  <dcterms:created xsi:type="dcterms:W3CDTF">2023-03-31T14:23:53Z</dcterms:created>
  <dcterms:modified xsi:type="dcterms:W3CDTF">2023-03-31T15:28:18Z</dcterms:modified>
</cp:coreProperties>
</file>