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4"/>
  </p:sldMasterIdLst>
  <p:notesMasterIdLst>
    <p:notesMasterId r:id="rId44"/>
  </p:notesMasterIdLst>
  <p:handoutMasterIdLst>
    <p:handoutMasterId r:id="rId45"/>
  </p:handoutMasterIdLst>
  <p:sldIdLst>
    <p:sldId id="257" r:id="rId5"/>
    <p:sldId id="282" r:id="rId6"/>
    <p:sldId id="346" r:id="rId7"/>
    <p:sldId id="347" r:id="rId8"/>
    <p:sldId id="286" r:id="rId9"/>
    <p:sldId id="301" r:id="rId10"/>
    <p:sldId id="287" r:id="rId11"/>
    <p:sldId id="303" r:id="rId12"/>
    <p:sldId id="304" r:id="rId13"/>
    <p:sldId id="305" r:id="rId14"/>
    <p:sldId id="306" r:id="rId15"/>
    <p:sldId id="307" r:id="rId16"/>
    <p:sldId id="308" r:id="rId17"/>
    <p:sldId id="309" r:id="rId18"/>
    <p:sldId id="327" r:id="rId19"/>
    <p:sldId id="353" r:id="rId20"/>
    <p:sldId id="357" r:id="rId21"/>
    <p:sldId id="356" r:id="rId22"/>
    <p:sldId id="355" r:id="rId23"/>
    <p:sldId id="312" r:id="rId24"/>
    <p:sldId id="313" r:id="rId25"/>
    <p:sldId id="315" r:id="rId26"/>
    <p:sldId id="316" r:id="rId27"/>
    <p:sldId id="318" r:id="rId28"/>
    <p:sldId id="344" r:id="rId29"/>
    <p:sldId id="320" r:id="rId30"/>
    <p:sldId id="322" r:id="rId31"/>
    <p:sldId id="323" r:id="rId32"/>
    <p:sldId id="324" r:id="rId33"/>
    <p:sldId id="341" r:id="rId34"/>
    <p:sldId id="358" r:id="rId35"/>
    <p:sldId id="360" r:id="rId36"/>
    <p:sldId id="342" r:id="rId37"/>
    <p:sldId id="348" r:id="rId38"/>
    <p:sldId id="349" r:id="rId39"/>
    <p:sldId id="350" r:id="rId40"/>
    <p:sldId id="351" r:id="rId41"/>
    <p:sldId id="352" r:id="rId42"/>
    <p:sldId id="27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28">
          <p15:clr>
            <a:srgbClr val="A4A3A4"/>
          </p15:clr>
        </p15:guide>
        <p15:guide id="2" orient="horz" pos="48">
          <p15:clr>
            <a:srgbClr val="A4A3A4"/>
          </p15:clr>
        </p15:guide>
        <p15:guide id="3" orient="horz" pos="384">
          <p15:clr>
            <a:srgbClr val="A4A3A4"/>
          </p15:clr>
        </p15:guide>
        <p15:guide id="4" orient="horz" pos="672">
          <p15:clr>
            <a:srgbClr val="A4A3A4"/>
          </p15:clr>
        </p15:guide>
        <p15:guide id="5" pos="5568">
          <p15:clr>
            <a:srgbClr val="A4A3A4"/>
          </p15:clr>
        </p15:guide>
        <p15:guide id="6" pos="1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nniferkirubarani.g" initials="j" lastIdx="13" clrIdx="0"/>
  <p:cmAuthor id="1" name="roopa.r" initials="r" lastIdx="15"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897B1"/>
    <a:srgbClr val="73BED3"/>
    <a:srgbClr val="78C844"/>
    <a:srgbClr val="663300"/>
    <a:srgbClr val="B7E19B"/>
    <a:srgbClr val="FF0000"/>
    <a:srgbClr val="0000FF"/>
    <a:srgbClr val="FF9900"/>
    <a:srgbClr val="A8EE9C"/>
    <a:srgbClr val="7EF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851" autoAdjust="0"/>
    <p:restoredTop sz="96327" autoAdjust="0"/>
  </p:normalViewPr>
  <p:slideViewPr>
    <p:cSldViewPr>
      <p:cViewPr varScale="1">
        <p:scale>
          <a:sx n="155" d="100"/>
          <a:sy n="155" d="100"/>
        </p:scale>
        <p:origin x="256" y="184"/>
      </p:cViewPr>
      <p:guideLst>
        <p:guide orient="horz" pos="4128"/>
        <p:guide orient="horz" pos="48"/>
        <p:guide orient="horz" pos="384"/>
        <p:guide orient="horz" pos="672"/>
        <p:guide pos="5568"/>
        <p:guide pos="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79" d="100"/>
          <a:sy n="79" d="100"/>
        </p:scale>
        <p:origin x="-201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720E39-D9BD-4B12-9B1C-EDC86E520611}" type="doc">
      <dgm:prSet loTypeId="urn:microsoft.com/office/officeart/2005/8/layout/orgChart1" loCatId="hierarchy" qsTypeId="urn:microsoft.com/office/officeart/2005/8/quickstyle/simple3" qsCatId="simple" csTypeId="urn:microsoft.com/office/officeart/2005/8/colors/accent1_2" csCatId="accent1" phldr="1"/>
      <dgm:spPr>
        <a:scene3d>
          <a:camera prst="isometricOffAxis1Right"/>
          <a:lightRig rig="threePt" dir="t"/>
        </a:scene3d>
      </dgm:spPr>
      <dgm:t>
        <a:bodyPr/>
        <a:lstStyle/>
        <a:p>
          <a:endParaRPr lang="en-US"/>
        </a:p>
      </dgm:t>
    </dgm:pt>
    <dgm:pt modelId="{CE6C1871-86FB-43D2-8FBC-545858FBF3CD}">
      <dgm:prSet phldrT="[Text]" custT="1"/>
      <dgm:spPr>
        <a:solidFill>
          <a:srgbClr val="78C844"/>
        </a:solidFill>
        <a:ln>
          <a:solidFill>
            <a:srgbClr val="78C844"/>
          </a:solidFill>
        </a:ln>
      </dgm:spPr>
      <dgm:t>
        <a:bodyPr/>
        <a:lstStyle/>
        <a:p>
          <a:r>
            <a:rPr lang="en-US" sz="1400" dirty="0">
              <a:latin typeface="Arial" pitchFamily="34" charset="0"/>
              <a:cs typeface="Arial" pitchFamily="34" charset="0"/>
            </a:rPr>
            <a:t>Weaving</a:t>
          </a:r>
        </a:p>
      </dgm:t>
    </dgm:pt>
    <dgm:pt modelId="{5731D25A-1C91-4B2A-A438-E5135BC489CC}" type="parTrans" cxnId="{BBF3D31B-6B7F-4BC6-9110-0401591E0300}">
      <dgm:prSet/>
      <dgm:spPr/>
      <dgm:t>
        <a:bodyPr/>
        <a:lstStyle/>
        <a:p>
          <a:endParaRPr lang="en-US" sz="1400">
            <a:latin typeface="Arial" pitchFamily="34" charset="0"/>
            <a:cs typeface="Arial" pitchFamily="34" charset="0"/>
          </a:endParaRPr>
        </a:p>
      </dgm:t>
    </dgm:pt>
    <dgm:pt modelId="{27900623-38D4-4974-A7EF-E523B0692CD8}" type="sibTrans" cxnId="{BBF3D31B-6B7F-4BC6-9110-0401591E0300}">
      <dgm:prSet/>
      <dgm:spPr/>
      <dgm:t>
        <a:bodyPr/>
        <a:lstStyle/>
        <a:p>
          <a:endParaRPr lang="en-US" sz="1400">
            <a:latin typeface="Arial" pitchFamily="34" charset="0"/>
            <a:cs typeface="Arial" pitchFamily="34" charset="0"/>
          </a:endParaRPr>
        </a:p>
      </dgm:t>
    </dgm:pt>
    <dgm:pt modelId="{68BE4093-F264-4379-BA2A-F0FF28B4843B}">
      <dgm:prSet phldrT="[Text]" custT="1"/>
      <dgm:spPr>
        <a:solidFill>
          <a:srgbClr val="78C844"/>
        </a:solidFill>
        <a:ln>
          <a:solidFill>
            <a:srgbClr val="78C844"/>
          </a:solidFill>
        </a:ln>
      </dgm:spPr>
      <dgm:t>
        <a:bodyPr/>
        <a:lstStyle/>
        <a:p>
          <a:r>
            <a:rPr lang="en-US" sz="1400" dirty="0">
              <a:latin typeface="Arial" pitchFamily="34" charset="0"/>
              <a:cs typeface="Arial" pitchFamily="34" charset="0"/>
            </a:rPr>
            <a:t>Compile  time Weaving</a:t>
          </a:r>
        </a:p>
      </dgm:t>
    </dgm:pt>
    <dgm:pt modelId="{636F2E43-352B-4B89-89CD-06F53ADCA8AE}" type="parTrans" cxnId="{CDF10658-B2E0-4381-B8C4-144748987A6B}">
      <dgm:prSet/>
      <dgm:spPr>
        <a:ln>
          <a:solidFill>
            <a:srgbClr val="78C844"/>
          </a:solidFill>
        </a:ln>
      </dgm:spPr>
      <dgm:t>
        <a:bodyPr/>
        <a:lstStyle/>
        <a:p>
          <a:endParaRPr lang="en-US" sz="1400">
            <a:latin typeface="Arial" pitchFamily="34" charset="0"/>
            <a:cs typeface="Arial" pitchFamily="34" charset="0"/>
          </a:endParaRPr>
        </a:p>
      </dgm:t>
    </dgm:pt>
    <dgm:pt modelId="{9BE59D12-1D96-4571-8A2E-362EB8B001FC}" type="sibTrans" cxnId="{CDF10658-B2E0-4381-B8C4-144748987A6B}">
      <dgm:prSet/>
      <dgm:spPr/>
      <dgm:t>
        <a:bodyPr/>
        <a:lstStyle/>
        <a:p>
          <a:endParaRPr lang="en-US" sz="1400">
            <a:latin typeface="Arial" pitchFamily="34" charset="0"/>
            <a:cs typeface="Arial" pitchFamily="34" charset="0"/>
          </a:endParaRPr>
        </a:p>
      </dgm:t>
    </dgm:pt>
    <dgm:pt modelId="{AD4E371C-4847-43C2-8A77-B1B5192045F2}">
      <dgm:prSet phldrT="[Text]" custT="1"/>
      <dgm:spPr>
        <a:solidFill>
          <a:srgbClr val="78C844"/>
        </a:solidFill>
        <a:ln>
          <a:solidFill>
            <a:srgbClr val="78C844"/>
          </a:solidFill>
        </a:ln>
      </dgm:spPr>
      <dgm:t>
        <a:bodyPr/>
        <a:lstStyle/>
        <a:p>
          <a:r>
            <a:rPr lang="en-US" sz="1400" dirty="0">
              <a:latin typeface="Arial" pitchFamily="34" charset="0"/>
              <a:cs typeface="Arial" pitchFamily="34" charset="0"/>
            </a:rPr>
            <a:t>Load time Weaving</a:t>
          </a:r>
        </a:p>
      </dgm:t>
    </dgm:pt>
    <dgm:pt modelId="{00206C23-071E-458F-A4D9-6BEF100448B5}" type="parTrans" cxnId="{E5F1B81B-0A3D-4AA9-8F1E-F561A275826E}">
      <dgm:prSet/>
      <dgm:spPr>
        <a:ln>
          <a:solidFill>
            <a:srgbClr val="78C844"/>
          </a:solidFill>
        </a:ln>
      </dgm:spPr>
      <dgm:t>
        <a:bodyPr/>
        <a:lstStyle/>
        <a:p>
          <a:endParaRPr lang="en-US" sz="1400">
            <a:latin typeface="Arial" pitchFamily="34" charset="0"/>
            <a:cs typeface="Arial" pitchFamily="34" charset="0"/>
          </a:endParaRPr>
        </a:p>
      </dgm:t>
    </dgm:pt>
    <dgm:pt modelId="{9B2D92DF-DDBE-406E-ABE6-75F778C0D124}" type="sibTrans" cxnId="{E5F1B81B-0A3D-4AA9-8F1E-F561A275826E}">
      <dgm:prSet/>
      <dgm:spPr/>
      <dgm:t>
        <a:bodyPr/>
        <a:lstStyle/>
        <a:p>
          <a:endParaRPr lang="en-US" sz="1400">
            <a:latin typeface="Arial" pitchFamily="34" charset="0"/>
            <a:cs typeface="Arial" pitchFamily="34" charset="0"/>
          </a:endParaRPr>
        </a:p>
      </dgm:t>
    </dgm:pt>
    <dgm:pt modelId="{F0BF8D9B-205D-4553-B8DB-2A620DD0BE1A}">
      <dgm:prSet phldrT="[Text]" custT="1"/>
      <dgm:spPr>
        <a:solidFill>
          <a:srgbClr val="78C844"/>
        </a:solidFill>
        <a:ln>
          <a:solidFill>
            <a:srgbClr val="78C844"/>
          </a:solidFill>
        </a:ln>
      </dgm:spPr>
      <dgm:t>
        <a:bodyPr/>
        <a:lstStyle/>
        <a:p>
          <a:r>
            <a:rPr lang="en-US" sz="1400" dirty="0">
              <a:latin typeface="Arial" pitchFamily="34" charset="0"/>
              <a:cs typeface="Arial" pitchFamily="34" charset="0"/>
            </a:rPr>
            <a:t>Runtime Weaving</a:t>
          </a:r>
        </a:p>
      </dgm:t>
    </dgm:pt>
    <dgm:pt modelId="{520E90C2-FF4C-479F-ADA7-CA165ACB8CC7}" type="parTrans" cxnId="{E6C106E2-1C44-439C-8C89-FE3E038F52FB}">
      <dgm:prSet/>
      <dgm:spPr>
        <a:ln>
          <a:solidFill>
            <a:srgbClr val="78C844"/>
          </a:solidFill>
        </a:ln>
      </dgm:spPr>
      <dgm:t>
        <a:bodyPr/>
        <a:lstStyle/>
        <a:p>
          <a:endParaRPr lang="en-US" sz="1400">
            <a:latin typeface="Arial" pitchFamily="34" charset="0"/>
            <a:cs typeface="Arial" pitchFamily="34" charset="0"/>
          </a:endParaRPr>
        </a:p>
      </dgm:t>
    </dgm:pt>
    <dgm:pt modelId="{306C58DA-E25F-4819-9809-5F9E4CB6A77D}" type="sibTrans" cxnId="{E6C106E2-1C44-439C-8C89-FE3E038F52FB}">
      <dgm:prSet/>
      <dgm:spPr/>
      <dgm:t>
        <a:bodyPr/>
        <a:lstStyle/>
        <a:p>
          <a:endParaRPr lang="en-US" sz="1400">
            <a:latin typeface="Arial" pitchFamily="34" charset="0"/>
            <a:cs typeface="Arial" pitchFamily="34" charset="0"/>
          </a:endParaRPr>
        </a:p>
      </dgm:t>
    </dgm:pt>
    <dgm:pt modelId="{FB1A40E3-3285-4FFE-A3DB-6E1171472F5B}" type="pres">
      <dgm:prSet presAssocID="{47720E39-D9BD-4B12-9B1C-EDC86E520611}" presName="hierChild1" presStyleCnt="0">
        <dgm:presLayoutVars>
          <dgm:orgChart val="1"/>
          <dgm:chPref val="1"/>
          <dgm:dir/>
          <dgm:animOne val="branch"/>
          <dgm:animLvl val="lvl"/>
          <dgm:resizeHandles/>
        </dgm:presLayoutVars>
      </dgm:prSet>
      <dgm:spPr/>
    </dgm:pt>
    <dgm:pt modelId="{07F8DAA2-97D4-4AD8-81EB-82C6A11DF173}" type="pres">
      <dgm:prSet presAssocID="{CE6C1871-86FB-43D2-8FBC-545858FBF3CD}" presName="hierRoot1" presStyleCnt="0">
        <dgm:presLayoutVars>
          <dgm:hierBranch val="init"/>
        </dgm:presLayoutVars>
      </dgm:prSet>
      <dgm:spPr/>
    </dgm:pt>
    <dgm:pt modelId="{6F5311D2-F76A-4CB5-9DA5-569314487195}" type="pres">
      <dgm:prSet presAssocID="{CE6C1871-86FB-43D2-8FBC-545858FBF3CD}" presName="rootComposite1" presStyleCnt="0"/>
      <dgm:spPr/>
    </dgm:pt>
    <dgm:pt modelId="{7619F518-9D59-4EBE-9C72-41BC7007F97B}" type="pres">
      <dgm:prSet presAssocID="{CE6C1871-86FB-43D2-8FBC-545858FBF3CD}" presName="rootText1" presStyleLbl="node0" presStyleIdx="0" presStyleCnt="1">
        <dgm:presLayoutVars>
          <dgm:chPref val="3"/>
        </dgm:presLayoutVars>
      </dgm:prSet>
      <dgm:spPr/>
    </dgm:pt>
    <dgm:pt modelId="{6BBABFF3-09A2-4FE0-9A3B-4206CEE1A34A}" type="pres">
      <dgm:prSet presAssocID="{CE6C1871-86FB-43D2-8FBC-545858FBF3CD}" presName="rootConnector1" presStyleLbl="node1" presStyleIdx="0" presStyleCnt="0"/>
      <dgm:spPr/>
    </dgm:pt>
    <dgm:pt modelId="{0F7A0140-188A-4E2A-90EF-0223ED23B364}" type="pres">
      <dgm:prSet presAssocID="{CE6C1871-86FB-43D2-8FBC-545858FBF3CD}" presName="hierChild2" presStyleCnt="0"/>
      <dgm:spPr/>
    </dgm:pt>
    <dgm:pt modelId="{73319F01-C8B7-4603-BE14-6F7CFF49DD9C}" type="pres">
      <dgm:prSet presAssocID="{636F2E43-352B-4B89-89CD-06F53ADCA8AE}" presName="Name37" presStyleLbl="parChTrans1D2" presStyleIdx="0" presStyleCnt="3"/>
      <dgm:spPr/>
    </dgm:pt>
    <dgm:pt modelId="{A299466D-5EC6-4F87-A470-CEC34E295400}" type="pres">
      <dgm:prSet presAssocID="{68BE4093-F264-4379-BA2A-F0FF28B4843B}" presName="hierRoot2" presStyleCnt="0">
        <dgm:presLayoutVars>
          <dgm:hierBranch val="init"/>
        </dgm:presLayoutVars>
      </dgm:prSet>
      <dgm:spPr/>
    </dgm:pt>
    <dgm:pt modelId="{EF8547B0-12AD-4FEF-90D0-14D828550DFA}" type="pres">
      <dgm:prSet presAssocID="{68BE4093-F264-4379-BA2A-F0FF28B4843B}" presName="rootComposite" presStyleCnt="0"/>
      <dgm:spPr/>
    </dgm:pt>
    <dgm:pt modelId="{BE06773F-7AE1-4759-A2D6-66E76C97D20E}" type="pres">
      <dgm:prSet presAssocID="{68BE4093-F264-4379-BA2A-F0FF28B4843B}" presName="rootText" presStyleLbl="node2" presStyleIdx="0" presStyleCnt="3">
        <dgm:presLayoutVars>
          <dgm:chPref val="3"/>
        </dgm:presLayoutVars>
      </dgm:prSet>
      <dgm:spPr/>
    </dgm:pt>
    <dgm:pt modelId="{74B74822-4899-47AC-8B05-ACF448CA4760}" type="pres">
      <dgm:prSet presAssocID="{68BE4093-F264-4379-BA2A-F0FF28B4843B}" presName="rootConnector" presStyleLbl="node2" presStyleIdx="0" presStyleCnt="3"/>
      <dgm:spPr/>
    </dgm:pt>
    <dgm:pt modelId="{85DDA8BC-37A8-4193-8396-35DA4559EE32}" type="pres">
      <dgm:prSet presAssocID="{68BE4093-F264-4379-BA2A-F0FF28B4843B}" presName="hierChild4" presStyleCnt="0"/>
      <dgm:spPr/>
    </dgm:pt>
    <dgm:pt modelId="{13EADC49-F84C-4124-9040-83BF1FE885EE}" type="pres">
      <dgm:prSet presAssocID="{68BE4093-F264-4379-BA2A-F0FF28B4843B}" presName="hierChild5" presStyleCnt="0"/>
      <dgm:spPr/>
    </dgm:pt>
    <dgm:pt modelId="{97E9FAD2-1536-4473-B81D-AC1FE8A97141}" type="pres">
      <dgm:prSet presAssocID="{00206C23-071E-458F-A4D9-6BEF100448B5}" presName="Name37" presStyleLbl="parChTrans1D2" presStyleIdx="1" presStyleCnt="3"/>
      <dgm:spPr/>
    </dgm:pt>
    <dgm:pt modelId="{3EAD8259-9483-4457-96F6-25E4697D0DD7}" type="pres">
      <dgm:prSet presAssocID="{AD4E371C-4847-43C2-8A77-B1B5192045F2}" presName="hierRoot2" presStyleCnt="0">
        <dgm:presLayoutVars>
          <dgm:hierBranch val="init"/>
        </dgm:presLayoutVars>
      </dgm:prSet>
      <dgm:spPr/>
    </dgm:pt>
    <dgm:pt modelId="{0BE906AE-8BF6-4727-956B-058C390079CF}" type="pres">
      <dgm:prSet presAssocID="{AD4E371C-4847-43C2-8A77-B1B5192045F2}" presName="rootComposite" presStyleCnt="0"/>
      <dgm:spPr/>
    </dgm:pt>
    <dgm:pt modelId="{AAE16110-DBF4-448C-AF80-206C657E18BB}" type="pres">
      <dgm:prSet presAssocID="{AD4E371C-4847-43C2-8A77-B1B5192045F2}" presName="rootText" presStyleLbl="node2" presStyleIdx="1" presStyleCnt="3">
        <dgm:presLayoutVars>
          <dgm:chPref val="3"/>
        </dgm:presLayoutVars>
      </dgm:prSet>
      <dgm:spPr/>
    </dgm:pt>
    <dgm:pt modelId="{0D4F87D4-9726-4E22-B7FD-730D5233D48B}" type="pres">
      <dgm:prSet presAssocID="{AD4E371C-4847-43C2-8A77-B1B5192045F2}" presName="rootConnector" presStyleLbl="node2" presStyleIdx="1" presStyleCnt="3"/>
      <dgm:spPr/>
    </dgm:pt>
    <dgm:pt modelId="{4031E99B-A023-419C-8655-E8B4B98B94D3}" type="pres">
      <dgm:prSet presAssocID="{AD4E371C-4847-43C2-8A77-B1B5192045F2}" presName="hierChild4" presStyleCnt="0"/>
      <dgm:spPr/>
    </dgm:pt>
    <dgm:pt modelId="{8ADFAA9C-9B40-48B5-BD1B-5C033D120BE7}" type="pres">
      <dgm:prSet presAssocID="{AD4E371C-4847-43C2-8A77-B1B5192045F2}" presName="hierChild5" presStyleCnt="0"/>
      <dgm:spPr/>
    </dgm:pt>
    <dgm:pt modelId="{86BF4887-0377-4F13-B810-FF077A85A044}" type="pres">
      <dgm:prSet presAssocID="{520E90C2-FF4C-479F-ADA7-CA165ACB8CC7}" presName="Name37" presStyleLbl="parChTrans1D2" presStyleIdx="2" presStyleCnt="3"/>
      <dgm:spPr/>
    </dgm:pt>
    <dgm:pt modelId="{A727A6ED-FF16-4FE7-BC90-D8D2A3937ABB}" type="pres">
      <dgm:prSet presAssocID="{F0BF8D9B-205D-4553-B8DB-2A620DD0BE1A}" presName="hierRoot2" presStyleCnt="0">
        <dgm:presLayoutVars>
          <dgm:hierBranch val="init"/>
        </dgm:presLayoutVars>
      </dgm:prSet>
      <dgm:spPr/>
    </dgm:pt>
    <dgm:pt modelId="{ABD481CC-BFD8-42A5-93FB-DADD25E81C2B}" type="pres">
      <dgm:prSet presAssocID="{F0BF8D9B-205D-4553-B8DB-2A620DD0BE1A}" presName="rootComposite" presStyleCnt="0"/>
      <dgm:spPr/>
    </dgm:pt>
    <dgm:pt modelId="{DA9D5CC2-3F38-40B8-A350-86D322DA1E72}" type="pres">
      <dgm:prSet presAssocID="{F0BF8D9B-205D-4553-B8DB-2A620DD0BE1A}" presName="rootText" presStyleLbl="node2" presStyleIdx="2" presStyleCnt="3">
        <dgm:presLayoutVars>
          <dgm:chPref val="3"/>
        </dgm:presLayoutVars>
      </dgm:prSet>
      <dgm:spPr/>
    </dgm:pt>
    <dgm:pt modelId="{136C7EDD-B860-438F-8617-D01053F2A54B}" type="pres">
      <dgm:prSet presAssocID="{F0BF8D9B-205D-4553-B8DB-2A620DD0BE1A}" presName="rootConnector" presStyleLbl="node2" presStyleIdx="2" presStyleCnt="3"/>
      <dgm:spPr/>
    </dgm:pt>
    <dgm:pt modelId="{C3A57788-91C3-40DD-874C-BE98114F783B}" type="pres">
      <dgm:prSet presAssocID="{F0BF8D9B-205D-4553-B8DB-2A620DD0BE1A}" presName="hierChild4" presStyleCnt="0"/>
      <dgm:spPr/>
    </dgm:pt>
    <dgm:pt modelId="{55984A1B-D0AE-4C15-A2EA-FB5B93439B7A}" type="pres">
      <dgm:prSet presAssocID="{F0BF8D9B-205D-4553-B8DB-2A620DD0BE1A}" presName="hierChild5" presStyleCnt="0"/>
      <dgm:spPr/>
    </dgm:pt>
    <dgm:pt modelId="{A9B8B0AB-1EF2-4356-840A-B93D1C1614E0}" type="pres">
      <dgm:prSet presAssocID="{CE6C1871-86FB-43D2-8FBC-545858FBF3CD}" presName="hierChild3" presStyleCnt="0"/>
      <dgm:spPr/>
    </dgm:pt>
  </dgm:ptLst>
  <dgm:cxnLst>
    <dgm:cxn modelId="{E5F1B81B-0A3D-4AA9-8F1E-F561A275826E}" srcId="{CE6C1871-86FB-43D2-8FBC-545858FBF3CD}" destId="{AD4E371C-4847-43C2-8A77-B1B5192045F2}" srcOrd="1" destOrd="0" parTransId="{00206C23-071E-458F-A4D9-6BEF100448B5}" sibTransId="{9B2D92DF-DDBE-406E-ABE6-75F778C0D124}"/>
    <dgm:cxn modelId="{BBF3D31B-6B7F-4BC6-9110-0401591E0300}" srcId="{47720E39-D9BD-4B12-9B1C-EDC86E520611}" destId="{CE6C1871-86FB-43D2-8FBC-545858FBF3CD}" srcOrd="0" destOrd="0" parTransId="{5731D25A-1C91-4B2A-A438-E5135BC489CC}" sibTransId="{27900623-38D4-4974-A7EF-E523B0692CD8}"/>
    <dgm:cxn modelId="{216F691E-1F5A-4697-BF51-D09A18332771}" type="presOf" srcId="{520E90C2-FF4C-479F-ADA7-CA165ACB8CC7}" destId="{86BF4887-0377-4F13-B810-FF077A85A044}" srcOrd="0" destOrd="0" presId="urn:microsoft.com/office/officeart/2005/8/layout/orgChart1"/>
    <dgm:cxn modelId="{39B4CF27-B65D-4078-9664-97C62BA76A57}" type="presOf" srcId="{68BE4093-F264-4379-BA2A-F0FF28B4843B}" destId="{74B74822-4899-47AC-8B05-ACF448CA4760}" srcOrd="1" destOrd="0" presId="urn:microsoft.com/office/officeart/2005/8/layout/orgChart1"/>
    <dgm:cxn modelId="{D1927B4B-4EEC-43F5-B61B-3FDE0B68870A}" type="presOf" srcId="{F0BF8D9B-205D-4553-B8DB-2A620DD0BE1A}" destId="{DA9D5CC2-3F38-40B8-A350-86D322DA1E72}" srcOrd="0" destOrd="0" presId="urn:microsoft.com/office/officeart/2005/8/layout/orgChart1"/>
    <dgm:cxn modelId="{51359157-F5DC-4E6A-A12D-280DEE55A4AE}" type="presOf" srcId="{00206C23-071E-458F-A4D9-6BEF100448B5}" destId="{97E9FAD2-1536-4473-B81D-AC1FE8A97141}" srcOrd="0" destOrd="0" presId="urn:microsoft.com/office/officeart/2005/8/layout/orgChart1"/>
    <dgm:cxn modelId="{CDF10658-B2E0-4381-B8C4-144748987A6B}" srcId="{CE6C1871-86FB-43D2-8FBC-545858FBF3CD}" destId="{68BE4093-F264-4379-BA2A-F0FF28B4843B}" srcOrd="0" destOrd="0" parTransId="{636F2E43-352B-4B89-89CD-06F53ADCA8AE}" sibTransId="{9BE59D12-1D96-4571-8A2E-362EB8B001FC}"/>
    <dgm:cxn modelId="{B4503265-721D-49BD-9AF1-E47D8791CF18}" type="presOf" srcId="{CE6C1871-86FB-43D2-8FBC-545858FBF3CD}" destId="{7619F518-9D59-4EBE-9C72-41BC7007F97B}" srcOrd="0" destOrd="0" presId="urn:microsoft.com/office/officeart/2005/8/layout/orgChart1"/>
    <dgm:cxn modelId="{797AAF65-E639-40EB-8772-2A27D2C9F272}" type="presOf" srcId="{636F2E43-352B-4B89-89CD-06F53ADCA8AE}" destId="{73319F01-C8B7-4603-BE14-6F7CFF49DD9C}" srcOrd="0" destOrd="0" presId="urn:microsoft.com/office/officeart/2005/8/layout/orgChart1"/>
    <dgm:cxn modelId="{05C41875-ED8C-42FD-B21C-60BCA7769CFB}" type="presOf" srcId="{47720E39-D9BD-4B12-9B1C-EDC86E520611}" destId="{FB1A40E3-3285-4FFE-A3DB-6E1171472F5B}" srcOrd="0" destOrd="0" presId="urn:microsoft.com/office/officeart/2005/8/layout/orgChart1"/>
    <dgm:cxn modelId="{C3C8AF81-7864-40D6-9A0A-BEE9E3B4FA78}" type="presOf" srcId="{AD4E371C-4847-43C2-8A77-B1B5192045F2}" destId="{AAE16110-DBF4-448C-AF80-206C657E18BB}" srcOrd="0" destOrd="0" presId="urn:microsoft.com/office/officeart/2005/8/layout/orgChart1"/>
    <dgm:cxn modelId="{E472FB88-9660-4241-A248-68B94C910E45}" type="presOf" srcId="{AD4E371C-4847-43C2-8A77-B1B5192045F2}" destId="{0D4F87D4-9726-4E22-B7FD-730D5233D48B}" srcOrd="1" destOrd="0" presId="urn:microsoft.com/office/officeart/2005/8/layout/orgChart1"/>
    <dgm:cxn modelId="{DFB60790-E088-450F-8371-6E254F98CC48}" type="presOf" srcId="{F0BF8D9B-205D-4553-B8DB-2A620DD0BE1A}" destId="{136C7EDD-B860-438F-8617-D01053F2A54B}" srcOrd="1" destOrd="0" presId="urn:microsoft.com/office/officeart/2005/8/layout/orgChart1"/>
    <dgm:cxn modelId="{D990F89D-33BB-40BA-B005-6314EAAAEB48}" type="presOf" srcId="{CE6C1871-86FB-43D2-8FBC-545858FBF3CD}" destId="{6BBABFF3-09A2-4FE0-9A3B-4206CEE1A34A}" srcOrd="1" destOrd="0" presId="urn:microsoft.com/office/officeart/2005/8/layout/orgChart1"/>
    <dgm:cxn modelId="{1A8F82D1-C7F7-4867-9EDF-1C0D199D27D3}" type="presOf" srcId="{68BE4093-F264-4379-BA2A-F0FF28B4843B}" destId="{BE06773F-7AE1-4759-A2D6-66E76C97D20E}" srcOrd="0" destOrd="0" presId="urn:microsoft.com/office/officeart/2005/8/layout/orgChart1"/>
    <dgm:cxn modelId="{E6C106E2-1C44-439C-8C89-FE3E038F52FB}" srcId="{CE6C1871-86FB-43D2-8FBC-545858FBF3CD}" destId="{F0BF8D9B-205D-4553-B8DB-2A620DD0BE1A}" srcOrd="2" destOrd="0" parTransId="{520E90C2-FF4C-479F-ADA7-CA165ACB8CC7}" sibTransId="{306C58DA-E25F-4819-9809-5F9E4CB6A77D}"/>
    <dgm:cxn modelId="{715C6D52-4AB1-4A2F-8B0D-C037802232A1}" type="presParOf" srcId="{FB1A40E3-3285-4FFE-A3DB-6E1171472F5B}" destId="{07F8DAA2-97D4-4AD8-81EB-82C6A11DF173}" srcOrd="0" destOrd="0" presId="urn:microsoft.com/office/officeart/2005/8/layout/orgChart1"/>
    <dgm:cxn modelId="{1DFC84BF-E292-447E-8756-8749F7DA641D}" type="presParOf" srcId="{07F8DAA2-97D4-4AD8-81EB-82C6A11DF173}" destId="{6F5311D2-F76A-4CB5-9DA5-569314487195}" srcOrd="0" destOrd="0" presId="urn:microsoft.com/office/officeart/2005/8/layout/orgChart1"/>
    <dgm:cxn modelId="{19AE812E-6B09-4824-9B3E-E2B5448B9B15}" type="presParOf" srcId="{6F5311D2-F76A-4CB5-9DA5-569314487195}" destId="{7619F518-9D59-4EBE-9C72-41BC7007F97B}" srcOrd="0" destOrd="0" presId="urn:microsoft.com/office/officeart/2005/8/layout/orgChart1"/>
    <dgm:cxn modelId="{26DF43EB-48EC-4109-BAD3-8D042460E4A2}" type="presParOf" srcId="{6F5311D2-F76A-4CB5-9DA5-569314487195}" destId="{6BBABFF3-09A2-4FE0-9A3B-4206CEE1A34A}" srcOrd="1" destOrd="0" presId="urn:microsoft.com/office/officeart/2005/8/layout/orgChart1"/>
    <dgm:cxn modelId="{4EAD75C3-927A-4D36-ABDC-477F0C83CF02}" type="presParOf" srcId="{07F8DAA2-97D4-4AD8-81EB-82C6A11DF173}" destId="{0F7A0140-188A-4E2A-90EF-0223ED23B364}" srcOrd="1" destOrd="0" presId="urn:microsoft.com/office/officeart/2005/8/layout/orgChart1"/>
    <dgm:cxn modelId="{6F6AD87A-504E-4EAC-91A8-24C25765CCAD}" type="presParOf" srcId="{0F7A0140-188A-4E2A-90EF-0223ED23B364}" destId="{73319F01-C8B7-4603-BE14-6F7CFF49DD9C}" srcOrd="0" destOrd="0" presId="urn:microsoft.com/office/officeart/2005/8/layout/orgChart1"/>
    <dgm:cxn modelId="{CC4B0E69-4683-4655-AB7C-DF1B0A2F8920}" type="presParOf" srcId="{0F7A0140-188A-4E2A-90EF-0223ED23B364}" destId="{A299466D-5EC6-4F87-A470-CEC34E295400}" srcOrd="1" destOrd="0" presId="urn:microsoft.com/office/officeart/2005/8/layout/orgChart1"/>
    <dgm:cxn modelId="{605996CA-E66E-4DE6-B57F-CE5002EEBD16}" type="presParOf" srcId="{A299466D-5EC6-4F87-A470-CEC34E295400}" destId="{EF8547B0-12AD-4FEF-90D0-14D828550DFA}" srcOrd="0" destOrd="0" presId="urn:microsoft.com/office/officeart/2005/8/layout/orgChart1"/>
    <dgm:cxn modelId="{FF1F6EFF-E63F-4A54-9ED2-F7A0CF0FAC54}" type="presParOf" srcId="{EF8547B0-12AD-4FEF-90D0-14D828550DFA}" destId="{BE06773F-7AE1-4759-A2D6-66E76C97D20E}" srcOrd="0" destOrd="0" presId="urn:microsoft.com/office/officeart/2005/8/layout/orgChart1"/>
    <dgm:cxn modelId="{25BC9906-4BE6-451C-BDBD-3DEDDD02FADE}" type="presParOf" srcId="{EF8547B0-12AD-4FEF-90D0-14D828550DFA}" destId="{74B74822-4899-47AC-8B05-ACF448CA4760}" srcOrd="1" destOrd="0" presId="urn:microsoft.com/office/officeart/2005/8/layout/orgChart1"/>
    <dgm:cxn modelId="{30B3B3B2-9DB7-4B26-A357-CDAFDC788F98}" type="presParOf" srcId="{A299466D-5EC6-4F87-A470-CEC34E295400}" destId="{85DDA8BC-37A8-4193-8396-35DA4559EE32}" srcOrd="1" destOrd="0" presId="urn:microsoft.com/office/officeart/2005/8/layout/orgChart1"/>
    <dgm:cxn modelId="{E96D537F-9A84-450D-9E37-FE99FE5433EB}" type="presParOf" srcId="{A299466D-5EC6-4F87-A470-CEC34E295400}" destId="{13EADC49-F84C-4124-9040-83BF1FE885EE}" srcOrd="2" destOrd="0" presId="urn:microsoft.com/office/officeart/2005/8/layout/orgChart1"/>
    <dgm:cxn modelId="{A99CB8FE-F99F-4CDA-9B9E-1AFC16A43148}" type="presParOf" srcId="{0F7A0140-188A-4E2A-90EF-0223ED23B364}" destId="{97E9FAD2-1536-4473-B81D-AC1FE8A97141}" srcOrd="2" destOrd="0" presId="urn:microsoft.com/office/officeart/2005/8/layout/orgChart1"/>
    <dgm:cxn modelId="{D3F90E58-F622-4C58-BCFB-ED7BD9D59217}" type="presParOf" srcId="{0F7A0140-188A-4E2A-90EF-0223ED23B364}" destId="{3EAD8259-9483-4457-96F6-25E4697D0DD7}" srcOrd="3" destOrd="0" presId="urn:microsoft.com/office/officeart/2005/8/layout/orgChart1"/>
    <dgm:cxn modelId="{1B41F56C-00D8-4676-80CB-33D2BEFCE97B}" type="presParOf" srcId="{3EAD8259-9483-4457-96F6-25E4697D0DD7}" destId="{0BE906AE-8BF6-4727-956B-058C390079CF}" srcOrd="0" destOrd="0" presId="urn:microsoft.com/office/officeart/2005/8/layout/orgChart1"/>
    <dgm:cxn modelId="{3ADA2258-8098-4F19-929B-194678E14CC9}" type="presParOf" srcId="{0BE906AE-8BF6-4727-956B-058C390079CF}" destId="{AAE16110-DBF4-448C-AF80-206C657E18BB}" srcOrd="0" destOrd="0" presId="urn:microsoft.com/office/officeart/2005/8/layout/orgChart1"/>
    <dgm:cxn modelId="{BADF6D17-80BC-4975-B3F3-1ACD47C1DDF8}" type="presParOf" srcId="{0BE906AE-8BF6-4727-956B-058C390079CF}" destId="{0D4F87D4-9726-4E22-B7FD-730D5233D48B}" srcOrd="1" destOrd="0" presId="urn:microsoft.com/office/officeart/2005/8/layout/orgChart1"/>
    <dgm:cxn modelId="{C800E6DE-1EC1-4A96-BB54-265F5966306F}" type="presParOf" srcId="{3EAD8259-9483-4457-96F6-25E4697D0DD7}" destId="{4031E99B-A023-419C-8655-E8B4B98B94D3}" srcOrd="1" destOrd="0" presId="urn:microsoft.com/office/officeart/2005/8/layout/orgChart1"/>
    <dgm:cxn modelId="{BDEC580B-29F2-4B10-A036-9CE6786B8F5D}" type="presParOf" srcId="{3EAD8259-9483-4457-96F6-25E4697D0DD7}" destId="{8ADFAA9C-9B40-48B5-BD1B-5C033D120BE7}" srcOrd="2" destOrd="0" presId="urn:microsoft.com/office/officeart/2005/8/layout/orgChart1"/>
    <dgm:cxn modelId="{6D319C11-7C9B-4B28-B45A-BECEEC9F2601}" type="presParOf" srcId="{0F7A0140-188A-4E2A-90EF-0223ED23B364}" destId="{86BF4887-0377-4F13-B810-FF077A85A044}" srcOrd="4" destOrd="0" presId="urn:microsoft.com/office/officeart/2005/8/layout/orgChart1"/>
    <dgm:cxn modelId="{D468988C-D4E3-49E3-B436-8F78F1DF9843}" type="presParOf" srcId="{0F7A0140-188A-4E2A-90EF-0223ED23B364}" destId="{A727A6ED-FF16-4FE7-BC90-D8D2A3937ABB}" srcOrd="5" destOrd="0" presId="urn:microsoft.com/office/officeart/2005/8/layout/orgChart1"/>
    <dgm:cxn modelId="{C7AD90CC-D287-4529-835A-149014C0B4D5}" type="presParOf" srcId="{A727A6ED-FF16-4FE7-BC90-D8D2A3937ABB}" destId="{ABD481CC-BFD8-42A5-93FB-DADD25E81C2B}" srcOrd="0" destOrd="0" presId="urn:microsoft.com/office/officeart/2005/8/layout/orgChart1"/>
    <dgm:cxn modelId="{CBC71D5F-D4C4-4578-8684-9EB304979EAD}" type="presParOf" srcId="{ABD481CC-BFD8-42A5-93FB-DADD25E81C2B}" destId="{DA9D5CC2-3F38-40B8-A350-86D322DA1E72}" srcOrd="0" destOrd="0" presId="urn:microsoft.com/office/officeart/2005/8/layout/orgChart1"/>
    <dgm:cxn modelId="{FC38C023-5F7C-4DBF-90D0-EE12A7AD0D6D}" type="presParOf" srcId="{ABD481CC-BFD8-42A5-93FB-DADD25E81C2B}" destId="{136C7EDD-B860-438F-8617-D01053F2A54B}" srcOrd="1" destOrd="0" presId="urn:microsoft.com/office/officeart/2005/8/layout/orgChart1"/>
    <dgm:cxn modelId="{1AF2AD30-9673-430B-8BA7-6C4B268A03F6}" type="presParOf" srcId="{A727A6ED-FF16-4FE7-BC90-D8D2A3937ABB}" destId="{C3A57788-91C3-40DD-874C-BE98114F783B}" srcOrd="1" destOrd="0" presId="urn:microsoft.com/office/officeart/2005/8/layout/orgChart1"/>
    <dgm:cxn modelId="{9601A214-7067-4522-BE28-88251CC3FB41}" type="presParOf" srcId="{A727A6ED-FF16-4FE7-BC90-D8D2A3937ABB}" destId="{55984A1B-D0AE-4C15-A2EA-FB5B93439B7A}" srcOrd="2" destOrd="0" presId="urn:microsoft.com/office/officeart/2005/8/layout/orgChart1"/>
    <dgm:cxn modelId="{14B99C7A-DDF9-42BB-A735-3947BCA207CC}" type="presParOf" srcId="{07F8DAA2-97D4-4AD8-81EB-82C6A11DF173}" destId="{A9B8B0AB-1EF2-4356-840A-B93D1C1614E0}" srcOrd="2" destOrd="0" presId="urn:microsoft.com/office/officeart/2005/8/layout/orgChart1"/>
  </dgm:cxnLst>
  <dgm:bg>
    <a:noFill/>
    <a:effectLst>
      <a:glow rad="139700">
        <a:schemeClr val="accent4">
          <a:satMod val="175000"/>
          <a:alpha val="40000"/>
        </a:schemeClr>
      </a:glo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F4887-0377-4F13-B810-FF077A85A044}">
      <dsp:nvSpPr>
        <dsp:cNvPr id="0" name=""/>
        <dsp:cNvSpPr/>
      </dsp:nvSpPr>
      <dsp:spPr>
        <a:xfrm>
          <a:off x="3048000" y="1184467"/>
          <a:ext cx="2156482" cy="374265"/>
        </a:xfrm>
        <a:custGeom>
          <a:avLst/>
          <a:gdLst/>
          <a:ahLst/>
          <a:cxnLst/>
          <a:rect l="0" t="0" r="0" b="0"/>
          <a:pathLst>
            <a:path>
              <a:moveTo>
                <a:pt x="0" y="0"/>
              </a:moveTo>
              <a:lnTo>
                <a:pt x="0" y="187132"/>
              </a:lnTo>
              <a:lnTo>
                <a:pt x="2156482" y="187132"/>
              </a:lnTo>
              <a:lnTo>
                <a:pt x="2156482" y="374265"/>
              </a:lnTo>
            </a:path>
          </a:pathLst>
        </a:custGeom>
        <a:noFill/>
        <a:ln w="25400" cap="flat" cmpd="sng" algn="ctr">
          <a:solidFill>
            <a:srgbClr val="78C844"/>
          </a:solidFill>
          <a:prstDash val="solid"/>
        </a:ln>
        <a:effectLst/>
        <a:scene3d>
          <a:camera prst="isometricOffAxis1Right"/>
          <a:lightRig rig="threePt" dir="t"/>
        </a:scene3d>
      </dsp:spPr>
      <dsp:style>
        <a:lnRef idx="2">
          <a:scrgbClr r="0" g="0" b="0"/>
        </a:lnRef>
        <a:fillRef idx="0">
          <a:scrgbClr r="0" g="0" b="0"/>
        </a:fillRef>
        <a:effectRef idx="0">
          <a:scrgbClr r="0" g="0" b="0"/>
        </a:effectRef>
        <a:fontRef idx="minor"/>
      </dsp:style>
    </dsp:sp>
    <dsp:sp modelId="{97E9FAD2-1536-4473-B81D-AC1FE8A97141}">
      <dsp:nvSpPr>
        <dsp:cNvPr id="0" name=""/>
        <dsp:cNvSpPr/>
      </dsp:nvSpPr>
      <dsp:spPr>
        <a:xfrm>
          <a:off x="3002280" y="1184467"/>
          <a:ext cx="91440" cy="374265"/>
        </a:xfrm>
        <a:custGeom>
          <a:avLst/>
          <a:gdLst/>
          <a:ahLst/>
          <a:cxnLst/>
          <a:rect l="0" t="0" r="0" b="0"/>
          <a:pathLst>
            <a:path>
              <a:moveTo>
                <a:pt x="45720" y="0"/>
              </a:moveTo>
              <a:lnTo>
                <a:pt x="45720" y="374265"/>
              </a:lnTo>
            </a:path>
          </a:pathLst>
        </a:custGeom>
        <a:noFill/>
        <a:ln w="25400" cap="flat" cmpd="sng" algn="ctr">
          <a:solidFill>
            <a:srgbClr val="78C844"/>
          </a:solidFill>
          <a:prstDash val="solid"/>
        </a:ln>
        <a:effectLst/>
        <a:scene3d>
          <a:camera prst="isometricOffAxis1Right"/>
          <a:lightRig rig="threePt" dir="t"/>
        </a:scene3d>
      </dsp:spPr>
      <dsp:style>
        <a:lnRef idx="2">
          <a:scrgbClr r="0" g="0" b="0"/>
        </a:lnRef>
        <a:fillRef idx="0">
          <a:scrgbClr r="0" g="0" b="0"/>
        </a:fillRef>
        <a:effectRef idx="0">
          <a:scrgbClr r="0" g="0" b="0"/>
        </a:effectRef>
        <a:fontRef idx="minor"/>
      </dsp:style>
    </dsp:sp>
    <dsp:sp modelId="{73319F01-C8B7-4603-BE14-6F7CFF49DD9C}">
      <dsp:nvSpPr>
        <dsp:cNvPr id="0" name=""/>
        <dsp:cNvSpPr/>
      </dsp:nvSpPr>
      <dsp:spPr>
        <a:xfrm>
          <a:off x="891517" y="1184467"/>
          <a:ext cx="2156482" cy="374265"/>
        </a:xfrm>
        <a:custGeom>
          <a:avLst/>
          <a:gdLst/>
          <a:ahLst/>
          <a:cxnLst/>
          <a:rect l="0" t="0" r="0" b="0"/>
          <a:pathLst>
            <a:path>
              <a:moveTo>
                <a:pt x="2156482" y="0"/>
              </a:moveTo>
              <a:lnTo>
                <a:pt x="2156482" y="187132"/>
              </a:lnTo>
              <a:lnTo>
                <a:pt x="0" y="187132"/>
              </a:lnTo>
              <a:lnTo>
                <a:pt x="0" y="374265"/>
              </a:lnTo>
            </a:path>
          </a:pathLst>
        </a:custGeom>
        <a:noFill/>
        <a:ln w="25400" cap="flat" cmpd="sng" algn="ctr">
          <a:solidFill>
            <a:srgbClr val="78C844"/>
          </a:solidFill>
          <a:prstDash val="solid"/>
        </a:ln>
        <a:effectLst/>
        <a:scene3d>
          <a:camera prst="isometricOffAxis1Right"/>
          <a:lightRig rig="threePt" dir="t"/>
        </a:scene3d>
      </dsp:spPr>
      <dsp:style>
        <a:lnRef idx="2">
          <a:scrgbClr r="0" g="0" b="0"/>
        </a:lnRef>
        <a:fillRef idx="0">
          <a:scrgbClr r="0" g="0" b="0"/>
        </a:fillRef>
        <a:effectRef idx="0">
          <a:scrgbClr r="0" g="0" b="0"/>
        </a:effectRef>
        <a:fontRef idx="minor"/>
      </dsp:style>
    </dsp:sp>
    <dsp:sp modelId="{7619F518-9D59-4EBE-9C72-41BC7007F97B}">
      <dsp:nvSpPr>
        <dsp:cNvPr id="0" name=""/>
        <dsp:cNvSpPr/>
      </dsp:nvSpPr>
      <dsp:spPr>
        <a:xfrm>
          <a:off x="2156891" y="293358"/>
          <a:ext cx="1782216" cy="891108"/>
        </a:xfrm>
        <a:prstGeom prst="rect">
          <a:avLst/>
        </a:prstGeom>
        <a:solidFill>
          <a:srgbClr val="78C844"/>
        </a:solidFill>
        <a:ln>
          <a:solidFill>
            <a:srgbClr val="78C844"/>
          </a:solidFill>
        </a:ln>
        <a:effectLst>
          <a:outerShdw blurRad="40000" dist="20000" dir="5400000" rotWithShape="0">
            <a:srgbClr val="000000">
              <a:alpha val="38000"/>
            </a:srgbClr>
          </a:outerShdw>
        </a:effectLst>
        <a:scene3d>
          <a:camera prst="isometricOffAxis1Right"/>
          <a:lightRig rig="threeP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itchFamily="34" charset="0"/>
              <a:cs typeface="Arial" pitchFamily="34" charset="0"/>
            </a:rPr>
            <a:t>Weaving</a:t>
          </a:r>
        </a:p>
      </dsp:txBody>
      <dsp:txXfrm>
        <a:off x="2156891" y="293358"/>
        <a:ext cx="1782216" cy="891108"/>
      </dsp:txXfrm>
    </dsp:sp>
    <dsp:sp modelId="{BE06773F-7AE1-4759-A2D6-66E76C97D20E}">
      <dsp:nvSpPr>
        <dsp:cNvPr id="0" name=""/>
        <dsp:cNvSpPr/>
      </dsp:nvSpPr>
      <dsp:spPr>
        <a:xfrm>
          <a:off x="409" y="1558732"/>
          <a:ext cx="1782216" cy="891108"/>
        </a:xfrm>
        <a:prstGeom prst="rect">
          <a:avLst/>
        </a:prstGeom>
        <a:solidFill>
          <a:srgbClr val="78C844"/>
        </a:solidFill>
        <a:ln>
          <a:solidFill>
            <a:srgbClr val="78C844"/>
          </a:solidFill>
        </a:ln>
        <a:effectLst>
          <a:outerShdw blurRad="40000" dist="20000" dir="5400000" rotWithShape="0">
            <a:srgbClr val="000000">
              <a:alpha val="38000"/>
            </a:srgbClr>
          </a:outerShdw>
        </a:effectLst>
        <a:scene3d>
          <a:camera prst="isometricOffAxis1Right"/>
          <a:lightRig rig="threeP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itchFamily="34" charset="0"/>
              <a:cs typeface="Arial" pitchFamily="34" charset="0"/>
            </a:rPr>
            <a:t>Compile  time Weaving</a:t>
          </a:r>
        </a:p>
      </dsp:txBody>
      <dsp:txXfrm>
        <a:off x="409" y="1558732"/>
        <a:ext cx="1782216" cy="891108"/>
      </dsp:txXfrm>
    </dsp:sp>
    <dsp:sp modelId="{AAE16110-DBF4-448C-AF80-206C657E18BB}">
      <dsp:nvSpPr>
        <dsp:cNvPr id="0" name=""/>
        <dsp:cNvSpPr/>
      </dsp:nvSpPr>
      <dsp:spPr>
        <a:xfrm>
          <a:off x="2156891" y="1558732"/>
          <a:ext cx="1782216" cy="891108"/>
        </a:xfrm>
        <a:prstGeom prst="rect">
          <a:avLst/>
        </a:prstGeom>
        <a:solidFill>
          <a:srgbClr val="78C844"/>
        </a:solidFill>
        <a:ln>
          <a:solidFill>
            <a:srgbClr val="78C844"/>
          </a:solidFill>
        </a:ln>
        <a:effectLst>
          <a:outerShdw blurRad="40000" dist="20000" dir="5400000" rotWithShape="0">
            <a:srgbClr val="000000">
              <a:alpha val="38000"/>
            </a:srgbClr>
          </a:outerShdw>
        </a:effectLst>
        <a:scene3d>
          <a:camera prst="isometricOffAxis1Right"/>
          <a:lightRig rig="threeP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itchFamily="34" charset="0"/>
              <a:cs typeface="Arial" pitchFamily="34" charset="0"/>
            </a:rPr>
            <a:t>Load time Weaving</a:t>
          </a:r>
        </a:p>
      </dsp:txBody>
      <dsp:txXfrm>
        <a:off x="2156891" y="1558732"/>
        <a:ext cx="1782216" cy="891108"/>
      </dsp:txXfrm>
    </dsp:sp>
    <dsp:sp modelId="{DA9D5CC2-3F38-40B8-A350-86D322DA1E72}">
      <dsp:nvSpPr>
        <dsp:cNvPr id="0" name=""/>
        <dsp:cNvSpPr/>
      </dsp:nvSpPr>
      <dsp:spPr>
        <a:xfrm>
          <a:off x="4313373" y="1558732"/>
          <a:ext cx="1782216" cy="891108"/>
        </a:xfrm>
        <a:prstGeom prst="rect">
          <a:avLst/>
        </a:prstGeom>
        <a:solidFill>
          <a:srgbClr val="78C844"/>
        </a:solidFill>
        <a:ln>
          <a:solidFill>
            <a:srgbClr val="78C844"/>
          </a:solidFill>
        </a:ln>
        <a:effectLst>
          <a:outerShdw blurRad="40000" dist="20000" dir="5400000" rotWithShape="0">
            <a:srgbClr val="000000">
              <a:alpha val="38000"/>
            </a:srgbClr>
          </a:outerShdw>
        </a:effectLst>
        <a:scene3d>
          <a:camera prst="isometricOffAxis1Right"/>
          <a:lightRig rig="threeP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itchFamily="34" charset="0"/>
              <a:cs typeface="Arial" pitchFamily="34" charset="0"/>
            </a:rPr>
            <a:t>Runtime Weaving</a:t>
          </a:r>
        </a:p>
      </dsp:txBody>
      <dsp:txXfrm>
        <a:off x="4313373" y="1558732"/>
        <a:ext cx="1782216" cy="89110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738A40-131F-428C-8E04-2303A6820F7A}" type="datetimeFigureOut">
              <a:rPr lang="en-IN" smtClean="0"/>
              <a:pPr/>
              <a:t>03/08/23</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A31DDF2-109F-485F-9CE2-1CF59956CF65}" type="slidenum">
              <a:rPr lang="en-IN" smtClean="0"/>
              <a:pPr/>
              <a:t>‹#›</a:t>
            </a:fld>
            <a:endParaRPr lang="en-IN" dirty="0"/>
          </a:p>
        </p:txBody>
      </p:sp>
    </p:spTree>
    <p:extLst>
      <p:ext uri="{BB962C8B-B14F-4D97-AF65-F5344CB8AC3E}">
        <p14:creationId xmlns:p14="http://schemas.microsoft.com/office/powerpoint/2010/main" val="12731244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8/3/23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059277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dirty="0"/>
          </a:p>
        </p:txBody>
      </p:sp>
    </p:spTree>
    <p:extLst>
      <p:ext uri="{BB962C8B-B14F-4D97-AF65-F5344CB8AC3E}">
        <p14:creationId xmlns:p14="http://schemas.microsoft.com/office/powerpoint/2010/main" val="241673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0" marR="0" lvl="1" indent="0" algn="l" defTabSz="914400" rtl="0" eaLnBrk="1" fontAlgn="auto" latinLnBrk="0" hangingPunct="1">
              <a:lnSpc>
                <a:spcPct val="100000"/>
              </a:lnSpc>
              <a:spcBef>
                <a:spcPts val="0"/>
              </a:spcBef>
              <a:spcAft>
                <a:spcPts val="0"/>
              </a:spcAft>
              <a:buClrTx/>
              <a:buSzTx/>
              <a:buFontTx/>
              <a:buNone/>
              <a:tabLst/>
              <a:defRPr/>
            </a:pPr>
            <a:r>
              <a:rPr lang="en-IN" altLang="en-US" dirty="0"/>
              <a:t>The screen shows two ways of implementing cross-cutting concerns.</a:t>
            </a:r>
          </a:p>
          <a:p>
            <a:endParaRPr lang="en-IN" altLang="en-US" sz="1400" kern="1200" dirty="0">
              <a:solidFill>
                <a:schemeClr val="tx1"/>
              </a:solidFill>
              <a:latin typeface="Arial" pitchFamily="34" charset="0"/>
              <a:ea typeface="Arial Unicode MS" pitchFamily="34" charset="-128"/>
              <a:cs typeface="Arial"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12</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342900" lvl="1" indent="-342900">
              <a:lnSpc>
                <a:spcPct val="100000"/>
              </a:lnSpc>
              <a:spcBef>
                <a:spcPts val="600"/>
              </a:spcBef>
              <a:buNone/>
            </a:pPr>
            <a:r>
              <a:rPr lang="en-IN" altLang="en-US" dirty="0"/>
              <a:t>The representation on screen shows how systems are easier to evolve with cross-cutting concerns.</a:t>
            </a:r>
          </a:p>
          <a:p>
            <a:endParaRPr lang="en-IN" altLang="en-US" sz="1400" kern="1200" dirty="0">
              <a:solidFill>
                <a:schemeClr val="tx1"/>
              </a:solidFill>
              <a:latin typeface="Arial" pitchFamily="34" charset="0"/>
              <a:ea typeface="Arial Unicode MS" pitchFamily="34" charset="-128"/>
              <a:cs typeface="Arial"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13</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342900" marR="0" lvl="1" indent="-342900" algn="l" defTabSz="914400" rtl="0" eaLnBrk="1" fontAlgn="auto" latinLnBrk="0" hangingPunct="1">
              <a:lnSpc>
                <a:spcPct val="100000"/>
              </a:lnSpc>
              <a:spcBef>
                <a:spcPts val="600"/>
              </a:spcBef>
              <a:spcAft>
                <a:spcPts val="0"/>
              </a:spcAft>
              <a:buClrTx/>
              <a:buSzTx/>
              <a:buFontTx/>
              <a:buNone/>
              <a:tabLst/>
              <a:defRPr/>
            </a:pPr>
            <a:r>
              <a:rPr lang="en-IN" altLang="en-US" dirty="0"/>
              <a:t>The representation on screen shows how AOP enables more code reuse.</a:t>
            </a:r>
          </a:p>
          <a:p>
            <a:pPr marL="342900" lvl="1" indent="-342900">
              <a:lnSpc>
                <a:spcPct val="100000"/>
              </a:lnSpc>
              <a:spcBef>
                <a:spcPts val="600"/>
              </a:spcBef>
              <a:buNone/>
            </a:pPr>
            <a:endParaRPr lang="en-IN" altLang="en-US" dirty="0"/>
          </a:p>
          <a:p>
            <a:endParaRPr lang="en-IN" altLang="en-US" sz="1400" kern="1200" dirty="0">
              <a:solidFill>
                <a:schemeClr val="tx1"/>
              </a:solidFill>
              <a:latin typeface="Arial" pitchFamily="34" charset="0"/>
              <a:ea typeface="Arial Unicode MS" pitchFamily="34" charset="-128"/>
              <a:cs typeface="Arial" pitchFamily="34" charset="0"/>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Instructions to Facilitator:</a:t>
            </a:r>
          </a:p>
          <a:p>
            <a:pPr>
              <a:lnSpc>
                <a:spcPct val="150000"/>
              </a:lnSpc>
              <a:defRPr/>
            </a:pPr>
            <a:endParaRPr lang="en-US" sz="1400" b="0" dirty="0">
              <a:solidFill>
                <a:schemeClr val="tx1"/>
              </a:solidFill>
            </a:endParaRPr>
          </a:p>
          <a:p>
            <a:pPr marL="0" indent="0">
              <a:lnSpc>
                <a:spcPct val="150000"/>
              </a:lnSpc>
              <a:buNone/>
              <a:defRPr/>
            </a:pPr>
            <a:r>
              <a:rPr lang="en-US" sz="1400" b="0" dirty="0">
                <a:solidFill>
                  <a:schemeClr val="tx1"/>
                </a:solidFill>
              </a:rPr>
              <a:t>The topics</a:t>
            </a:r>
            <a:r>
              <a:rPr lang="en-US" sz="1400" b="0" baseline="0" dirty="0">
                <a:solidFill>
                  <a:schemeClr val="tx1"/>
                </a:solidFill>
              </a:rPr>
              <a:t> that are being covered in this course are shared</a:t>
            </a:r>
            <a:r>
              <a:rPr lang="en-US" sz="1400" dirty="0">
                <a:solidFill>
                  <a:schemeClr val="tx1"/>
                </a:solidFill>
              </a:rPr>
              <a:t>. </a:t>
            </a:r>
            <a:endParaRPr lang="en-US" altLang="en-US" sz="1400" dirty="0">
              <a:solidFill>
                <a:schemeClr val="tx1"/>
              </a:solidFill>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dirty="0"/>
          </a:p>
        </p:txBody>
      </p:sp>
    </p:spTree>
    <p:extLst>
      <p:ext uri="{BB962C8B-B14F-4D97-AF65-F5344CB8AC3E}">
        <p14:creationId xmlns:p14="http://schemas.microsoft.com/office/powerpoint/2010/main" val="1853030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US" altLang="en-US" dirty="0"/>
              <a:t>Though support for AOP between versions 1.x and 2.x of the Spring Framework presented significant changes, support for AOP in version 3.x remains the same as in version 2.x. Refer to the demo project AMSBatch, package ams.aspects.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20</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0" marR="0" indent="0" algn="l" defTabSz="914400" rtl="0" eaLnBrk="1" fontAlgn="auto" latinLnBrk="0" hangingPunct="1">
              <a:lnSpc>
                <a:spcPct val="100000"/>
              </a:lnSpc>
              <a:spcBef>
                <a:spcPts val="0"/>
              </a:spcBef>
              <a:spcAft>
                <a:spcPts val="0"/>
              </a:spcAft>
              <a:buClrTx/>
              <a:buSzTx/>
              <a:buFontTx/>
              <a:buNone/>
              <a:tabLst/>
              <a:defRPr/>
            </a:pPr>
            <a:r>
              <a:rPr lang="en-IN" altLang="en-US" b="1" dirty="0"/>
              <a:t>JoinPoint</a:t>
            </a:r>
            <a:r>
              <a:rPr lang="en-IN" altLang="en-US" dirty="0"/>
              <a:t>:</a:t>
            </a:r>
            <a:r>
              <a:rPr lang="en-IN" altLang="en-US" baseline="0" dirty="0"/>
              <a:t> It </a:t>
            </a:r>
            <a:r>
              <a:rPr lang="en-US" altLang="en-US" dirty="0"/>
              <a:t>is a point during the execution of a program, such as the execution of a method or the handling of an exception. In Spring AOP, a </a:t>
            </a:r>
            <a:r>
              <a:rPr lang="en-IN" altLang="en-US" dirty="0"/>
              <a:t>JoinPoint</a:t>
            </a:r>
            <a:r>
              <a:rPr lang="en-US" altLang="en-US" dirty="0"/>
              <a:t> always represents a method execution. </a:t>
            </a:r>
            <a:endParaRPr lang="en-IN" altLang="en-US" dirty="0"/>
          </a:p>
          <a:p>
            <a:endParaRPr lang="en-US"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21</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0" marR="0" indent="0" algn="l" defTabSz="914400" rtl="0" eaLnBrk="1" fontAlgn="auto" latinLnBrk="0" hangingPunct="1">
              <a:lnSpc>
                <a:spcPct val="100000"/>
              </a:lnSpc>
              <a:spcBef>
                <a:spcPts val="0"/>
              </a:spcBef>
              <a:spcAft>
                <a:spcPts val="0"/>
              </a:spcAft>
              <a:buClrTx/>
              <a:buSzTx/>
              <a:buFontTx/>
              <a:buNone/>
              <a:tabLst/>
              <a:defRPr/>
            </a:pPr>
            <a:r>
              <a:rPr lang="en-IN" altLang="en-US" b="1" dirty="0"/>
              <a:t>Types of Advice</a:t>
            </a:r>
            <a:r>
              <a:rPr lang="en-IN" altLang="en-US"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IN" altLang="en-US" dirty="0"/>
              <a:t>The various types of Advice are:</a:t>
            </a:r>
          </a:p>
          <a:p>
            <a:pPr marL="342900" marR="0" lvl="1" indent="-342900" algn="l" defTabSz="914400" rtl="0" eaLnBrk="1" fontAlgn="auto" latinLnBrk="0" hangingPunct="1">
              <a:lnSpc>
                <a:spcPct val="100000"/>
              </a:lnSpc>
              <a:spcBef>
                <a:spcPts val="600"/>
              </a:spcBef>
              <a:spcAft>
                <a:spcPts val="0"/>
              </a:spcAft>
              <a:buClrTx/>
              <a:buSzPct val="85000"/>
              <a:buFont typeface="Wingdings" pitchFamily="2" charset="2"/>
              <a:buChar char="q"/>
              <a:tabLst/>
              <a:defRPr/>
            </a:pPr>
            <a:r>
              <a:rPr kumimoji="0" lang="en-IN" altLang="en-US" sz="1400" b="1"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Before Advice</a:t>
            </a: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 Advice that executes before a JoinPoint, but which does not have the ability to prevent execution flow proceeding to the JoinPoint (unless it throws an exception)</a:t>
            </a:r>
          </a:p>
          <a:p>
            <a:pPr marL="342900" marR="0" lvl="1" indent="-342900" algn="l" defTabSz="914400" rtl="0" eaLnBrk="1" fontAlgn="auto" latinLnBrk="0" hangingPunct="1">
              <a:lnSpc>
                <a:spcPct val="100000"/>
              </a:lnSpc>
              <a:spcBef>
                <a:spcPts val="600"/>
              </a:spcBef>
              <a:spcAft>
                <a:spcPts val="0"/>
              </a:spcAft>
              <a:buClrTx/>
              <a:buSzTx/>
              <a:buFont typeface="Wingdings" pitchFamily="2" charset="2"/>
              <a:buChar char="q"/>
              <a:tabLst/>
              <a:defRPr/>
            </a:pPr>
            <a:r>
              <a:rPr kumimoji="0" lang="en-IN" altLang="en-US" sz="1400" b="1"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After returning Advice</a:t>
            </a: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 Advice to be executed after a JoinPoint completes normally (For example, if a method returns without throwing an exception.)</a:t>
            </a:r>
          </a:p>
          <a:p>
            <a:pPr marL="342900" marR="0" lvl="1" indent="-342900" algn="l" defTabSz="914400" rtl="0" eaLnBrk="1" fontAlgn="auto" latinLnBrk="0" hangingPunct="1">
              <a:lnSpc>
                <a:spcPct val="100000"/>
              </a:lnSpc>
              <a:spcBef>
                <a:spcPts val="600"/>
              </a:spcBef>
              <a:spcAft>
                <a:spcPts val="0"/>
              </a:spcAft>
              <a:buClrTx/>
              <a:buSzTx/>
              <a:buFont typeface="Wingdings" pitchFamily="2" charset="2"/>
              <a:buChar char="q"/>
              <a:tabLst/>
              <a:defRPr/>
            </a:pPr>
            <a:r>
              <a:rPr kumimoji="0" lang="en-IN" altLang="en-US" sz="1400" b="1"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After throwing Advice</a:t>
            </a: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 Advice to be executed if a method exits by throwing an exception</a:t>
            </a:r>
          </a:p>
          <a:p>
            <a:pPr marL="342900" marR="0" lvl="1" indent="-342900" algn="l" defTabSz="914400" rtl="0" eaLnBrk="1" fontAlgn="auto" latinLnBrk="0" hangingPunct="1">
              <a:lnSpc>
                <a:spcPct val="100000"/>
              </a:lnSpc>
              <a:spcBef>
                <a:spcPts val="600"/>
              </a:spcBef>
              <a:spcAft>
                <a:spcPts val="0"/>
              </a:spcAft>
              <a:buClrTx/>
              <a:buSzPct val="95000"/>
              <a:buFont typeface="Wingdings" pitchFamily="2" charset="2"/>
              <a:buChar char="q"/>
              <a:tabLst/>
              <a:defRPr/>
            </a:pPr>
            <a:r>
              <a:rPr kumimoji="0" lang="en-IN" altLang="en-US" sz="1400" b="1"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After (finally) Advice</a:t>
            </a: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 Advice to be executed regardless of the means by which a JoinPoint exits (normal or exceptional return)</a:t>
            </a:r>
          </a:p>
          <a:p>
            <a:pPr marL="342900" marR="0" lvl="1" indent="-342900" algn="l" defTabSz="914400" rtl="0" eaLnBrk="1" fontAlgn="auto" latinLnBrk="0" hangingPunct="1">
              <a:lnSpc>
                <a:spcPct val="100000"/>
              </a:lnSpc>
              <a:spcBef>
                <a:spcPts val="600"/>
              </a:spcBef>
              <a:spcAft>
                <a:spcPts val="0"/>
              </a:spcAft>
              <a:buClrTx/>
              <a:buSzPct val="95000"/>
              <a:buFont typeface="Wingdings" pitchFamily="2" charset="2"/>
              <a:buChar char="q"/>
              <a:tabLst/>
              <a:defRPr/>
            </a:pPr>
            <a:r>
              <a:rPr kumimoji="0" lang="en-IN" altLang="en-US" sz="1400" b="1"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Around Advice</a:t>
            </a: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 Advice that surrounds a JoinPoint, such as, a method invocation </a:t>
            </a:r>
          </a:p>
          <a:p>
            <a:pPr marL="808038" marR="0" lvl="2" indent="-452438" algn="l" defTabSz="914400" rtl="0" eaLnBrk="1" fontAlgn="auto" latinLnBrk="0" hangingPunct="1">
              <a:lnSpc>
                <a:spcPct val="100000"/>
              </a:lnSpc>
              <a:spcBef>
                <a:spcPts val="600"/>
              </a:spcBef>
              <a:spcAft>
                <a:spcPts val="0"/>
              </a:spcAft>
              <a:buClrTx/>
              <a:buSzPct val="95000"/>
              <a:buFont typeface="Arial" pitchFamily="34" charset="0"/>
              <a:buChar char="•"/>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This is the most powerful kind of Advice. </a:t>
            </a:r>
          </a:p>
          <a:p>
            <a:pPr marL="808038" marR="0" lvl="2" indent="-452438" algn="l" defTabSz="914400" rtl="0" eaLnBrk="1" fontAlgn="auto" latinLnBrk="0" hangingPunct="1">
              <a:lnSpc>
                <a:spcPct val="100000"/>
              </a:lnSpc>
              <a:spcBef>
                <a:spcPts val="600"/>
              </a:spcBef>
              <a:spcAft>
                <a:spcPts val="0"/>
              </a:spcAft>
              <a:buClrTx/>
              <a:buSzPct val="95000"/>
              <a:buFont typeface="Arial" pitchFamily="34" charset="0"/>
              <a:buChar char="•"/>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It can perform custom behavior before and after method invocation. </a:t>
            </a:r>
          </a:p>
          <a:p>
            <a:pPr marL="808038" marR="0" lvl="2" indent="-452438" algn="l" defTabSz="914400" rtl="0" eaLnBrk="1" fontAlgn="auto" latinLnBrk="0" hangingPunct="1">
              <a:lnSpc>
                <a:spcPct val="100000"/>
              </a:lnSpc>
              <a:spcBef>
                <a:spcPts val="600"/>
              </a:spcBef>
              <a:spcAft>
                <a:spcPts val="0"/>
              </a:spcAft>
              <a:buClrTx/>
              <a:buSzPct val="95000"/>
              <a:buFont typeface="Arial" pitchFamily="34" charset="0"/>
              <a:buChar char="•"/>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It is also responsible for choosing whether to proceed to the JoinPoint or to shortcut the advised method execution by returning its own return value or throwing an exception.</a:t>
            </a:r>
          </a:p>
          <a:p>
            <a:pPr marL="342900" lvl="1" indent="-342900" algn="l" defTabSz="914400" rtl="0" eaLnBrk="1" latinLnBrk="0" hangingPunct="1">
              <a:lnSpc>
                <a:spcPct val="100000"/>
              </a:lnSpc>
              <a:spcBef>
                <a:spcPts val="600"/>
              </a:spcBef>
              <a:buSzPct val="95000"/>
              <a:buFont typeface="Wingdings" pitchFamily="2" charset="2"/>
              <a:buChar char="q"/>
              <a:defRPr/>
            </a:pPr>
            <a:endParaRPr lang="en-IN" altLang="en-US" sz="1400" b="0" kern="1200" dirty="0">
              <a:solidFill>
                <a:schemeClr val="tx1"/>
              </a:solidFill>
              <a:latin typeface="Arial" pitchFamily="34" charset="0"/>
              <a:ea typeface="Arial Unicode MS" pitchFamily="34" charset="-128"/>
              <a:cs typeface="Arial" pitchFamily="34" charset="0"/>
            </a:endParaRPr>
          </a:p>
          <a:p>
            <a:pPr marL="342900" lvl="1" indent="-342900" algn="l" defTabSz="914400" rtl="0" eaLnBrk="1" latinLnBrk="0" hangingPunct="1">
              <a:lnSpc>
                <a:spcPct val="100000"/>
              </a:lnSpc>
              <a:spcBef>
                <a:spcPts val="600"/>
              </a:spcBef>
              <a:buSzPct val="85000"/>
              <a:buFont typeface="Wingdings" pitchFamily="2" charset="2"/>
              <a:buChar char="q"/>
              <a:defRPr/>
            </a:pPr>
            <a:endParaRPr lang="en-IN" altLang="en-US" sz="1400" b="0" kern="1200" dirty="0">
              <a:solidFill>
                <a:schemeClr val="tx1"/>
              </a:solidFill>
              <a:latin typeface="Arial" pitchFamily="34" charset="0"/>
              <a:ea typeface="Arial Unicode MS" pitchFamily="34" charset="-128"/>
              <a:cs typeface="Arial" pitchFamily="34" charset="0"/>
            </a:endParaRPr>
          </a:p>
          <a:p>
            <a:endParaRPr lang="en-US"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22</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0" marR="0" indent="0" algn="l" defTabSz="914400" rtl="0" eaLnBrk="1" fontAlgn="auto" latinLnBrk="0" hangingPunct="1">
              <a:lnSpc>
                <a:spcPct val="100000"/>
              </a:lnSpc>
              <a:spcBef>
                <a:spcPts val="0"/>
              </a:spcBef>
              <a:spcAft>
                <a:spcPts val="0"/>
              </a:spcAft>
              <a:buClrTx/>
              <a:buSzTx/>
              <a:buFontTx/>
              <a:buNone/>
              <a:tabLst/>
              <a:defRPr/>
            </a:pPr>
            <a:r>
              <a:rPr lang="en-IN" altLang="en-US" b="1" dirty="0"/>
              <a:t>Pointcut</a:t>
            </a:r>
            <a:r>
              <a:rPr lang="en-IN" altLang="en-US" dirty="0"/>
              <a:t>:</a:t>
            </a:r>
          </a:p>
          <a:p>
            <a:pPr marL="342900" marR="0" lvl="1" indent="-342900" algn="l" defTabSz="914400" rtl="0" eaLnBrk="1" fontAlgn="auto" latinLnBrk="0" hangingPunct="1">
              <a:lnSpc>
                <a:spcPct val="100000"/>
              </a:lnSpc>
              <a:spcBef>
                <a:spcPts val="6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It is an expression for the selection of JoinPoints. </a:t>
            </a:r>
          </a:p>
          <a:p>
            <a:pPr marL="342900" marR="0" lvl="1" indent="-342900" algn="l" defTabSz="914400" rtl="0" eaLnBrk="1" fontAlgn="auto" latinLnBrk="0" hangingPunct="1">
              <a:lnSpc>
                <a:spcPct val="100000"/>
              </a:lnSpc>
              <a:spcBef>
                <a:spcPts val="6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It can be a collection of JoinPoints used to define an aAdvice that has to be executed. By defining Pointcuts you can have control of the objects composing the application, at the points where the Advices are applied.</a:t>
            </a:r>
          </a:p>
          <a:p>
            <a:pPr marL="342900" marR="0" lvl="1" indent="-342900" algn="l" defTabSz="914400" rtl="0" eaLnBrk="1" fontAlgn="auto" latinLnBrk="0" hangingPunct="1">
              <a:lnSpc>
                <a:spcPct val="100000"/>
              </a:lnSpc>
              <a:spcBef>
                <a:spcPts val="6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It defines the “Where” part.</a:t>
            </a:r>
          </a:p>
          <a:p>
            <a:pPr marL="342900" marR="0" lvl="1" indent="-342900" algn="l" defTabSz="914400" rtl="0" eaLnBrk="1" fontAlgn="auto" latinLnBrk="0" hangingPunct="1">
              <a:lnSpc>
                <a:spcPct val="100000"/>
              </a:lnSpc>
              <a:spcBef>
                <a:spcPts val="600"/>
              </a:spcBef>
              <a:spcAft>
                <a:spcPts val="0"/>
              </a:spcAft>
              <a:buClrTx/>
              <a:buSzTx/>
              <a:buFont typeface="Wingdings" pitchFamily="2" charset="2"/>
              <a:buChar char="q"/>
              <a:tabLst/>
              <a:defRPr/>
            </a:pPr>
            <a:r>
              <a:rPr kumimoji="0" lang="en-IN" altLang="en-US" sz="1400" b="0" i="0" u="none" strike="noStrike" kern="1200" cap="none" spc="0" normalizeH="0" baseline="0" noProof="0" dirty="0">
                <a:ln>
                  <a:noFill/>
                </a:ln>
                <a:solidFill>
                  <a:prstClr val="black"/>
                </a:solidFill>
                <a:effectLst/>
                <a:uLnTx/>
                <a:uFillTx/>
                <a:latin typeface="Arial" pitchFamily="34" charset="0"/>
                <a:ea typeface="Arial Unicode MS" pitchFamily="34" charset="-128"/>
                <a:cs typeface="Arial" pitchFamily="34" charset="0"/>
              </a:rPr>
              <a:t>By default, Spring uses the AspectJ Pointcut expression language.</a:t>
            </a:r>
          </a:p>
          <a:p>
            <a:pPr marL="0" marR="0" indent="0" algn="l" defTabSz="914400" rtl="0" eaLnBrk="1" fontAlgn="auto" latinLnBrk="0" hangingPunct="1">
              <a:lnSpc>
                <a:spcPct val="100000"/>
              </a:lnSpc>
              <a:spcBef>
                <a:spcPts val="0"/>
              </a:spcBef>
              <a:spcAft>
                <a:spcPts val="0"/>
              </a:spcAft>
              <a:buClrTx/>
              <a:buSzTx/>
              <a:buFontTx/>
              <a:buNone/>
              <a:tabLst/>
              <a:defRPr/>
            </a:pPr>
            <a:endParaRPr lang="en-IN" altLang="en-US" sz="1400" b="0" kern="1200" dirty="0">
              <a:solidFill>
                <a:schemeClr val="tx1"/>
              </a:solidFill>
              <a:latin typeface="Arial" pitchFamily="34" charset="0"/>
              <a:ea typeface="Arial Unicode MS" pitchFamily="34" charset="-128"/>
              <a:cs typeface="Arial" pitchFamily="34" charset="0"/>
            </a:endParaRPr>
          </a:p>
          <a:p>
            <a:pPr marL="342900" lvl="1" indent="-342900">
              <a:lnSpc>
                <a:spcPct val="100000"/>
              </a:lnSpc>
              <a:spcBef>
                <a:spcPts val="600"/>
              </a:spcBef>
              <a:buNone/>
            </a:pPr>
            <a:endParaRPr lang="en-IN" alt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23</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US" altLang="en-US" b="1" dirty="0"/>
              <a:t>Weaving</a:t>
            </a:r>
            <a:r>
              <a:rPr lang="en-US" altLang="en-US" dirty="0"/>
              <a:t>: It is the process of linking aspects with other application types or objects to create an advised object. This can be done at compile time (using the AspectJ compiler, for example), load time, or at runtime. Spring AOP performs Weaving at runtime.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24</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Instructions to Facilitator:</a:t>
            </a:r>
          </a:p>
          <a:p>
            <a:pPr>
              <a:lnSpc>
                <a:spcPct val="150000"/>
              </a:lnSpc>
              <a:defRPr/>
            </a:pPr>
            <a:endParaRPr lang="en-US" sz="1400" b="0" dirty="0">
              <a:solidFill>
                <a:schemeClr val="tx1"/>
              </a:solidFill>
            </a:endParaRPr>
          </a:p>
          <a:p>
            <a:pPr marL="0" indent="0">
              <a:lnSpc>
                <a:spcPct val="150000"/>
              </a:lnSpc>
              <a:buNone/>
              <a:defRPr/>
            </a:pPr>
            <a:r>
              <a:rPr lang="en-US" sz="1400" b="0" dirty="0">
                <a:solidFill>
                  <a:schemeClr val="tx1"/>
                </a:solidFill>
              </a:rPr>
              <a:t>The topics</a:t>
            </a:r>
            <a:r>
              <a:rPr lang="en-US" sz="1400" b="0" baseline="0" dirty="0">
                <a:solidFill>
                  <a:schemeClr val="tx1"/>
                </a:solidFill>
              </a:rPr>
              <a:t> that are being covered in this course are shared</a:t>
            </a:r>
            <a:r>
              <a:rPr lang="en-US" sz="1400" dirty="0">
                <a:solidFill>
                  <a:schemeClr val="tx1"/>
                </a:solidFill>
              </a:rPr>
              <a:t>. </a:t>
            </a:r>
            <a:endParaRPr lang="en-US" altLang="en-US" sz="1400" dirty="0">
              <a:solidFill>
                <a:schemeClr val="tx1"/>
              </a:solidFill>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25</a:t>
            </a:fld>
            <a:endParaRPr lang="en-US" dirty="0"/>
          </a:p>
        </p:txBody>
      </p:sp>
    </p:spTree>
    <p:extLst>
      <p:ext uri="{BB962C8B-B14F-4D97-AF65-F5344CB8AC3E}">
        <p14:creationId xmlns:p14="http://schemas.microsoft.com/office/powerpoint/2010/main" val="1853030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Instructions to Facilitator:</a:t>
            </a:r>
          </a:p>
          <a:p>
            <a:r>
              <a:rPr lang="en-US" dirty="0"/>
              <a:t>Advice the participants</a:t>
            </a:r>
            <a:r>
              <a:rPr lang="en-US" baseline="0" dirty="0"/>
              <a:t> on the session rules.</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a:t>
            </a:fld>
            <a:endParaRPr lang="en-US" dirty="0"/>
          </a:p>
        </p:txBody>
      </p:sp>
    </p:spTree>
    <p:extLst>
      <p:ext uri="{BB962C8B-B14F-4D97-AF65-F5344CB8AC3E}">
        <p14:creationId xmlns:p14="http://schemas.microsoft.com/office/powerpoint/2010/main" val="1688492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a:buFont typeface="Wingdings" pitchFamily="2" charset="2"/>
              <a:buNone/>
            </a:pPr>
            <a:r>
              <a:rPr lang="en-US" altLang="en-US" dirty="0">
                <a:solidFill>
                  <a:schemeClr val="bg1"/>
                </a:solidFill>
              </a:rPr>
              <a:t>Show the demo of how to configure &lt;aop:aspectj-autoproxy&gt; in the file beans-advice.xml  under the source packag ams.context.</a:t>
            </a:r>
          </a:p>
          <a:p>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26</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0" baseline="0" dirty="0"/>
              <a:t>The screen shows an </a:t>
            </a:r>
            <a:r>
              <a:rPr lang="en-IN" altLang="en-US" dirty="0"/>
              <a:t>example for declaring aspects with AspectJ annotations.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27</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US" altLang="en-US" dirty="0"/>
              <a:t>The points on screen will be discussed</a:t>
            </a:r>
            <a:r>
              <a:rPr lang="en-US" altLang="en-US" baseline="0" dirty="0"/>
              <a:t> in detail later in the session.</a:t>
            </a:r>
            <a:endParaRPr lang="en-US" alt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28</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200" b="0" i="0" u="none" strike="noStrike" kern="1200" cap="none" spc="0" normalizeH="0" baseline="0" noProof="0" dirty="0">
                <a:ln>
                  <a:noFill/>
                </a:ln>
                <a:solidFill>
                  <a:schemeClr val="tx1">
                    <a:lumMod val="75000"/>
                    <a:lumOff val="25000"/>
                  </a:schemeClr>
                </a:solidFill>
                <a:effectLst/>
                <a:uLnTx/>
                <a:uFillTx/>
                <a:latin typeface="Arial" pitchFamily="34" charset="0"/>
                <a:ea typeface="Arial Unicode MS" pitchFamily="34" charset="-128"/>
                <a:cs typeface="Arial" pitchFamily="34" charset="0"/>
              </a:rPr>
              <a:t>Here</a:t>
            </a:r>
            <a:r>
              <a:rPr kumimoji="0" lang="en-IN" altLang="en-US" sz="1200" b="0" i="0" u="none" strike="noStrike" kern="1200" cap="none" spc="0" normalizeH="0" noProof="0" dirty="0">
                <a:ln>
                  <a:noFill/>
                </a:ln>
                <a:solidFill>
                  <a:schemeClr val="tx1">
                    <a:lumMod val="75000"/>
                    <a:lumOff val="25000"/>
                  </a:schemeClr>
                </a:solidFill>
                <a:effectLst/>
                <a:uLnTx/>
                <a:uFillTx/>
                <a:latin typeface="Arial" pitchFamily="34" charset="0"/>
                <a:ea typeface="Arial Unicode MS" pitchFamily="34" charset="-128"/>
                <a:cs typeface="Arial" pitchFamily="34" charset="0"/>
              </a:rPr>
              <a:t> are some examples of Pointcut expresion.</a:t>
            </a:r>
            <a:r>
              <a:rPr kumimoji="0" lang="en-IN" altLang="en-US" sz="1200" b="0" i="0" u="none" strike="noStrike" kern="1200" cap="none" spc="0" normalizeH="0" baseline="0" noProof="0" dirty="0">
                <a:ln>
                  <a:noFill/>
                </a:ln>
                <a:solidFill>
                  <a:schemeClr val="tx1">
                    <a:lumMod val="75000"/>
                    <a:lumOff val="25000"/>
                  </a:schemeClr>
                </a:solidFill>
                <a:effectLst/>
                <a:uLnTx/>
                <a:uFillTx/>
                <a:latin typeface="Arial" pitchFamily="34" charset="0"/>
                <a:ea typeface="Arial Unicode MS" pitchFamily="34" charset="-128"/>
                <a:cs typeface="Arial" pitchFamily="34" charset="0"/>
              </a:rPr>
              <a:t> We will discuss this later</a:t>
            </a:r>
            <a:r>
              <a:rPr lang="en-US" altLang="en-US" baseline="0" dirty="0"/>
              <a:t> in this session.</a:t>
            </a:r>
            <a:endParaRPr lang="en-US" alt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29</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342900" lvl="1" indent="-342900" algn="l" defTabSz="914400" rtl="0" eaLnBrk="1" latinLnBrk="0" hangingPunct="1">
              <a:spcBef>
                <a:spcPts val="600"/>
              </a:spcBef>
              <a:buFont typeface="Wingdings" pitchFamily="2" charset="2"/>
              <a:buChar char="q"/>
              <a:defRPr/>
            </a:pPr>
            <a:r>
              <a:rPr lang="en-US" altLang="en-US" sz="1400" kern="1200" dirty="0">
                <a:solidFill>
                  <a:schemeClr val="tx1"/>
                </a:solidFill>
                <a:latin typeface="Arial" pitchFamily="34" charset="0"/>
                <a:ea typeface="Arial Unicode MS" pitchFamily="34" charset="-128"/>
                <a:cs typeface="Arial" pitchFamily="34" charset="0"/>
              </a:rPr>
              <a:t>When there’s more than one aspect applied to the same JoinPoint, the precedence of the aspects is undefined unless you have explicitly specified it. </a:t>
            </a:r>
          </a:p>
          <a:p>
            <a:pPr marL="342900" lvl="1" indent="-342900" algn="l" defTabSz="914400" rtl="0" eaLnBrk="1" latinLnBrk="0" hangingPunct="1">
              <a:spcBef>
                <a:spcPts val="600"/>
              </a:spcBef>
              <a:buFont typeface="Wingdings" pitchFamily="2" charset="2"/>
              <a:buChar char="q"/>
              <a:defRPr/>
            </a:pPr>
            <a:r>
              <a:rPr lang="en-US" altLang="en-US" sz="1400" kern="1200" dirty="0">
                <a:solidFill>
                  <a:schemeClr val="tx1"/>
                </a:solidFill>
                <a:latin typeface="Arial" pitchFamily="34" charset="0"/>
                <a:ea typeface="Arial Unicode MS" pitchFamily="34" charset="-128"/>
                <a:cs typeface="Arial" pitchFamily="34" charset="0"/>
              </a:rPr>
              <a:t>The precedence of aspects can be specified either by implementing the ordered interface or by using the </a:t>
            </a:r>
            <a:r>
              <a:rPr lang="en-US" altLang="en-US" sz="1400" b="1" kern="1200" dirty="0">
                <a:solidFill>
                  <a:schemeClr val="tx1"/>
                </a:solidFill>
                <a:latin typeface="Arial" pitchFamily="34" charset="0"/>
                <a:ea typeface="Arial Unicode MS" pitchFamily="34" charset="-128"/>
                <a:cs typeface="Arial" pitchFamily="34" charset="0"/>
              </a:rPr>
              <a:t>@Order </a:t>
            </a:r>
            <a:r>
              <a:rPr lang="en-US" altLang="en-US" sz="1400" kern="1200" dirty="0">
                <a:solidFill>
                  <a:schemeClr val="tx1"/>
                </a:solidFill>
                <a:latin typeface="Arial" pitchFamily="34" charset="0"/>
                <a:ea typeface="Arial Unicode MS" pitchFamily="34" charset="-128"/>
                <a:cs typeface="Arial" pitchFamily="34" charset="0"/>
              </a:rPr>
              <a:t>annotation. </a:t>
            </a:r>
          </a:p>
          <a:p>
            <a:pPr marL="342900" lvl="1" indent="-342900" algn="l" defTabSz="914400" rtl="0" eaLnBrk="1" latinLnBrk="0" hangingPunct="1">
              <a:spcBef>
                <a:spcPts val="600"/>
              </a:spcBef>
              <a:buFont typeface="Wingdings" pitchFamily="2" charset="2"/>
              <a:buChar char="q"/>
              <a:defRPr/>
            </a:pPr>
            <a:r>
              <a:rPr lang="en-US" altLang="en-US" sz="1400" kern="1200" dirty="0">
                <a:solidFill>
                  <a:schemeClr val="tx1"/>
                </a:solidFill>
                <a:latin typeface="Arial" pitchFamily="34" charset="0"/>
                <a:ea typeface="Arial Unicode MS" pitchFamily="34" charset="-128"/>
                <a:cs typeface="Arial" pitchFamily="34" charset="0"/>
              </a:rPr>
              <a:t>Note that lower the order value, higher the priority.</a:t>
            </a:r>
          </a:p>
          <a:p>
            <a:pPr marL="0" lvl="1" indent="-342900" algn="l" defTabSz="914400" rtl="0" eaLnBrk="1" latinLnBrk="0" hangingPunct="1">
              <a:spcBef>
                <a:spcPts val="600"/>
              </a:spcBef>
              <a:buFont typeface="Wingdings" pitchFamily="2" charset="2"/>
              <a:buNone/>
              <a:defRPr/>
            </a:pPr>
            <a:endParaRPr lang="en-IN" alt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 </a:t>
            </a:r>
          </a:p>
        </p:txBody>
      </p:sp>
      <p:sp>
        <p:nvSpPr>
          <p:cNvPr id="4" name="Slide Number Placeholder 3"/>
          <p:cNvSpPr>
            <a:spLocks noGrp="1"/>
          </p:cNvSpPr>
          <p:nvPr>
            <p:ph type="sldNum" sz="quarter" idx="10"/>
          </p:nvPr>
        </p:nvSpPr>
        <p:spPr/>
        <p:txBody>
          <a:bodyPr/>
          <a:lstStyle/>
          <a:p>
            <a:fld id="{6A8B6E77-EC63-4CD7-8F8A-914122582C5F}" type="slidenum">
              <a:rPr lang="en-US" smtClean="0"/>
              <a:pPr/>
              <a:t>30</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dirty="0"/>
              <a:t>An aspect is a class annotated with @Aspect. The aspect can declare many advices, and a pointcut expression determines which advice is applied to which target object. In the above example, the target object belongs to the class Account. When any method is called on an object of class account, the log() advice is given to the method. The @Around annotation specifies that the log() advice is an around advice: the advice will be invoked before the actual method is called. Within the advice, the actual method is called, and then the remaining code of the advice is executed. </a:t>
            </a:r>
          </a:p>
          <a:p>
            <a:pPr eaLnBrk="1" hangingPunct="1">
              <a:defRPr/>
            </a:pPr>
            <a:endParaRPr lang="en-US" dirty="0"/>
          </a:p>
          <a:p>
            <a:pPr eaLnBrk="1" hangingPunct="1">
              <a:defRPr/>
            </a:pPr>
            <a:r>
              <a:rPr lang="en-US" dirty="0"/>
              <a:t>The above logging advice:</a:t>
            </a:r>
          </a:p>
          <a:p>
            <a:pPr marL="241653" indent="-241653" eaLnBrk="1" hangingPunct="1">
              <a:buFont typeface="+mj-lt"/>
              <a:buAutoNum type="arabicPeriod"/>
              <a:defRPr/>
            </a:pPr>
            <a:r>
              <a:rPr lang="en-US" dirty="0"/>
              <a:t>Retrieves the class name of the target object</a:t>
            </a:r>
          </a:p>
          <a:p>
            <a:pPr marL="241653" indent="-241653" eaLnBrk="1" hangingPunct="1">
              <a:buFont typeface="+mj-lt"/>
              <a:buAutoNum type="arabicPeriod"/>
              <a:defRPr/>
            </a:pPr>
            <a:r>
              <a:rPr lang="en-US" dirty="0"/>
              <a:t>Creates a Logger using the class name</a:t>
            </a:r>
          </a:p>
          <a:p>
            <a:pPr marL="241653" indent="-241653" eaLnBrk="1" hangingPunct="1">
              <a:buFont typeface="+mj-lt"/>
              <a:buAutoNum type="arabicPeriod"/>
              <a:defRPr/>
            </a:pPr>
            <a:r>
              <a:rPr lang="en-US" dirty="0"/>
              <a:t>Gets the signature of the method being called</a:t>
            </a:r>
          </a:p>
          <a:p>
            <a:pPr marL="241653" indent="-241653" eaLnBrk="1" hangingPunct="1">
              <a:buFont typeface="+mj-lt"/>
              <a:buAutoNum type="arabicPeriod"/>
              <a:defRPr/>
            </a:pPr>
            <a:r>
              <a:rPr lang="en-US" dirty="0"/>
              <a:t>Logs the method call</a:t>
            </a:r>
          </a:p>
          <a:p>
            <a:pPr marL="241653" indent="-241653" eaLnBrk="1" hangingPunct="1">
              <a:buFont typeface="+mj-lt"/>
              <a:buAutoNum type="arabicPeriod"/>
              <a:defRPr/>
            </a:pPr>
            <a:r>
              <a:rPr lang="en-US" dirty="0"/>
              <a:t>Calls the actual method, and stores its returned value in a variable named </a:t>
            </a:r>
            <a:r>
              <a:rPr lang="en-US" i="1" dirty="0" err="1"/>
              <a:t>returnValue</a:t>
            </a:r>
            <a:endParaRPr lang="en-US" dirty="0"/>
          </a:p>
          <a:p>
            <a:pPr marL="241653" indent="-241653" eaLnBrk="1" hangingPunct="1">
              <a:buFont typeface="+mj-lt"/>
              <a:buAutoNum type="arabicPeriod"/>
              <a:defRPr/>
            </a:pPr>
            <a:r>
              <a:rPr lang="en-US" dirty="0"/>
              <a:t>Writes another log statement</a:t>
            </a:r>
          </a:p>
          <a:p>
            <a:pPr marL="241653" indent="-241653" eaLnBrk="1" hangingPunct="1">
              <a:buFont typeface="+mj-lt"/>
              <a:buAutoNum type="arabicPeriod"/>
              <a:defRPr/>
            </a:pPr>
            <a:r>
              <a:rPr lang="en-US" dirty="0"/>
              <a:t>Returns the return value</a:t>
            </a:r>
          </a:p>
        </p:txBody>
      </p:sp>
      <p:sp>
        <p:nvSpPr>
          <p:cNvPr id="4" name="Slide Number Placeholder 3"/>
          <p:cNvSpPr>
            <a:spLocks noGrp="1"/>
          </p:cNvSpPr>
          <p:nvPr>
            <p:ph type="sldNum" sz="quarter" idx="5"/>
          </p:nvPr>
        </p:nvSpPr>
        <p:spPr/>
        <p:txBody>
          <a:bodyPr/>
          <a:lstStyle/>
          <a:p>
            <a:fld id="{6A8B6E77-EC63-4CD7-8F8A-914122582C5F}" type="slidenum">
              <a:rPr lang="en-US" smtClean="0"/>
              <a:pPr/>
              <a:t>31</a:t>
            </a:fld>
            <a:endParaRPr lang="en-US" dirty="0"/>
          </a:p>
        </p:txBody>
      </p:sp>
    </p:spTree>
    <p:extLst>
      <p:ext uri="{BB962C8B-B14F-4D97-AF65-F5344CB8AC3E}">
        <p14:creationId xmlns:p14="http://schemas.microsoft.com/office/powerpoint/2010/main" val="29589447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8B6E77-EC63-4CD7-8F8A-914122582C5F}" type="slidenum">
              <a:rPr lang="en-US" smtClean="0"/>
              <a:pPr/>
              <a:t>32</a:t>
            </a:fld>
            <a:endParaRPr lang="en-US" dirty="0"/>
          </a:p>
        </p:txBody>
      </p:sp>
    </p:spTree>
    <p:extLst>
      <p:ext uri="{BB962C8B-B14F-4D97-AF65-F5344CB8AC3E}">
        <p14:creationId xmlns:p14="http://schemas.microsoft.com/office/powerpoint/2010/main" val="15207557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33</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Instructions to Facilitator:</a:t>
            </a:r>
          </a:p>
          <a:p>
            <a:pPr>
              <a:lnSpc>
                <a:spcPct val="150000"/>
              </a:lnSpc>
              <a:defRPr/>
            </a:pPr>
            <a:endParaRPr lang="en-US" sz="1400" b="0" dirty="0">
              <a:solidFill>
                <a:schemeClr val="tx1"/>
              </a:solidFill>
            </a:endParaRPr>
          </a:p>
          <a:p>
            <a:pPr marL="0" indent="0">
              <a:lnSpc>
                <a:spcPct val="150000"/>
              </a:lnSpc>
              <a:buNone/>
              <a:defRPr/>
            </a:pPr>
            <a:r>
              <a:rPr lang="en-US" sz="1400" b="0" dirty="0">
                <a:solidFill>
                  <a:schemeClr val="tx1"/>
                </a:solidFill>
              </a:rPr>
              <a:t>The topics</a:t>
            </a:r>
            <a:r>
              <a:rPr lang="en-US" sz="1400" b="0" baseline="0" dirty="0">
                <a:solidFill>
                  <a:schemeClr val="tx1"/>
                </a:solidFill>
              </a:rPr>
              <a:t> that are being covered in this course are shared</a:t>
            </a:r>
            <a:r>
              <a:rPr lang="en-US" sz="1400" dirty="0">
                <a:solidFill>
                  <a:schemeClr val="tx1"/>
                </a:solidFill>
              </a:rPr>
              <a:t>. </a:t>
            </a:r>
            <a:endParaRPr lang="en-US" altLang="en-US" sz="1400" dirty="0">
              <a:solidFill>
                <a:schemeClr val="tx1"/>
              </a:solidFill>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1853030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Instructions to Facilitator:</a:t>
            </a:r>
          </a:p>
          <a:p>
            <a:pPr>
              <a:lnSpc>
                <a:spcPct val="150000"/>
              </a:lnSpc>
              <a:defRPr/>
            </a:pPr>
            <a:endParaRPr lang="en-US" sz="1400" b="0" dirty="0">
              <a:solidFill>
                <a:schemeClr val="tx1"/>
              </a:solidFill>
            </a:endParaRPr>
          </a:p>
          <a:p>
            <a:pPr marL="0" indent="0">
              <a:lnSpc>
                <a:spcPct val="150000"/>
              </a:lnSpc>
              <a:buNone/>
              <a:defRPr/>
            </a:pPr>
            <a:r>
              <a:rPr lang="en-US" sz="1400" b="0" dirty="0">
                <a:solidFill>
                  <a:schemeClr val="tx1"/>
                </a:solidFill>
              </a:rPr>
              <a:t>The topics</a:t>
            </a:r>
            <a:r>
              <a:rPr lang="en-US" sz="1400" b="0" baseline="0" dirty="0">
                <a:solidFill>
                  <a:schemeClr val="tx1"/>
                </a:solidFill>
              </a:rPr>
              <a:t> that are being covered in this course are shared</a:t>
            </a:r>
            <a:r>
              <a:rPr lang="en-US" sz="1400" dirty="0">
                <a:solidFill>
                  <a:schemeClr val="tx1"/>
                </a:solidFill>
              </a:rPr>
              <a:t>. </a:t>
            </a:r>
            <a:endParaRPr lang="en-US" altLang="en-US" sz="1400" dirty="0">
              <a:solidFill>
                <a:schemeClr val="tx1"/>
              </a:solidFill>
            </a:endParaRPr>
          </a:p>
        </p:txBody>
      </p:sp>
      <p:sp>
        <p:nvSpPr>
          <p:cNvPr id="4" name="Slide Number Placeholder 3"/>
          <p:cNvSpPr>
            <a:spLocks noGrp="1"/>
          </p:cNvSpPr>
          <p:nvPr>
            <p:ph type="sldNum" sz="quarter" idx="10"/>
          </p:nvPr>
        </p:nvSpPr>
        <p:spPr/>
        <p:txBody>
          <a:bodyPr/>
          <a:lstStyle/>
          <a:p>
            <a:fld id="{6A8B6E77-EC63-4CD7-8F8A-914122582C5F}" type="slidenum">
              <a:rPr lang="en-US" smtClean="0"/>
              <a:pPr/>
              <a:t>6</a:t>
            </a:fld>
            <a:endParaRPr lang="en-US" dirty="0"/>
          </a:p>
        </p:txBody>
      </p:sp>
    </p:spTree>
    <p:extLst>
      <p:ext uri="{BB962C8B-B14F-4D97-AF65-F5344CB8AC3E}">
        <p14:creationId xmlns:p14="http://schemas.microsoft.com/office/powerpoint/2010/main" val="1853030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endParaRPr lang="en-US" b="1" dirty="0"/>
          </a:p>
          <a:p>
            <a:r>
              <a:rPr lang="en-US" altLang="en-US" sz="1400" dirty="0"/>
              <a:t>In traditional </a:t>
            </a:r>
            <a:r>
              <a:rPr lang="en-IN" altLang="en-US" sz="1400" dirty="0"/>
              <a:t>Object-Oriented Programming (OOP)</a:t>
            </a:r>
            <a:r>
              <a:rPr lang="en-US" altLang="en-US" sz="1400" dirty="0"/>
              <a:t>, there is no possibility of totally separating the cross-cutting concern from the core functionality of the application. To get the cross-cutting functionality such as logging or authorization the core module needs to call those functionalities. This approach introduces code tangling (the single core module handles more than one cross-cutting functionality) and code scattering into the application code.</a:t>
            </a:r>
          </a:p>
        </p:txBody>
      </p:sp>
      <p:sp>
        <p:nvSpPr>
          <p:cNvPr id="4" name="Slide Number Placeholder 3"/>
          <p:cNvSpPr>
            <a:spLocks noGrp="1"/>
          </p:cNvSpPr>
          <p:nvPr>
            <p:ph type="sldNum" sz="quarter" idx="10"/>
          </p:nvPr>
        </p:nvSpPr>
        <p:spPr/>
        <p:txBody>
          <a:bodyPr/>
          <a:lstStyle/>
          <a:p>
            <a:fld id="{6A8B6E77-EC63-4CD7-8F8A-914122582C5F}" type="slidenum">
              <a:rPr lang="en-US" smtClean="0"/>
              <a:pPr/>
              <a:t>7</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endParaRPr lang="en-US" b="1" dirty="0"/>
          </a:p>
          <a:p>
            <a:r>
              <a:rPr lang="en-US" altLang="en-US" sz="1400" dirty="0"/>
              <a:t>In </a:t>
            </a:r>
            <a:r>
              <a:rPr lang="en-IN" altLang="en-US" sz="1400" dirty="0"/>
              <a:t>Aspect-Oriented Programming (AOP)</a:t>
            </a:r>
            <a:r>
              <a:rPr lang="en-US" altLang="en-US" sz="1400" dirty="0"/>
              <a:t>, the cross-cutting or secondary functionality is totally isolated from the core functionality. Therefore, AOP overcomes the limitation in the OOP approach.</a:t>
            </a:r>
          </a:p>
          <a:p>
            <a:r>
              <a:rPr lang="en-US" altLang="en-US" sz="1400" dirty="0"/>
              <a:t>The process of applying cross-cutting functionality to the core functionality is called Weaving. We have already seen what is wiring in the Spring IoC module of this course.</a:t>
            </a:r>
          </a:p>
          <a:p>
            <a:endParaRPr lang="en-US" altLang="en-US" sz="1400" dirty="0"/>
          </a:p>
          <a:p>
            <a:r>
              <a:rPr lang="en-US" altLang="en-US" sz="1400" dirty="0"/>
              <a:t>Spring AOP is implemented in pure Java. There is no need for a special compilation process. Spring AOP does not need to control the class loader hierarchy, and is thus suitable for use in a Servlet container or application server.</a:t>
            </a:r>
          </a:p>
          <a:p>
            <a:endParaRPr lang="en-US" altLang="en-US" sz="1400" dirty="0"/>
          </a:p>
          <a:p>
            <a:r>
              <a:rPr lang="en-US" altLang="en-US" sz="1400" dirty="0"/>
              <a:t>Spring AOP's approach to AOP differs from that of most other AOP frameworks. The aim is not to provide the most complete AOP implementation (although Spring AOP is quite capable); it is rather to provide a close integration between AOP implementation and Spring IoC to help solve common problems in enterprise applications.</a:t>
            </a:r>
          </a:p>
          <a:p>
            <a:endParaRPr lang="en-US" altLang="en-US" sz="1400" dirty="0"/>
          </a:p>
          <a:p>
            <a:r>
              <a:rPr lang="en-US" altLang="en-US" sz="1400" dirty="0"/>
              <a:t>One of the central tenets of the Spring Framework is </a:t>
            </a:r>
            <a:r>
              <a:rPr lang="en-US" altLang="en-US" sz="1400" i="0" dirty="0"/>
              <a:t>non-invasiveness (i.e) </a:t>
            </a:r>
            <a:r>
              <a:rPr lang="en-US" altLang="en-US" sz="1400" dirty="0"/>
              <a:t>you should not be forced to introduce framework-specific classes and interfaces into your business/domain model. However, in some places Spring Framework does give you the option to introduce Spring Framework-specific dependencies into your codebase. The rationale in giving you such options is because in certain scenarios it might be easier to read or code some specific piece of functionality in that way. The Spring Framework (almost) always offers you the choice; though, you have the freedom to make an informed decision as to which option best suits your particular use case or scenario.</a:t>
            </a:r>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pPr marL="0" marR="0" indent="0" algn="l" defTabSz="914400" rtl="0" eaLnBrk="1" fontAlgn="auto" latinLnBrk="0" hangingPunct="1">
              <a:lnSpc>
                <a:spcPct val="100000"/>
              </a:lnSpc>
              <a:spcBef>
                <a:spcPts val="0"/>
              </a:spcBef>
              <a:spcAft>
                <a:spcPts val="0"/>
              </a:spcAft>
              <a:buClrTx/>
              <a:buSzTx/>
              <a:buFontTx/>
              <a:buNone/>
              <a:tabLst/>
              <a:defRPr/>
            </a:pPr>
            <a:r>
              <a:rPr lang="en-IN" altLang="en-US" dirty="0"/>
              <a:t>The representation shows weaving aspects into core modules.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9</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IN" altLang="en-US" dirty="0"/>
              <a:t>Some cross-cutting concerns are:</a:t>
            </a:r>
          </a:p>
          <a:p>
            <a:pPr marL="342900" lvl="1" indent="-342900" algn="l" defTabSz="914400" rtl="0" eaLnBrk="1" latinLnBrk="0" hangingPunct="1">
              <a:lnSpc>
                <a:spcPct val="100000"/>
              </a:lnSpc>
              <a:spcBef>
                <a:spcPts val="600"/>
              </a:spcBef>
              <a:buFont typeface="Wingdings" pitchFamily="2" charset="2"/>
              <a:buChar char="q"/>
            </a:pPr>
            <a:r>
              <a:rPr lang="en-IN" altLang="en-US" sz="1400" kern="1200" dirty="0">
                <a:solidFill>
                  <a:schemeClr val="tx1"/>
                </a:solidFill>
                <a:latin typeface="Arial" pitchFamily="34" charset="0"/>
                <a:ea typeface="Arial Unicode MS" pitchFamily="34" charset="-128"/>
                <a:cs typeface="Arial" pitchFamily="34" charset="0"/>
              </a:rPr>
              <a:t>Security</a:t>
            </a:r>
          </a:p>
          <a:p>
            <a:pPr marL="342900" lvl="1" indent="-342900" algn="l" defTabSz="914400" rtl="0" eaLnBrk="1" latinLnBrk="0" hangingPunct="1">
              <a:lnSpc>
                <a:spcPct val="100000"/>
              </a:lnSpc>
              <a:spcBef>
                <a:spcPts val="600"/>
              </a:spcBef>
              <a:buFont typeface="Wingdings" pitchFamily="2" charset="2"/>
              <a:buChar char="q"/>
            </a:pPr>
            <a:r>
              <a:rPr lang="en-IN" altLang="en-US" sz="1400" kern="1200" dirty="0">
                <a:solidFill>
                  <a:schemeClr val="tx1"/>
                </a:solidFill>
                <a:latin typeface="Arial" pitchFamily="34" charset="0"/>
                <a:ea typeface="Arial Unicode MS" pitchFamily="34" charset="-128"/>
                <a:cs typeface="Arial" pitchFamily="34" charset="0"/>
              </a:rPr>
              <a:t>Logging</a:t>
            </a:r>
          </a:p>
          <a:p>
            <a:pPr marL="342900" lvl="1" indent="-342900" algn="l" defTabSz="914400" rtl="0" eaLnBrk="1" latinLnBrk="0" hangingPunct="1">
              <a:lnSpc>
                <a:spcPct val="100000"/>
              </a:lnSpc>
              <a:spcBef>
                <a:spcPts val="600"/>
              </a:spcBef>
              <a:buFont typeface="Wingdings" pitchFamily="2" charset="2"/>
              <a:buChar char="q"/>
            </a:pPr>
            <a:r>
              <a:rPr lang="en-IN" altLang="en-US" sz="1400" kern="1200" dirty="0">
                <a:solidFill>
                  <a:schemeClr val="tx1"/>
                </a:solidFill>
                <a:latin typeface="Arial" pitchFamily="34" charset="0"/>
                <a:ea typeface="Arial Unicode MS" pitchFamily="34" charset="-128"/>
                <a:cs typeface="Arial" pitchFamily="34" charset="0"/>
              </a:rPr>
              <a:t>Transaction management</a:t>
            </a:r>
          </a:p>
          <a:p>
            <a:pPr marL="342900" lvl="1" indent="-342900" algn="l" defTabSz="914400" rtl="0" eaLnBrk="1" latinLnBrk="0" hangingPunct="1">
              <a:lnSpc>
                <a:spcPct val="100000"/>
              </a:lnSpc>
              <a:spcBef>
                <a:spcPts val="600"/>
              </a:spcBef>
              <a:buFont typeface="Wingdings" pitchFamily="2" charset="2"/>
              <a:buChar char="q"/>
            </a:pPr>
            <a:r>
              <a:rPr lang="en-IN" altLang="en-US" sz="1400" kern="1200" dirty="0">
                <a:solidFill>
                  <a:schemeClr val="tx1"/>
                </a:solidFill>
                <a:latin typeface="Arial" pitchFamily="34" charset="0"/>
                <a:ea typeface="Arial Unicode MS" pitchFamily="34" charset="-128"/>
                <a:cs typeface="Arial" pitchFamily="34" charset="0"/>
              </a:rPr>
              <a:t>Caching</a:t>
            </a:r>
          </a:p>
          <a:p>
            <a:pPr marL="342900" lvl="1" indent="-342900" algn="l" defTabSz="914400" rtl="0" eaLnBrk="1" latinLnBrk="0" hangingPunct="1">
              <a:lnSpc>
                <a:spcPct val="100000"/>
              </a:lnSpc>
              <a:spcBef>
                <a:spcPts val="600"/>
              </a:spcBef>
              <a:buFont typeface="Wingdings" pitchFamily="2" charset="2"/>
              <a:buChar char="q"/>
            </a:pPr>
            <a:r>
              <a:rPr lang="en-IN" altLang="en-US" sz="1400" kern="1200" dirty="0">
                <a:solidFill>
                  <a:schemeClr val="tx1"/>
                </a:solidFill>
                <a:latin typeface="Arial" pitchFamily="34" charset="0"/>
                <a:ea typeface="Arial Unicode MS" pitchFamily="34" charset="-128"/>
                <a:cs typeface="Arial" pitchFamily="34" charset="0"/>
              </a:rPr>
              <a:t>Exception management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10</a:t>
            </a:fld>
            <a:endParaRPr lang="en-US" dirty="0"/>
          </a:p>
        </p:txBody>
      </p:sp>
    </p:spTree>
    <p:extLst>
      <p:ext uri="{BB962C8B-B14F-4D97-AF65-F5344CB8AC3E}">
        <p14:creationId xmlns:p14="http://schemas.microsoft.com/office/powerpoint/2010/main" val="1290044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a:t>Instructions to Facilitator:</a:t>
            </a:r>
          </a:p>
          <a:p>
            <a:r>
              <a:rPr lang="en-IN" altLang="en-US" b="0" dirty="0"/>
              <a:t>The key benefits of AOP are:</a:t>
            </a:r>
          </a:p>
          <a:p>
            <a:pPr marL="342900" lvl="1" indent="-342900" algn="l" defTabSz="914400" rtl="0" eaLnBrk="1" latinLnBrk="0" hangingPunct="1">
              <a:lnSpc>
                <a:spcPct val="100000"/>
              </a:lnSpc>
              <a:spcBef>
                <a:spcPts val="600"/>
              </a:spcBef>
              <a:buFont typeface="Wingdings" pitchFamily="2" charset="2"/>
              <a:buChar char="q"/>
            </a:pPr>
            <a:r>
              <a:rPr lang="en-IN" altLang="en-US" sz="1400" b="1" kern="1200" dirty="0">
                <a:solidFill>
                  <a:schemeClr val="tx1"/>
                </a:solidFill>
                <a:latin typeface="Arial" pitchFamily="34" charset="0"/>
                <a:ea typeface="Arial Unicode MS" pitchFamily="34" charset="-128"/>
                <a:cs typeface="Arial" pitchFamily="34" charset="0"/>
              </a:rPr>
              <a:t>M</a:t>
            </a:r>
            <a:r>
              <a:rPr lang="en-IN" altLang="en-US" sz="1400" b="0" kern="1200" dirty="0">
                <a:solidFill>
                  <a:schemeClr val="tx1"/>
                </a:solidFill>
                <a:latin typeface="Arial" pitchFamily="34" charset="0"/>
                <a:ea typeface="Arial Unicode MS" pitchFamily="34" charset="-128"/>
                <a:cs typeface="Arial" pitchFamily="34" charset="0"/>
              </a:rPr>
              <a:t>odularized implementation of cross-cutting concerns</a:t>
            </a:r>
          </a:p>
          <a:p>
            <a:pPr marL="342900" lvl="1" indent="-342900" algn="l" defTabSz="914400" rtl="0" eaLnBrk="1" latinLnBrk="0" hangingPunct="1">
              <a:lnSpc>
                <a:spcPct val="100000"/>
              </a:lnSpc>
              <a:spcBef>
                <a:spcPts val="600"/>
              </a:spcBef>
              <a:buFont typeface="Wingdings" pitchFamily="2" charset="2"/>
              <a:buChar char="q"/>
            </a:pPr>
            <a:r>
              <a:rPr lang="en-IN" altLang="en-US" sz="1400" b="1" kern="1200" dirty="0">
                <a:solidFill>
                  <a:schemeClr val="tx1"/>
                </a:solidFill>
                <a:latin typeface="Arial" pitchFamily="34" charset="0"/>
                <a:ea typeface="Arial Unicode MS" pitchFamily="34" charset="-128"/>
                <a:cs typeface="Arial" pitchFamily="34" charset="0"/>
              </a:rPr>
              <a:t>E</a:t>
            </a:r>
            <a:r>
              <a:rPr lang="en-IN" altLang="en-US" sz="1400" b="0" kern="1200" dirty="0">
                <a:solidFill>
                  <a:schemeClr val="tx1"/>
                </a:solidFill>
                <a:latin typeface="Arial" pitchFamily="34" charset="0"/>
                <a:ea typeface="Arial Unicode MS" pitchFamily="34" charset="-128"/>
                <a:cs typeface="Arial" pitchFamily="34" charset="0"/>
              </a:rPr>
              <a:t>asier-to-evolve systems</a:t>
            </a:r>
          </a:p>
          <a:p>
            <a:pPr marL="342900" lvl="1" indent="-342900" algn="l" defTabSz="914400" rtl="0" eaLnBrk="1" latinLnBrk="0" hangingPunct="1">
              <a:lnSpc>
                <a:spcPct val="100000"/>
              </a:lnSpc>
              <a:spcBef>
                <a:spcPts val="600"/>
              </a:spcBef>
              <a:buFont typeface="Wingdings" pitchFamily="2" charset="2"/>
              <a:buChar char="q"/>
            </a:pPr>
            <a:r>
              <a:rPr lang="en-IN" altLang="en-US" sz="1400" b="1" kern="1200" dirty="0">
                <a:solidFill>
                  <a:schemeClr val="tx1"/>
                </a:solidFill>
                <a:latin typeface="Arial" pitchFamily="34" charset="0"/>
                <a:ea typeface="Arial Unicode MS" pitchFamily="34" charset="-128"/>
                <a:cs typeface="Arial" pitchFamily="34" charset="0"/>
              </a:rPr>
              <a:t>M</a:t>
            </a:r>
            <a:r>
              <a:rPr lang="en-IN" altLang="en-US" sz="1400" b="0" kern="1200" dirty="0">
                <a:solidFill>
                  <a:schemeClr val="tx1"/>
                </a:solidFill>
                <a:latin typeface="Arial" pitchFamily="34" charset="0"/>
                <a:ea typeface="Arial Unicode MS" pitchFamily="34" charset="-128"/>
                <a:cs typeface="Arial" pitchFamily="34" charset="0"/>
              </a:rPr>
              <a:t>ore code reuse</a:t>
            </a:r>
          </a:p>
        </p:txBody>
      </p:sp>
      <p:sp>
        <p:nvSpPr>
          <p:cNvPr id="4" name="Slide Number Placeholder 3"/>
          <p:cNvSpPr>
            <a:spLocks noGrp="1"/>
          </p:cNvSpPr>
          <p:nvPr>
            <p:ph type="sldNum" sz="quarter" idx="10"/>
          </p:nvPr>
        </p:nvSpPr>
        <p:spPr/>
        <p:txBody>
          <a:bodyPr/>
          <a:lstStyle/>
          <a:p>
            <a:fld id="{6A8B6E77-EC63-4CD7-8F8A-914122582C5F}" type="slidenum">
              <a:rPr lang="en-US" smtClean="0"/>
              <a:pPr/>
              <a:t>11</a:t>
            </a:fld>
            <a:endParaRPr lang="en-US" dirty="0"/>
          </a:p>
        </p:txBody>
      </p:sp>
    </p:spTree>
    <p:extLst>
      <p:ext uri="{BB962C8B-B14F-4D97-AF65-F5344CB8AC3E}">
        <p14:creationId xmlns:p14="http://schemas.microsoft.com/office/powerpoint/2010/main" val="1290044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p:nvSpPr>
        <p:spPr>
          <a:xfrm>
            <a:off x="-2630" y="5334000"/>
            <a:ext cx="655583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2630" y="6172200"/>
            <a:ext cx="3965030" cy="397014"/>
          </a:xfrm>
          <a:prstGeom prst="rect">
            <a:avLst/>
          </a:prstGeom>
          <a:solidFill>
            <a:schemeClr val="bg1">
              <a:lumMod val="65000"/>
              <a:alpha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p:cNvSpPr txBox="1"/>
          <p:nvPr/>
        </p:nvSpPr>
        <p:spPr>
          <a:xfrm>
            <a:off x="332096" y="6186041"/>
            <a:ext cx="224516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chemeClr val="bg1"/>
                </a:solidFill>
                <a:latin typeface="Arial" panose="020B0604020202020204" pitchFamily="34" charset="0"/>
                <a:cs typeface="Arial" panose="020B0604020202020204" pitchFamily="34" charset="0"/>
              </a:rPr>
              <a:t>LEVEL - LEARNER</a:t>
            </a:r>
          </a:p>
        </p:txBody>
      </p:sp>
    </p:spTree>
    <p:extLst>
      <p:ext uri="{BB962C8B-B14F-4D97-AF65-F5344CB8AC3E}">
        <p14:creationId xmlns:p14="http://schemas.microsoft.com/office/powerpoint/2010/main" val="3850142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6" name="Slide Number Placeholder 5"/>
          <p:cNvSpPr>
            <a:spLocks noGrp="1"/>
          </p:cNvSpPr>
          <p:nvPr>
            <p:ph type="sldNum" sz="quarter" idx="12"/>
          </p:nvPr>
        </p:nvSpPr>
        <p:spPr/>
        <p:txBody>
          <a:bodyPr/>
          <a:lstStyle/>
          <a:p>
            <a:fld id="{E010FFBF-CE78-4D4F-99AE-70EBB8975F0E}" type="slidenum">
              <a:rPr lang="en-US" smtClean="0"/>
              <a:t>‹#›</a:t>
            </a:fld>
            <a:endParaRPr lang="en-US" dirty="0"/>
          </a:p>
        </p:txBody>
      </p:sp>
    </p:spTree>
    <p:extLst>
      <p:ext uri="{BB962C8B-B14F-4D97-AF65-F5344CB8AC3E}">
        <p14:creationId xmlns:p14="http://schemas.microsoft.com/office/powerpoint/2010/main" val="3967695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52400" y="6428601"/>
            <a:ext cx="457200" cy="276999"/>
          </a:xfrm>
          <a:prstGeom prst="rect">
            <a:avLst/>
          </a:prstGeom>
          <a:ln/>
        </p:spPr>
        <p:txBody>
          <a:bodyPr/>
          <a:lstStyle>
            <a:lvl1pPr>
              <a:defRPr lang="en-GB" sz="1400" b="0" smtClean="0">
                <a:solidFill>
                  <a:srgbClr val="953735"/>
                </a:solidFill>
              </a:defRPr>
            </a:lvl1pPr>
          </a:lstStyle>
          <a:p>
            <a:fld id="{E010FFBF-CE78-4D4F-99AE-70EBB8975F0E}" type="slidenum">
              <a:rPr lang="en-US" smtClean="0"/>
              <a:t>‹#›</a:t>
            </a:fld>
            <a:endParaRPr lang="en-US" dirty="0"/>
          </a:p>
        </p:txBody>
      </p:sp>
      <p:sp>
        <p:nvSpPr>
          <p:cNvPr id="7" name="Rectangle 6"/>
          <p:cNvSpPr/>
          <p:nvPr/>
        </p:nvSpPr>
        <p:spPr>
          <a:xfrm>
            <a:off x="2272553" y="0"/>
            <a:ext cx="6871447" cy="497541"/>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pPr lvl="0" fontAlgn="base">
              <a:spcBef>
                <a:spcPct val="0"/>
              </a:spcBef>
              <a:spcAft>
                <a:spcPct val="0"/>
              </a:spcAft>
            </a:pPr>
            <a:r>
              <a:rPr lang="en-US" sz="3000" b="0" kern="1200" dirty="0">
                <a:solidFill>
                  <a:schemeClr val="lt1"/>
                </a:solidFill>
                <a:latin typeface="Arial Rounded MT Bold" pitchFamily="34" charset="0"/>
                <a:ea typeface="+mn-ea"/>
                <a:cs typeface="+mn-cs"/>
              </a:rPr>
              <a:t>About the Author</a:t>
            </a:r>
          </a:p>
        </p:txBody>
      </p:sp>
      <p:graphicFrame>
        <p:nvGraphicFramePr>
          <p:cNvPr id="10" name="Group 81"/>
          <p:cNvGraphicFramePr>
            <a:graphicFrameLocks noGrp="1"/>
          </p:cNvGraphicFramePr>
          <p:nvPr>
            <p:extLst>
              <p:ext uri="{D42A27DB-BD31-4B8C-83A1-F6EECF244321}">
                <p14:modId xmlns:p14="http://schemas.microsoft.com/office/powerpoint/2010/main" val="3688359873"/>
              </p:ext>
            </p:extLst>
          </p:nvPr>
        </p:nvGraphicFramePr>
        <p:xfrm>
          <a:off x="533400" y="1981200"/>
          <a:ext cx="8153400" cy="2133600"/>
        </p:xfrm>
        <a:graphic>
          <a:graphicData uri="http://schemas.openxmlformats.org/drawingml/2006/table">
            <a:tbl>
              <a:tblPr/>
              <a:tblGrid>
                <a:gridCol w="1981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711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Created By:</a:t>
                      </a:r>
                    </a:p>
                  </a:txBody>
                  <a:tcPr anchor="ct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1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anchor="ct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a:ln>
                            <a:noFill/>
                          </a:ln>
                          <a:solidFill>
                            <a:schemeClr val="tx1"/>
                          </a:solidFill>
                          <a:effectLst/>
                          <a:latin typeface="+mn-lt"/>
                        </a:rPr>
                        <a:t> </a:t>
                      </a:r>
                    </a:p>
                  </a:txBody>
                  <a:tcP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12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anchor="ct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tx2">
                          <a:lumMod val="20000"/>
                          <a:lumOff val="80000"/>
                        </a:schemeClr>
                      </a:solidFill>
                      <a:prstDash val="solid"/>
                      <a:round/>
                      <a:headEnd type="none" w="med" len="med"/>
                      <a:tailEnd type="none" w="med" len="med"/>
                    </a:lnL>
                    <a:lnR w="12700" cap="flat" cmpd="sng" algn="ctr">
                      <a:solidFill>
                        <a:schemeClr val="tx2">
                          <a:lumMod val="20000"/>
                          <a:lumOff val="80000"/>
                        </a:schemeClr>
                      </a:solidFill>
                      <a:prstDash val="solid"/>
                      <a:round/>
                      <a:headEnd type="none" w="med" len="med"/>
                      <a:tailEnd type="none" w="med" len="med"/>
                    </a:lnR>
                    <a:lnT w="12700" cap="flat" cmpd="sng" algn="ctr">
                      <a:solidFill>
                        <a:schemeClr val="tx2">
                          <a:lumMod val="20000"/>
                          <a:lumOff val="80000"/>
                        </a:schemeClr>
                      </a:solidFill>
                      <a:prstDash val="solid"/>
                      <a:round/>
                      <a:headEnd type="none" w="med" len="med"/>
                      <a:tailEnd type="none" w="med" len="med"/>
                    </a:lnT>
                    <a:lnB w="12700" cap="flat" cmpd="sng" algn="ctr">
                      <a:solidFill>
                        <a:schemeClr val="tx2">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 name="Rectangle 11"/>
          <p:cNvSpPr/>
          <p:nvPr/>
        </p:nvSpPr>
        <p:spPr>
          <a:xfrm>
            <a:off x="1286500" y="4800600"/>
            <a:ext cx="6389891" cy="584775"/>
          </a:xfrm>
          <a:prstGeom prst="rect">
            <a:avLst/>
          </a:prstGeom>
        </p:spPr>
        <p:txBody>
          <a:bodyPr wrap="none">
            <a:spAutoFit/>
          </a:bodyPr>
          <a:lstStyle/>
          <a:p>
            <a:pPr algn="ctr">
              <a:defRPr/>
            </a:pPr>
            <a:r>
              <a:rPr lang="en-US" sz="3200" b="1" kern="10" dirty="0">
                <a:ln w="9525">
                  <a:solidFill>
                    <a:schemeClr val="accent5">
                      <a:lumMod val="40000"/>
                      <a:lumOff val="60000"/>
                    </a:schemeClr>
                  </a:solidFill>
                  <a:round/>
                  <a:headEnd/>
                  <a:tailEnd/>
                </a:ln>
                <a:solidFill>
                  <a:schemeClr val="accent5">
                    <a:lumMod val="50000"/>
                  </a:schemeClr>
                </a:solidFill>
                <a:effectLst>
                  <a:glow rad="63500">
                    <a:schemeClr val="accent5">
                      <a:satMod val="175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Tree>
    <p:extLst>
      <p:ext uri="{BB962C8B-B14F-4D97-AF65-F5344CB8AC3E}">
        <p14:creationId xmlns:p14="http://schemas.microsoft.com/office/powerpoint/2010/main" val="304906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a:xfrm>
            <a:off x="152400" y="6096000"/>
            <a:ext cx="8915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2" descr="D:\Logos\Logos\Academy Logo\Academy Logo\Academy_logo_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6382390"/>
            <a:ext cx="1905000" cy="3994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57200" y="6438900"/>
            <a:ext cx="2438400" cy="276999"/>
          </a:xfrm>
          <a:prstGeom prst="rect">
            <a:avLst/>
          </a:prstGeom>
          <a:noFill/>
        </p:spPr>
        <p:txBody>
          <a:bodyPr wrap="square" rtlCol="0">
            <a:spAutoFit/>
          </a:bodyPr>
          <a:lstStyle/>
          <a:p>
            <a:r>
              <a:rPr lang="en-US" sz="1200" b="1" dirty="0">
                <a:latin typeface="Arial Narrow" pitchFamily="34" charset="0"/>
              </a:rPr>
              <a:t>  © Cognizant, 2015</a:t>
            </a: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9" name="Rectangle 8"/>
          <p:cNvSpPr/>
          <p:nvPr/>
        </p:nvSpPr>
        <p:spPr>
          <a:xfrm>
            <a:off x="3581400" y="4437966"/>
            <a:ext cx="5562596" cy="1353234"/>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64635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6" name="Slide Number Placeholder 5"/>
          <p:cNvSpPr>
            <a:spLocks noGrp="1"/>
          </p:cNvSpPr>
          <p:nvPr>
            <p:ph type="sldNum" sz="quarter" idx="12"/>
          </p:nvPr>
        </p:nvSpPr>
        <p:spPr/>
        <p:txBody>
          <a:bodyPr/>
          <a:lstStyle/>
          <a:p>
            <a:fld id="{E010FFBF-CE78-4D4F-99AE-70EBB8975F0E}" type="slidenum">
              <a:rPr lang="en-US" smtClean="0"/>
              <a:t>‹#›</a:t>
            </a:fld>
            <a:endParaRPr lang="en-US" dirty="0"/>
          </a:p>
        </p:txBody>
      </p:sp>
      <p:sp>
        <p:nvSpPr>
          <p:cNvPr id="7" name="Title 6"/>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20571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bout the Author">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Cognizant 2018</a:t>
            </a:r>
            <a:endParaRPr lang="en-US" dirty="0"/>
          </a:p>
        </p:txBody>
      </p:sp>
      <p:sp>
        <p:nvSpPr>
          <p:cNvPr id="6" name="Slide Number Placeholder 5"/>
          <p:cNvSpPr>
            <a:spLocks noGrp="1"/>
          </p:cNvSpPr>
          <p:nvPr>
            <p:ph type="sldNum" sz="quarter" idx="12"/>
          </p:nvPr>
        </p:nvSpPr>
        <p:spPr/>
        <p:txBody>
          <a:bodyPr/>
          <a:lstStyle/>
          <a:p>
            <a:fld id="{E010FFBF-CE78-4D4F-99AE-70EBB8975F0E}" type="slidenum">
              <a:rPr lang="en-US" smtClean="0"/>
              <a:t>‹#›</a:t>
            </a:fld>
            <a:endParaRPr lang="en-US" dirty="0"/>
          </a:p>
        </p:txBody>
      </p:sp>
      <p:sp>
        <p:nvSpPr>
          <p:cNvPr id="7" name="Title 6"/>
          <p:cNvSpPr>
            <a:spLocks noGrp="1"/>
          </p:cNvSpPr>
          <p:nvPr>
            <p:ph type="title"/>
          </p:nvPr>
        </p:nvSpPr>
        <p:spPr/>
        <p:txBody>
          <a:bodyPr/>
          <a:lstStyle/>
          <a:p>
            <a:r>
              <a:rPr lang="en-US"/>
              <a:t>Click to edit Master title style</a:t>
            </a:r>
          </a:p>
        </p:txBody>
      </p:sp>
      <p:graphicFrame>
        <p:nvGraphicFramePr>
          <p:cNvPr id="8" name="Group 81"/>
          <p:cNvGraphicFramePr>
            <a:graphicFrameLocks noGrp="1"/>
          </p:cNvGraphicFramePr>
          <p:nvPr>
            <p:extLst>
              <p:ext uri="{D42A27DB-BD31-4B8C-83A1-F6EECF244321}">
                <p14:modId xmlns:p14="http://schemas.microsoft.com/office/powerpoint/2010/main" val="3033552003"/>
              </p:ext>
            </p:extLst>
          </p:nvPr>
        </p:nvGraphicFramePr>
        <p:xfrm>
          <a:off x="533400" y="2057400"/>
          <a:ext cx="8153400" cy="2057400"/>
        </p:xfrm>
        <a:graphic>
          <a:graphicData uri="http://schemas.openxmlformats.org/drawingml/2006/table">
            <a:tbl>
              <a:tblPr/>
              <a:tblGrid>
                <a:gridCol w="20574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Created By:</a:t>
                      </a:r>
                    </a:p>
                  </a:txBody>
                  <a:tcPr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58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Credential Information:</a:t>
                      </a:r>
                    </a:p>
                  </a:txBody>
                  <a:tcPr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a:ln>
                            <a:noFill/>
                          </a:ln>
                          <a:solidFill>
                            <a:schemeClr val="tx1"/>
                          </a:solidFill>
                          <a:effectLst/>
                          <a:latin typeface="+mn-lt"/>
                        </a:rPr>
                        <a:t> </a:t>
                      </a:r>
                    </a:p>
                  </a:txBody>
                  <a:tcP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400" b="1" i="0" u="none" strike="noStrike" cap="none" normalizeH="0" baseline="0" dirty="0">
                          <a:ln>
                            <a:noFill/>
                          </a:ln>
                          <a:solidFill>
                            <a:schemeClr val="bg1"/>
                          </a:solidFill>
                          <a:effectLst/>
                          <a:latin typeface="Arial Unicode MS" pitchFamily="34" charset="-128"/>
                          <a:ea typeface="Arial Unicode MS" pitchFamily="34" charset="-128"/>
                          <a:cs typeface="Arial Unicode MS" pitchFamily="34" charset="-128"/>
                        </a:rPr>
                        <a:t>Version and Date:</a:t>
                      </a:r>
                    </a:p>
                  </a:txBody>
                  <a:tcPr anchor="ct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a:ln>
                          <a:noFill/>
                        </a:ln>
                        <a:solidFill>
                          <a:schemeClr val="tx1"/>
                        </a:solidFill>
                        <a:effectLst/>
                        <a:latin typeface="+mn-lt"/>
                      </a:endParaRPr>
                    </a:p>
                  </a:txBody>
                  <a:tcPr horzOverflow="overflow">
                    <a:lnL w="12700" cap="flat" cmpd="sng" algn="ctr">
                      <a:solidFill>
                        <a:schemeClr val="accent5">
                          <a:lumMod val="40000"/>
                          <a:lumOff val="60000"/>
                        </a:schemeClr>
                      </a:solidFill>
                      <a:prstDash val="solid"/>
                      <a:round/>
                      <a:headEnd type="none" w="med" len="med"/>
                      <a:tailEnd type="none" w="med" len="med"/>
                    </a:lnL>
                    <a:lnR w="12700" cap="flat" cmpd="sng" algn="ctr">
                      <a:solidFill>
                        <a:schemeClr val="accent5">
                          <a:lumMod val="40000"/>
                          <a:lumOff val="60000"/>
                        </a:schemeClr>
                      </a:solidFill>
                      <a:prstDash val="solid"/>
                      <a:round/>
                      <a:headEnd type="none" w="med" len="med"/>
                      <a:tailEnd type="none" w="med" len="med"/>
                    </a:lnR>
                    <a:lnT w="12700" cap="flat" cmpd="sng" algn="ctr">
                      <a:solidFill>
                        <a:schemeClr val="accent5">
                          <a:lumMod val="40000"/>
                          <a:lumOff val="60000"/>
                        </a:schemeClr>
                      </a:solidFill>
                      <a:prstDash val="solid"/>
                      <a:round/>
                      <a:headEnd type="none" w="med" len="med"/>
                      <a:tailEnd type="none" w="med" len="med"/>
                    </a:lnT>
                    <a:lnB w="12700" cap="flat" cmpd="sng" algn="ctr">
                      <a:solidFill>
                        <a:schemeClr val="accent5">
                          <a:lumMod val="40000"/>
                          <a:lumOff val="6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 name="Rectangle 8"/>
          <p:cNvSpPr/>
          <p:nvPr/>
        </p:nvSpPr>
        <p:spPr>
          <a:xfrm>
            <a:off x="1277535" y="4648200"/>
            <a:ext cx="6389891" cy="584775"/>
          </a:xfrm>
          <a:prstGeom prst="rect">
            <a:avLst/>
          </a:prstGeom>
        </p:spPr>
        <p:txBody>
          <a:bodyPr wrap="none">
            <a:spAutoFit/>
          </a:bodyPr>
          <a:lstStyle/>
          <a:p>
            <a:pPr algn="ctr">
              <a:defRPr/>
            </a:pPr>
            <a:r>
              <a:rPr lang="en-US" sz="3200" b="1" kern="10" dirty="0">
                <a:ln w="9525">
                  <a:solidFill>
                    <a:schemeClr val="accent5">
                      <a:lumMod val="60000"/>
                      <a:lumOff val="40000"/>
                    </a:schemeClr>
                  </a:solidFill>
                  <a:round/>
                  <a:headEnd/>
                  <a:tailEnd/>
                </a:ln>
                <a:solidFill>
                  <a:schemeClr val="accent1">
                    <a:lumMod val="75000"/>
                  </a:schemeClr>
                </a:solidFill>
                <a:effectLst>
                  <a:glow rad="63500">
                    <a:schemeClr val="accent5">
                      <a:satMod val="175000"/>
                      <a:alpha val="40000"/>
                    </a:schemeClr>
                  </a:glow>
                  <a:outerShdw blurRad="50800" dist="38100" dir="2700000" algn="tl" rotWithShape="0">
                    <a:prstClr val="black">
                      <a:alpha val="40000"/>
                    </a:prstClr>
                  </a:outerShdw>
                </a:effectLst>
                <a:latin typeface="Arial Narrow" pitchFamily="34" charset="0"/>
              </a:rPr>
              <a:t>Cognizant Certified Official Curriculum</a:t>
            </a:r>
          </a:p>
        </p:txBody>
      </p:sp>
    </p:spTree>
    <p:extLst>
      <p:ext uri="{BB962C8B-B14F-4D97-AF65-F5344CB8AC3E}">
        <p14:creationId xmlns:p14="http://schemas.microsoft.com/office/powerpoint/2010/main" val="593431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2" name="Title 1"/>
          <p:cNvSpPr>
            <a:spLocks noGrp="1"/>
          </p:cNvSpPr>
          <p:nvPr>
            <p:ph type="title"/>
          </p:nvPr>
        </p:nvSpPr>
        <p:spPr/>
        <p:txBody>
          <a:bodyPr vert="horz" lIns="91440" tIns="45720" rIns="91440" bIns="45720" rtlCol="0" anchor="ctr">
            <a:noAutofit/>
          </a:bodyPr>
          <a:lstStyle>
            <a:lvl1pPr>
              <a:defRPr lang="en-US"/>
            </a:lvl1pPr>
          </a:lstStyle>
          <a:p>
            <a:pPr lvl="0"/>
            <a:r>
              <a:rPr lang="en-US"/>
              <a:t>Click to edit Master title style</a:t>
            </a:r>
            <a:endParaRPr lang="en-US" dirty="0"/>
          </a:p>
        </p:txBody>
      </p:sp>
      <p:sp>
        <p:nvSpPr>
          <p:cNvPr id="3" name="Content Placeholder 2"/>
          <p:cNvSpPr>
            <a:spLocks noGrp="1"/>
          </p:cNvSpPr>
          <p:nvPr>
            <p:ph idx="1"/>
          </p:nvPr>
        </p:nvSpPr>
        <p:spPr>
          <a:xfrm>
            <a:off x="457200" y="1219200"/>
            <a:ext cx="6705600" cy="4906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6" name="Slide Number Placeholder 5"/>
          <p:cNvSpPr>
            <a:spLocks noGrp="1"/>
          </p:cNvSpPr>
          <p:nvPr>
            <p:ph type="sldNum" sz="quarter" idx="12"/>
          </p:nvPr>
        </p:nvSpPr>
        <p:spPr/>
        <p:txBody>
          <a:bodyPr/>
          <a:lstStyle/>
          <a:p>
            <a:fld id="{E010FFBF-CE78-4D4F-99AE-70EBB8975F0E}" type="slidenum">
              <a:rPr lang="en-US" smtClean="0"/>
              <a:t>‹#›</a:t>
            </a:fld>
            <a:endParaRPr lang="en-US" dirty="0"/>
          </a:p>
        </p:txBody>
      </p:sp>
    </p:spTree>
    <p:extLst>
      <p:ext uri="{BB962C8B-B14F-4D97-AF65-F5344CB8AC3E}">
        <p14:creationId xmlns:p14="http://schemas.microsoft.com/office/powerpoint/2010/main" val="1734688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8" name="Rectangle 7"/>
          <p:cNvSpPr/>
          <p:nvPr/>
        </p:nvSpPr>
        <p:spPr>
          <a:xfrm>
            <a:off x="0" y="5334000"/>
            <a:ext cx="5486400" cy="773668"/>
          </a:xfrm>
          <a:prstGeom prst="rect">
            <a:avLst/>
          </a:prstGeom>
          <a:solidFill>
            <a:srgbClr val="009ED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Footer Placeholder 4"/>
          <p:cNvSpPr>
            <a:spLocks noGrp="1"/>
          </p:cNvSpPr>
          <p:nvPr>
            <p:ph type="ftr" sz="quarter" idx="11"/>
          </p:nvPr>
        </p:nvSpPr>
        <p:spPr/>
        <p:txBody>
          <a:bodyPr/>
          <a:lstStyle/>
          <a:p>
            <a:r>
              <a:rPr lang="en-US"/>
              <a:t>© Cognizant 2018</a:t>
            </a:r>
            <a:endParaRPr lang="en-US" dirty="0"/>
          </a:p>
        </p:txBody>
      </p:sp>
    </p:spTree>
    <p:extLst>
      <p:ext uri="{BB962C8B-B14F-4D97-AF65-F5344CB8AC3E}">
        <p14:creationId xmlns:p14="http://schemas.microsoft.com/office/powerpoint/2010/main" val="2952280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a:t>© Cognizant 2018</a:t>
            </a:r>
            <a:endParaRPr lang="en-US" dirty="0"/>
          </a:p>
        </p:txBody>
      </p:sp>
      <p:sp>
        <p:nvSpPr>
          <p:cNvPr id="7" name="Slide Number Placeholder 6"/>
          <p:cNvSpPr>
            <a:spLocks noGrp="1"/>
          </p:cNvSpPr>
          <p:nvPr>
            <p:ph type="sldNum" sz="quarter" idx="12"/>
          </p:nvPr>
        </p:nvSpPr>
        <p:spPr/>
        <p:txBody>
          <a:bodyPr/>
          <a:lstStyle/>
          <a:p>
            <a:fld id="{E010FFBF-CE78-4D4F-99AE-70EBB8975F0E}" type="slidenum">
              <a:rPr lang="en-US" smtClean="0"/>
              <a:t>‹#›</a:t>
            </a:fld>
            <a:endParaRPr lang="en-US" dirty="0"/>
          </a:p>
        </p:txBody>
      </p:sp>
    </p:spTree>
    <p:extLst>
      <p:ext uri="{BB962C8B-B14F-4D97-AF65-F5344CB8AC3E}">
        <p14:creationId xmlns:p14="http://schemas.microsoft.com/office/powerpoint/2010/main" val="1456049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a:noFill/>
          <a:ln w="9525">
            <a:noFill/>
            <a:miter lim="800000"/>
            <a:headEnd/>
            <a:tailEnd/>
          </a:ln>
        </p:spPr>
        <p:txBody>
          <a:bodyPr vert="horz" wrap="square" lIns="91440" tIns="45720" rIns="91440" bIns="45720" numCol="1" anchor="b" anchorCtr="0" compatLnSpc="1">
            <a:prstTxWarp prst="textNoShape">
              <a:avLst/>
            </a:prstTxWarp>
          </a:bodyPr>
          <a:lstStyle>
            <a:lvl1pPr>
              <a:defRPr lang="en-US" b="1" smtClean="0"/>
            </a:lvl1pPr>
          </a:lstStyle>
          <a:p>
            <a:pPr marL="0" lvl="0" indent="0">
              <a:buNone/>
            </a:pPr>
            <a:r>
              <a:rPr lang="en-US"/>
              <a:t>Click to edit Master text styles</a:t>
            </a:r>
          </a:p>
        </p:txBody>
      </p:sp>
      <p:sp>
        <p:nvSpPr>
          <p:cNvPr id="6" name="Content Placeholder 5"/>
          <p:cNvSpPr>
            <a:spLocks noGrp="1"/>
          </p:cNvSpPr>
          <p:nvPr>
            <p:ph sz="quarter" idx="4"/>
          </p:nvPr>
        </p:nvSpPr>
        <p:spPr>
          <a:xfrm>
            <a:off x="4645025" y="2174875"/>
            <a:ext cx="4041775" cy="3951288"/>
          </a:xfrm>
          <a:noFill/>
          <a:ln w="9525">
            <a:noFill/>
            <a:miter lim="800000"/>
            <a:headEnd/>
            <a:tailEnd/>
          </a:ln>
        </p:spPr>
        <p:txBody>
          <a:bodyPr vert="horz" wrap="square" lIns="91440" tIns="45720" rIns="91440" bIns="45720" numCol="1" anchor="t" anchorCtr="0" compatLnSpc="1">
            <a:prstTxWarp prst="textNoShape">
              <a:avLst/>
            </a:prstTxWarp>
          </a:bodyPr>
          <a:lstStyle>
            <a:lvl1pPr>
              <a:defRPr lang="en-US" smtClean="0"/>
            </a:lvl1pPr>
            <a:lvl2pPr>
              <a:defRPr lang="en-US" smtClean="0"/>
            </a:lvl2pPr>
            <a:lvl3pPr>
              <a:defRPr lang="en-US" smtClean="0"/>
            </a:lvl3pPr>
            <a:lvl4pPr>
              <a:defRPr lang="en-US" smtClean="0"/>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a:t>© Cognizant 2018</a:t>
            </a:r>
            <a:endParaRPr lang="en-US" dirty="0"/>
          </a:p>
        </p:txBody>
      </p:sp>
      <p:sp>
        <p:nvSpPr>
          <p:cNvPr id="9" name="Slide Number Placeholder 8"/>
          <p:cNvSpPr>
            <a:spLocks noGrp="1"/>
          </p:cNvSpPr>
          <p:nvPr>
            <p:ph type="sldNum" sz="quarter" idx="12"/>
          </p:nvPr>
        </p:nvSpPr>
        <p:spPr/>
        <p:txBody>
          <a:bodyPr/>
          <a:lstStyle/>
          <a:p>
            <a:fld id="{E010FFBF-CE78-4D4F-99AE-70EBB8975F0E}" type="slidenum">
              <a:rPr lang="en-US" smtClean="0"/>
              <a:t>‹#›</a:t>
            </a:fld>
            <a:endParaRPr lang="en-US" dirty="0"/>
          </a:p>
        </p:txBody>
      </p:sp>
    </p:spTree>
    <p:extLst>
      <p:ext uri="{BB962C8B-B14F-4D97-AF65-F5344CB8AC3E}">
        <p14:creationId xmlns:p14="http://schemas.microsoft.com/office/powerpoint/2010/main" val="3312987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 Cognizant 2018</a:t>
            </a:r>
            <a:endParaRPr lang="en-US" dirty="0"/>
          </a:p>
        </p:txBody>
      </p:sp>
      <p:sp>
        <p:nvSpPr>
          <p:cNvPr id="5" name="Slide Number Placeholder 4"/>
          <p:cNvSpPr>
            <a:spLocks noGrp="1"/>
          </p:cNvSpPr>
          <p:nvPr>
            <p:ph type="sldNum" sz="quarter" idx="12"/>
          </p:nvPr>
        </p:nvSpPr>
        <p:spPr/>
        <p:txBody>
          <a:bodyPr/>
          <a:lstStyle/>
          <a:p>
            <a:fld id="{E010FFBF-CE78-4D4F-99AE-70EBB8975F0E}" type="slidenum">
              <a:rPr lang="en-US" smtClean="0"/>
              <a:t>‹#›</a:t>
            </a:fld>
            <a:endParaRPr lang="en-US" dirty="0"/>
          </a:p>
        </p:txBody>
      </p:sp>
    </p:spTree>
    <p:extLst>
      <p:ext uri="{BB962C8B-B14F-4D97-AF65-F5344CB8AC3E}">
        <p14:creationId xmlns:p14="http://schemas.microsoft.com/office/powerpoint/2010/main" val="425961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E010FFBF-CE78-4D4F-99AE-70EBB8975F0E}" type="slidenum">
              <a:rPr lang="en-US" smtClean="0"/>
              <a:t>‹#›</a:t>
            </a:fld>
            <a:endParaRPr lang="en-US" dirty="0"/>
          </a:p>
        </p:txBody>
      </p:sp>
    </p:spTree>
    <p:extLst>
      <p:ext uri="{BB962C8B-B14F-4D97-AF65-F5344CB8AC3E}">
        <p14:creationId xmlns:p14="http://schemas.microsoft.com/office/powerpoint/2010/main" val="2968192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9143996" cy="6857997"/>
          </a:xfrm>
          <a:prstGeom prst="rect">
            <a:avLst/>
          </a:prstGeom>
        </p:spPr>
      </p:pic>
      <p:sp>
        <p:nvSpPr>
          <p:cNvPr id="2" name="Title Placeholder 1"/>
          <p:cNvSpPr>
            <a:spLocks noGrp="1"/>
          </p:cNvSpPr>
          <p:nvPr>
            <p:ph type="title"/>
          </p:nvPr>
        </p:nvSpPr>
        <p:spPr>
          <a:xfrm>
            <a:off x="2286000" y="0"/>
            <a:ext cx="6858000" cy="5334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fontAlgn="base">
              <a:spcAft>
                <a:spcPct val="0"/>
              </a:spcAft>
            </a:pPr>
            <a:r>
              <a:rPr lang="en-US"/>
              <a:t>Click to edit Master text styles</a:t>
            </a:r>
          </a:p>
          <a:p>
            <a:pPr lvl="1" fontAlgn="base">
              <a:spcAft>
                <a:spcPct val="0"/>
              </a:spcAft>
            </a:pPr>
            <a:r>
              <a:rPr lang="en-US"/>
              <a:t>Second level</a:t>
            </a:r>
          </a:p>
          <a:p>
            <a:pPr lvl="2" fontAlgn="base">
              <a:spcAft>
                <a:spcPct val="0"/>
              </a:spcAft>
            </a:pPr>
            <a:r>
              <a:rPr lang="en-US"/>
              <a:t>Third level</a:t>
            </a:r>
          </a:p>
          <a:p>
            <a:pPr lvl="3" fontAlgn="base">
              <a:spcAft>
                <a:spcPct val="0"/>
              </a:spcAft>
            </a:pPr>
            <a:r>
              <a:rPr lang="en-US"/>
              <a:t>Fourth level</a:t>
            </a:r>
          </a:p>
          <a:p>
            <a:pPr lvl="4" fontAlgn="base">
              <a:spcAft>
                <a:spcPct val="0"/>
              </a:spcAft>
            </a:pPr>
            <a:r>
              <a:rPr lang="en-US"/>
              <a:t>Fifth level</a:t>
            </a:r>
            <a:endParaRPr lang="en-US" dirty="0"/>
          </a:p>
        </p:txBody>
      </p:sp>
      <p:sp>
        <p:nvSpPr>
          <p:cNvPr id="5" name="Footer Placeholder 4"/>
          <p:cNvSpPr>
            <a:spLocks noGrp="1"/>
          </p:cNvSpPr>
          <p:nvPr>
            <p:ph type="ftr" sz="quarter" idx="3"/>
          </p:nvPr>
        </p:nvSpPr>
        <p:spPr>
          <a:xfrm>
            <a:off x="152400" y="6400800"/>
            <a:ext cx="1371600" cy="365125"/>
          </a:xfrm>
          <a:prstGeom prst="rect">
            <a:avLst/>
          </a:prstGeom>
        </p:spPr>
        <p:txBody>
          <a:bodyPr vert="horz" lIns="91440" tIns="45720" rIns="91440" bIns="45720" rtlCol="0" anchor="ctr"/>
          <a:lstStyle>
            <a:lvl1pPr algn="l">
              <a:defRPr lang="en-US" sz="1200" b="1" kern="1200" dirty="0" smtClean="0">
                <a:solidFill>
                  <a:schemeClr val="bg1">
                    <a:lumMod val="50000"/>
                  </a:schemeClr>
                </a:solidFill>
                <a:latin typeface="Arial Narrow" pitchFamily="34" charset="0"/>
                <a:ea typeface="+mn-ea"/>
                <a:cs typeface="+mn-cs"/>
              </a:defRPr>
            </a:lvl1pPr>
          </a:lstStyle>
          <a:p>
            <a:r>
              <a:rPr lang="en-US"/>
              <a:t>© Cognizant 2018</a:t>
            </a:r>
            <a:endParaRPr lang="en-US" dirty="0"/>
          </a:p>
        </p:txBody>
      </p:sp>
      <p:sp>
        <p:nvSpPr>
          <p:cNvPr id="6" name="Slide Number Placeholder 5"/>
          <p:cNvSpPr>
            <a:spLocks noGrp="1"/>
          </p:cNvSpPr>
          <p:nvPr>
            <p:ph type="sldNum" sz="quarter" idx="4"/>
          </p:nvPr>
        </p:nvSpPr>
        <p:spPr>
          <a:xfrm>
            <a:off x="8382000" y="6629400"/>
            <a:ext cx="736596" cy="228597"/>
          </a:xfrm>
          <a:prstGeom prst="rect">
            <a:avLst/>
          </a:prstGeom>
        </p:spPr>
        <p:txBody>
          <a:bodyPr vert="horz" lIns="91440" tIns="45720" rIns="91440" bIns="45720" rtlCol="0" anchor="ctr"/>
          <a:lstStyle>
            <a:lvl1pPr algn="r">
              <a:defRPr sz="1200">
                <a:solidFill>
                  <a:schemeClr val="bg1"/>
                </a:solidFill>
              </a:defRPr>
            </a:lvl1pPr>
          </a:lstStyle>
          <a:p>
            <a:pPr algn="r"/>
            <a:fld id="{E7AF38FF-B38D-4060-8B8D-2D16AAFBAAC1}" type="slidenum">
              <a:rPr lang="en-US" smtClean="0"/>
              <a:pPr algn="r"/>
              <a:t>‹#›</a:t>
            </a:fld>
            <a:endParaRPr lang="en-US" dirty="0"/>
          </a:p>
        </p:txBody>
      </p:sp>
    </p:spTree>
    <p:extLst>
      <p:ext uri="{BB962C8B-B14F-4D97-AF65-F5344CB8AC3E}">
        <p14:creationId xmlns:p14="http://schemas.microsoft.com/office/powerpoint/2010/main" val="3182236504"/>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hdr="0" dt="0"/>
  <p:txStyles>
    <p:titleStyle>
      <a:lvl1pPr algn="l" defTabSz="914400" rtl="0" eaLnBrk="1" latinLnBrk="0" hangingPunct="1">
        <a:spcBef>
          <a:spcPct val="0"/>
        </a:spcBef>
        <a:buNone/>
        <a:defRPr lang="en-US" sz="3000" b="0" kern="1200" dirty="0">
          <a:solidFill>
            <a:schemeClr val="lt1"/>
          </a:solidFill>
          <a:latin typeface="Arial Rounded MT Bold" pitchFamily="34" charset="0"/>
          <a:ea typeface="+mn-ea"/>
          <a:cs typeface="+mn-cs"/>
        </a:defRPr>
      </a:lvl1pPr>
    </p:titleStyle>
    <p:bodyStyle>
      <a:lvl1pPr marL="342900" indent="-342900" algn="l" defTabSz="914400" rtl="0" eaLnBrk="1" latinLnBrk="0" hangingPunct="1">
        <a:spcBef>
          <a:spcPct val="20000"/>
        </a:spcBef>
        <a:buFont typeface="Arial" pitchFamily="34" charset="0"/>
        <a:buChar char="•"/>
        <a:defRPr lang="en-US" sz="2000" kern="1200" dirty="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dirty="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dirty="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dirty="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1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notesSlide" Target="../notesSlides/notesSlide13.xml"/><Relationship Id="rId5" Type="http://schemas.openxmlformats.org/officeDocument/2006/relationships/tags" Target="../tags/tag23.xml"/><Relationship Id="rId10" Type="http://schemas.openxmlformats.org/officeDocument/2006/relationships/slideLayout" Target="../slideLayouts/slideLayout2.xml"/><Relationship Id="rId4" Type="http://schemas.openxmlformats.org/officeDocument/2006/relationships/tags" Target="../tags/tag22.xml"/><Relationship Id="rId9" Type="http://schemas.openxmlformats.org/officeDocument/2006/relationships/tags" Target="../tags/tag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image" Target="../media/image1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notesSlide" Target="../notesSlides/notesSlide19.xml"/><Relationship Id="rId5" Type="http://schemas.openxmlformats.org/officeDocument/2006/relationships/tags" Target="../tags/tag32.xml"/><Relationship Id="rId10" Type="http://schemas.openxmlformats.org/officeDocument/2006/relationships/slideLayout" Target="../slideLayouts/slideLayout2.xml"/><Relationship Id="rId4" Type="http://schemas.openxmlformats.org/officeDocument/2006/relationships/tags" Target="../tags/tag31.xml"/><Relationship Id="rId9" Type="http://schemas.openxmlformats.org/officeDocument/2006/relationships/tags" Target="../tags/tag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tatic.springsource.org/spring/docs/3.1.0.M1/spring-framework-reference/html/aop.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3.xml"/><Relationship Id="rId5" Type="http://schemas.openxmlformats.org/officeDocument/2006/relationships/tags" Target="../tags/tag5.xml"/><Relationship Id="rId10"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tags" Target="../tags/tag9.xml"/></Relationships>
</file>

<file path=ppt/slides/_rels/slide6.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notesSlide" Target="../notesSlides/notesSlide4.xml"/><Relationship Id="rId5" Type="http://schemas.openxmlformats.org/officeDocument/2006/relationships/tags" Target="../tags/tag14.xml"/><Relationship Id="rId10" Type="http://schemas.openxmlformats.org/officeDocument/2006/relationships/slideLayout" Target="../slideLayouts/slideLayout2.xml"/><Relationship Id="rId4" Type="http://schemas.openxmlformats.org/officeDocument/2006/relationships/tags" Target="../tags/tag13.xml"/><Relationship Id="rId9" Type="http://schemas.openxmlformats.org/officeDocument/2006/relationships/tags" Target="../tags/tag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 y="5341257"/>
            <a:ext cx="7010401" cy="7547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38125" lvl="1"/>
            <a:r>
              <a:rPr lang="en-US" sz="2400" b="1" dirty="0">
                <a:solidFill>
                  <a:schemeClr val="bg1"/>
                </a:solidFill>
                <a:latin typeface="Arial Rounded MT Bold" pitchFamily="34" charset="0"/>
                <a:cs typeface="Arial" pitchFamily="34" charset="0"/>
              </a:rPr>
              <a:t>Spring Aspect-Oriented Programming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ts val="600"/>
              </a:spcBef>
            </a:pPr>
            <a:r>
              <a:rPr lang="en-US" altLang="en-US" sz="1400" noProof="0" dirty="0"/>
              <a:t>Some cross-cutting concerns are:</a:t>
            </a:r>
          </a:p>
          <a:p>
            <a:pPr marL="342900" lvl="1" indent="-342900">
              <a:lnSpc>
                <a:spcPct val="100000"/>
              </a:lnSpc>
              <a:spcBef>
                <a:spcPts val="600"/>
              </a:spcBef>
            </a:pPr>
            <a:r>
              <a:rPr lang="en-US" altLang="en-US" sz="1400" noProof="0" dirty="0"/>
              <a:t>Security</a:t>
            </a:r>
          </a:p>
          <a:p>
            <a:pPr marL="342900" lvl="1" indent="-342900">
              <a:lnSpc>
                <a:spcPct val="100000"/>
              </a:lnSpc>
              <a:spcBef>
                <a:spcPts val="600"/>
              </a:spcBef>
            </a:pPr>
            <a:r>
              <a:rPr lang="en-US" altLang="en-US" sz="1400" noProof="0" dirty="0"/>
              <a:t>Logging</a:t>
            </a:r>
          </a:p>
          <a:p>
            <a:pPr marL="342900" lvl="1" indent="-342900">
              <a:lnSpc>
                <a:spcPct val="100000"/>
              </a:lnSpc>
              <a:spcBef>
                <a:spcPts val="600"/>
              </a:spcBef>
            </a:pPr>
            <a:r>
              <a:rPr lang="en-US" altLang="en-US" sz="1400" noProof="0" dirty="0"/>
              <a:t>Transaction management</a:t>
            </a:r>
          </a:p>
          <a:p>
            <a:pPr marL="342900" lvl="1" indent="-342900">
              <a:lnSpc>
                <a:spcPct val="100000"/>
              </a:lnSpc>
              <a:spcBef>
                <a:spcPts val="600"/>
              </a:spcBef>
            </a:pPr>
            <a:r>
              <a:rPr lang="en-US" altLang="en-US" sz="1400" noProof="0" dirty="0"/>
              <a:t>Caching</a:t>
            </a:r>
          </a:p>
          <a:p>
            <a:pPr marL="342900" lvl="1" indent="-342900">
              <a:lnSpc>
                <a:spcPct val="100000"/>
              </a:lnSpc>
              <a:spcBef>
                <a:spcPts val="600"/>
              </a:spcBef>
            </a:pPr>
            <a:r>
              <a:rPr lang="en-US" altLang="en-US" sz="1400" noProof="0" dirty="0"/>
              <a:t>Exception management</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10</a:t>
            </a:fld>
            <a:endParaRPr lang="en-US" dirty="0"/>
          </a:p>
        </p:txBody>
      </p:sp>
      <p:sp>
        <p:nvSpPr>
          <p:cNvPr id="3" name="Title 2"/>
          <p:cNvSpPr>
            <a:spLocks noGrp="1"/>
          </p:cNvSpPr>
          <p:nvPr>
            <p:ph type="title"/>
          </p:nvPr>
        </p:nvSpPr>
        <p:spPr/>
        <p:txBody>
          <a:bodyPr/>
          <a:lstStyle/>
          <a:p>
            <a:r>
              <a:rPr lang="en-US" noProof="0" dirty="0"/>
              <a:t>Cross-cutting Functionalities</a:t>
            </a:r>
          </a:p>
        </p:txBody>
      </p:sp>
      <p:pic>
        <p:nvPicPr>
          <p:cNvPr id="61" name="Picture 4" descr="ribbon cutting.jpg"/>
          <p:cNvPicPr>
            <a:picLocks noChangeAspect="1"/>
          </p:cNvPicPr>
          <p:nvPr/>
        </p:nvPicPr>
        <p:blipFill>
          <a:blip r:embed="rId3" cstate="print"/>
          <a:srcRect/>
          <a:stretch>
            <a:fillRect/>
          </a:stretch>
        </p:blipFill>
        <p:spPr bwMode="auto">
          <a:xfrm>
            <a:off x="5715000" y="3733800"/>
            <a:ext cx="2895600" cy="25908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ts val="600"/>
              </a:spcBef>
            </a:pPr>
            <a:r>
              <a:rPr lang="en-US" altLang="en-US" sz="1400" noProof="0" dirty="0"/>
              <a:t>The key benefits of AOP are:</a:t>
            </a:r>
          </a:p>
          <a:p>
            <a:pPr marL="342900" lvl="1" indent="-342900">
              <a:lnSpc>
                <a:spcPct val="100000"/>
              </a:lnSpc>
              <a:spcBef>
                <a:spcPts val="600"/>
              </a:spcBef>
            </a:pPr>
            <a:r>
              <a:rPr lang="en-US" altLang="en-US" sz="1400" b="1" noProof="0" dirty="0"/>
              <a:t>M</a:t>
            </a:r>
            <a:r>
              <a:rPr lang="en-US" altLang="en-US" sz="1400" noProof="0" dirty="0"/>
              <a:t>odularized implementation of cross-cutting concerns</a:t>
            </a:r>
          </a:p>
          <a:p>
            <a:pPr marL="342900" lvl="1" indent="-342900">
              <a:lnSpc>
                <a:spcPct val="100000"/>
              </a:lnSpc>
              <a:spcBef>
                <a:spcPts val="600"/>
              </a:spcBef>
            </a:pPr>
            <a:r>
              <a:rPr lang="en-US" altLang="en-US" sz="1400" b="1" noProof="0" dirty="0"/>
              <a:t>E</a:t>
            </a:r>
            <a:r>
              <a:rPr lang="en-US" altLang="en-US" sz="1400" noProof="0" dirty="0"/>
              <a:t>asier-to-evolve systems</a:t>
            </a:r>
          </a:p>
          <a:p>
            <a:pPr marL="342900" lvl="1" indent="-342900">
              <a:lnSpc>
                <a:spcPct val="100000"/>
              </a:lnSpc>
              <a:spcBef>
                <a:spcPts val="600"/>
              </a:spcBef>
            </a:pPr>
            <a:r>
              <a:rPr lang="en-US" altLang="en-US" sz="1400" b="1" noProof="0" dirty="0"/>
              <a:t>M</a:t>
            </a:r>
            <a:r>
              <a:rPr lang="en-US" altLang="en-US" sz="1400" noProof="0" dirty="0"/>
              <a:t>ore code reuse</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11</a:t>
            </a:fld>
            <a:endParaRPr lang="en-US" dirty="0"/>
          </a:p>
        </p:txBody>
      </p:sp>
      <p:sp>
        <p:nvSpPr>
          <p:cNvPr id="3" name="Title 2"/>
          <p:cNvSpPr>
            <a:spLocks noGrp="1"/>
          </p:cNvSpPr>
          <p:nvPr>
            <p:ph type="title"/>
          </p:nvPr>
        </p:nvSpPr>
        <p:spPr/>
        <p:txBody>
          <a:bodyPr/>
          <a:lstStyle/>
          <a:p>
            <a:r>
              <a:rPr lang="en-US" noProof="0" dirty="0"/>
              <a:t>Key AOP Benefits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198" y="1382667"/>
            <a:ext cx="8229600" cy="4906963"/>
          </a:xfrm>
        </p:spPr>
        <p:txBody>
          <a:bodyPr/>
          <a:lstStyle/>
          <a:p>
            <a:pPr marL="342900" lvl="1" indent="-342900">
              <a:lnSpc>
                <a:spcPct val="100000"/>
              </a:lnSpc>
              <a:spcBef>
                <a:spcPts val="600"/>
              </a:spcBef>
              <a:buNone/>
            </a:pPr>
            <a:r>
              <a:rPr lang="en-US" altLang="en-US" sz="1400" noProof="0" dirty="0"/>
              <a:t>Here are two ways of implementing cross-cutting concerns:</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12</a:t>
            </a:fld>
            <a:endParaRPr lang="en-US" dirty="0"/>
          </a:p>
        </p:txBody>
      </p:sp>
      <p:sp>
        <p:nvSpPr>
          <p:cNvPr id="3" name="Title 2"/>
          <p:cNvSpPr>
            <a:spLocks noGrp="1"/>
          </p:cNvSpPr>
          <p:nvPr>
            <p:ph type="title"/>
          </p:nvPr>
        </p:nvSpPr>
        <p:spPr/>
        <p:txBody>
          <a:bodyPr/>
          <a:lstStyle/>
          <a:p>
            <a:r>
              <a:rPr lang="en-US" noProof="0" dirty="0"/>
              <a:t>Key AOP Benefits (Contd.)</a:t>
            </a:r>
          </a:p>
        </p:txBody>
      </p:sp>
      <p:grpSp>
        <p:nvGrpSpPr>
          <p:cNvPr id="41" name="Group 40"/>
          <p:cNvGrpSpPr/>
          <p:nvPr/>
        </p:nvGrpSpPr>
        <p:grpSpPr>
          <a:xfrm>
            <a:off x="487363" y="3571124"/>
            <a:ext cx="2560637" cy="1199952"/>
            <a:chOff x="1141413" y="3679825"/>
            <a:chExt cx="2560637" cy="1199952"/>
          </a:xfrm>
        </p:grpSpPr>
        <p:grpSp>
          <p:nvGrpSpPr>
            <p:cNvPr id="6" name="Group 9"/>
            <p:cNvGrpSpPr>
              <a:grpSpLocks/>
            </p:cNvGrpSpPr>
            <p:nvPr/>
          </p:nvGrpSpPr>
          <p:grpSpPr bwMode="auto">
            <a:xfrm>
              <a:off x="1892300" y="3679825"/>
              <a:ext cx="301625" cy="792163"/>
              <a:chOff x="3424" y="2795"/>
              <a:chExt cx="91" cy="272"/>
            </a:xfrm>
          </p:grpSpPr>
          <p:sp>
            <p:nvSpPr>
              <p:cNvPr id="7" name="Rectangle 10"/>
              <p:cNvSpPr>
                <a:spLocks noChangeArrowheads="1"/>
              </p:cNvSpPr>
              <p:nvPr/>
            </p:nvSpPr>
            <p:spPr bwMode="auto">
              <a:xfrm>
                <a:off x="3424" y="2795"/>
                <a:ext cx="91" cy="272"/>
              </a:xfrm>
              <a:prstGeom prst="rect">
                <a:avLst/>
              </a:prstGeom>
              <a:solidFill>
                <a:srgbClr val="FF0000"/>
              </a:solidFill>
              <a:ln w="9525">
                <a:solidFill>
                  <a:schemeClr val="tx1"/>
                </a:solidFill>
                <a:miter lim="800000"/>
                <a:headEnd/>
                <a:tailEnd/>
              </a:ln>
            </p:spPr>
            <p:txBody>
              <a:bodyPr wrap="none" anchor="ctr"/>
              <a:lstStyle/>
              <a:p>
                <a:pPr algn="ctr" eaLnBrk="1" hangingPunct="1"/>
                <a:endParaRPr lang="en-US" altLang="en-US" dirty="0"/>
              </a:p>
            </p:txBody>
          </p:sp>
          <p:sp>
            <p:nvSpPr>
              <p:cNvPr id="8" name="Rectangle 11"/>
              <p:cNvSpPr>
                <a:spLocks noChangeArrowheads="1"/>
              </p:cNvSpPr>
              <p:nvPr/>
            </p:nvSpPr>
            <p:spPr bwMode="auto">
              <a:xfrm>
                <a:off x="3424" y="2795"/>
                <a:ext cx="91" cy="91"/>
              </a:xfrm>
              <a:prstGeom prst="rect">
                <a:avLst/>
              </a:prstGeom>
              <a:solidFill>
                <a:srgbClr val="0000FF"/>
              </a:solidFill>
              <a:ln w="9525">
                <a:solidFill>
                  <a:schemeClr val="tx1"/>
                </a:solidFill>
                <a:miter lim="800000"/>
                <a:headEnd/>
                <a:tailEnd/>
              </a:ln>
            </p:spPr>
            <p:txBody>
              <a:bodyPr wrap="none" anchor="ctr"/>
              <a:lstStyle/>
              <a:p>
                <a:pPr algn="ctr" eaLnBrk="1" hangingPunct="1"/>
                <a:endParaRPr lang="en-US" altLang="en-US" dirty="0"/>
              </a:p>
            </p:txBody>
          </p:sp>
          <p:sp>
            <p:nvSpPr>
              <p:cNvPr id="9" name="Rectangle 12"/>
              <p:cNvSpPr>
                <a:spLocks noChangeArrowheads="1"/>
              </p:cNvSpPr>
              <p:nvPr/>
            </p:nvSpPr>
            <p:spPr bwMode="auto">
              <a:xfrm>
                <a:off x="3424" y="2886"/>
                <a:ext cx="91" cy="91"/>
              </a:xfrm>
              <a:prstGeom prst="rect">
                <a:avLst/>
              </a:prstGeom>
              <a:solidFill>
                <a:srgbClr val="FF9900"/>
              </a:solidFill>
              <a:ln w="9525">
                <a:solidFill>
                  <a:schemeClr val="tx1"/>
                </a:solidFill>
                <a:miter lim="800000"/>
                <a:headEnd/>
                <a:tailEnd/>
              </a:ln>
            </p:spPr>
            <p:txBody>
              <a:bodyPr wrap="none" anchor="ctr"/>
              <a:lstStyle/>
              <a:p>
                <a:pPr algn="ctr" eaLnBrk="1" hangingPunct="1"/>
                <a:endParaRPr lang="en-US" altLang="en-US" dirty="0"/>
              </a:p>
            </p:txBody>
          </p:sp>
        </p:grpSp>
        <p:grpSp>
          <p:nvGrpSpPr>
            <p:cNvPr id="10" name="Group 13"/>
            <p:cNvGrpSpPr>
              <a:grpSpLocks/>
            </p:cNvGrpSpPr>
            <p:nvPr/>
          </p:nvGrpSpPr>
          <p:grpSpPr bwMode="auto">
            <a:xfrm>
              <a:off x="2646363" y="3679825"/>
              <a:ext cx="301625" cy="792163"/>
              <a:chOff x="3424" y="2795"/>
              <a:chExt cx="91" cy="272"/>
            </a:xfrm>
          </p:grpSpPr>
          <p:sp>
            <p:nvSpPr>
              <p:cNvPr id="11" name="Rectangle 14"/>
              <p:cNvSpPr>
                <a:spLocks noChangeArrowheads="1"/>
              </p:cNvSpPr>
              <p:nvPr/>
            </p:nvSpPr>
            <p:spPr bwMode="auto">
              <a:xfrm>
                <a:off x="3424" y="2795"/>
                <a:ext cx="91" cy="272"/>
              </a:xfrm>
              <a:prstGeom prst="rect">
                <a:avLst/>
              </a:prstGeom>
              <a:solidFill>
                <a:srgbClr val="0000FF"/>
              </a:solidFill>
              <a:ln w="9525">
                <a:solidFill>
                  <a:schemeClr val="tx1"/>
                </a:solidFill>
                <a:miter lim="800000"/>
                <a:headEnd/>
                <a:tailEnd/>
              </a:ln>
            </p:spPr>
            <p:txBody>
              <a:bodyPr wrap="none" anchor="ctr"/>
              <a:lstStyle/>
              <a:p>
                <a:pPr algn="ctr" eaLnBrk="1" hangingPunct="1"/>
                <a:endParaRPr lang="en-US" altLang="en-US" dirty="0"/>
              </a:p>
            </p:txBody>
          </p:sp>
          <p:sp>
            <p:nvSpPr>
              <p:cNvPr id="12" name="Rectangle 15"/>
              <p:cNvSpPr>
                <a:spLocks noChangeArrowheads="1"/>
              </p:cNvSpPr>
              <p:nvPr/>
            </p:nvSpPr>
            <p:spPr bwMode="auto">
              <a:xfrm>
                <a:off x="3424" y="2795"/>
                <a:ext cx="91" cy="91"/>
              </a:xfrm>
              <a:prstGeom prst="rect">
                <a:avLst/>
              </a:prstGeom>
              <a:solidFill>
                <a:srgbClr val="FF0000"/>
              </a:solidFill>
              <a:ln w="9525">
                <a:solidFill>
                  <a:schemeClr val="tx1"/>
                </a:solidFill>
                <a:miter lim="800000"/>
                <a:headEnd/>
                <a:tailEnd/>
              </a:ln>
            </p:spPr>
            <p:txBody>
              <a:bodyPr wrap="none" anchor="ctr"/>
              <a:lstStyle/>
              <a:p>
                <a:pPr algn="ctr" eaLnBrk="1" hangingPunct="1"/>
                <a:endParaRPr lang="en-US" altLang="en-US" dirty="0"/>
              </a:p>
            </p:txBody>
          </p:sp>
          <p:sp>
            <p:nvSpPr>
              <p:cNvPr id="13" name="Rectangle 16"/>
              <p:cNvSpPr>
                <a:spLocks noChangeArrowheads="1"/>
              </p:cNvSpPr>
              <p:nvPr/>
            </p:nvSpPr>
            <p:spPr bwMode="auto">
              <a:xfrm>
                <a:off x="3424" y="2886"/>
                <a:ext cx="91" cy="91"/>
              </a:xfrm>
              <a:prstGeom prst="rect">
                <a:avLst/>
              </a:prstGeom>
              <a:solidFill>
                <a:srgbClr val="FF9900"/>
              </a:solidFill>
              <a:ln w="9525">
                <a:solidFill>
                  <a:schemeClr val="tx1"/>
                </a:solidFill>
                <a:miter lim="800000"/>
                <a:headEnd/>
                <a:tailEnd/>
              </a:ln>
            </p:spPr>
            <p:txBody>
              <a:bodyPr wrap="none" anchor="ctr"/>
              <a:lstStyle/>
              <a:p>
                <a:pPr algn="ctr" eaLnBrk="1" hangingPunct="1"/>
                <a:endParaRPr lang="en-US" altLang="en-US" dirty="0"/>
              </a:p>
            </p:txBody>
          </p:sp>
        </p:grpSp>
        <p:grpSp>
          <p:nvGrpSpPr>
            <p:cNvPr id="14" name="Group 17"/>
            <p:cNvGrpSpPr>
              <a:grpSpLocks/>
            </p:cNvGrpSpPr>
            <p:nvPr/>
          </p:nvGrpSpPr>
          <p:grpSpPr bwMode="auto">
            <a:xfrm>
              <a:off x="1141413" y="3679825"/>
              <a:ext cx="301625" cy="792163"/>
              <a:chOff x="3424" y="2795"/>
              <a:chExt cx="91" cy="272"/>
            </a:xfrm>
          </p:grpSpPr>
          <p:sp>
            <p:nvSpPr>
              <p:cNvPr id="15" name="Rectangle 18"/>
              <p:cNvSpPr>
                <a:spLocks noChangeArrowheads="1"/>
              </p:cNvSpPr>
              <p:nvPr/>
            </p:nvSpPr>
            <p:spPr bwMode="auto">
              <a:xfrm>
                <a:off x="3424" y="2795"/>
                <a:ext cx="91" cy="272"/>
              </a:xfrm>
              <a:prstGeom prst="rect">
                <a:avLst/>
              </a:prstGeom>
              <a:solidFill>
                <a:srgbClr val="FF0000"/>
              </a:solidFill>
              <a:ln w="9525">
                <a:solidFill>
                  <a:schemeClr val="tx1"/>
                </a:solidFill>
                <a:miter lim="800000"/>
                <a:headEnd/>
                <a:tailEnd/>
              </a:ln>
            </p:spPr>
            <p:txBody>
              <a:bodyPr wrap="none" anchor="ctr"/>
              <a:lstStyle/>
              <a:p>
                <a:pPr algn="ctr" eaLnBrk="1" hangingPunct="1"/>
                <a:endParaRPr lang="en-US" altLang="en-US" dirty="0"/>
              </a:p>
            </p:txBody>
          </p:sp>
          <p:sp>
            <p:nvSpPr>
              <p:cNvPr id="16" name="Rectangle 19"/>
              <p:cNvSpPr>
                <a:spLocks noChangeArrowheads="1"/>
              </p:cNvSpPr>
              <p:nvPr/>
            </p:nvSpPr>
            <p:spPr bwMode="auto">
              <a:xfrm>
                <a:off x="3424" y="2795"/>
                <a:ext cx="91" cy="91"/>
              </a:xfrm>
              <a:prstGeom prst="rect">
                <a:avLst/>
              </a:prstGeom>
              <a:solidFill>
                <a:srgbClr val="FF9900"/>
              </a:solidFill>
              <a:ln w="9525">
                <a:solidFill>
                  <a:schemeClr val="tx1"/>
                </a:solidFill>
                <a:miter lim="800000"/>
                <a:headEnd/>
                <a:tailEnd/>
              </a:ln>
            </p:spPr>
            <p:txBody>
              <a:bodyPr wrap="none" anchor="ctr"/>
              <a:lstStyle/>
              <a:p>
                <a:pPr algn="ctr" eaLnBrk="1" hangingPunct="1"/>
                <a:endParaRPr lang="en-US" altLang="en-US" dirty="0"/>
              </a:p>
            </p:txBody>
          </p:sp>
          <p:sp>
            <p:nvSpPr>
              <p:cNvPr id="17" name="Rectangle 20"/>
              <p:cNvSpPr>
                <a:spLocks noChangeArrowheads="1"/>
              </p:cNvSpPr>
              <p:nvPr/>
            </p:nvSpPr>
            <p:spPr bwMode="auto">
              <a:xfrm>
                <a:off x="3424" y="2886"/>
                <a:ext cx="91" cy="91"/>
              </a:xfrm>
              <a:prstGeom prst="rect">
                <a:avLst/>
              </a:prstGeom>
              <a:solidFill>
                <a:srgbClr val="0000FF"/>
              </a:solidFill>
              <a:ln w="9525">
                <a:solidFill>
                  <a:schemeClr val="tx1"/>
                </a:solidFill>
                <a:miter lim="800000"/>
                <a:headEnd/>
                <a:tailEnd/>
              </a:ln>
            </p:spPr>
            <p:txBody>
              <a:bodyPr wrap="none" anchor="ctr"/>
              <a:lstStyle/>
              <a:p>
                <a:pPr algn="ctr" eaLnBrk="1" hangingPunct="1"/>
                <a:endParaRPr lang="en-US" altLang="en-US" dirty="0"/>
              </a:p>
            </p:txBody>
          </p:sp>
        </p:grpSp>
        <p:grpSp>
          <p:nvGrpSpPr>
            <p:cNvPr id="18" name="Group 21"/>
            <p:cNvGrpSpPr>
              <a:grpSpLocks/>
            </p:cNvGrpSpPr>
            <p:nvPr/>
          </p:nvGrpSpPr>
          <p:grpSpPr bwMode="auto">
            <a:xfrm>
              <a:off x="3398838" y="3679825"/>
              <a:ext cx="303212" cy="792163"/>
              <a:chOff x="3424" y="2795"/>
              <a:chExt cx="91" cy="272"/>
            </a:xfrm>
          </p:grpSpPr>
          <p:sp>
            <p:nvSpPr>
              <p:cNvPr id="19" name="Rectangle 22"/>
              <p:cNvSpPr>
                <a:spLocks noChangeArrowheads="1"/>
              </p:cNvSpPr>
              <p:nvPr/>
            </p:nvSpPr>
            <p:spPr bwMode="auto">
              <a:xfrm>
                <a:off x="3424" y="2795"/>
                <a:ext cx="91" cy="272"/>
              </a:xfrm>
              <a:prstGeom prst="rect">
                <a:avLst/>
              </a:prstGeom>
              <a:solidFill>
                <a:srgbClr val="FF0000"/>
              </a:solidFill>
              <a:ln w="9525">
                <a:solidFill>
                  <a:schemeClr val="tx1"/>
                </a:solidFill>
                <a:miter lim="800000"/>
                <a:headEnd/>
                <a:tailEnd/>
              </a:ln>
            </p:spPr>
            <p:txBody>
              <a:bodyPr wrap="none" anchor="ctr"/>
              <a:lstStyle/>
              <a:p>
                <a:pPr algn="ctr" eaLnBrk="1" hangingPunct="1"/>
                <a:endParaRPr lang="en-US" altLang="en-US" dirty="0"/>
              </a:p>
            </p:txBody>
          </p:sp>
          <p:sp>
            <p:nvSpPr>
              <p:cNvPr id="20" name="Rectangle 23"/>
              <p:cNvSpPr>
                <a:spLocks noChangeArrowheads="1"/>
              </p:cNvSpPr>
              <p:nvPr/>
            </p:nvSpPr>
            <p:spPr bwMode="auto">
              <a:xfrm>
                <a:off x="3424" y="2795"/>
                <a:ext cx="91" cy="91"/>
              </a:xfrm>
              <a:prstGeom prst="rect">
                <a:avLst/>
              </a:prstGeom>
              <a:solidFill>
                <a:srgbClr val="FF9900"/>
              </a:solidFill>
              <a:ln w="9525">
                <a:solidFill>
                  <a:schemeClr val="tx1"/>
                </a:solidFill>
                <a:miter lim="800000"/>
                <a:headEnd/>
                <a:tailEnd/>
              </a:ln>
            </p:spPr>
            <p:txBody>
              <a:bodyPr wrap="none" anchor="ctr"/>
              <a:lstStyle/>
              <a:p>
                <a:pPr algn="ctr" eaLnBrk="1" hangingPunct="1"/>
                <a:endParaRPr lang="en-US" altLang="en-US" dirty="0"/>
              </a:p>
            </p:txBody>
          </p:sp>
          <p:sp>
            <p:nvSpPr>
              <p:cNvPr id="21" name="Rectangle 24"/>
              <p:cNvSpPr>
                <a:spLocks noChangeArrowheads="1"/>
              </p:cNvSpPr>
              <p:nvPr/>
            </p:nvSpPr>
            <p:spPr bwMode="auto">
              <a:xfrm>
                <a:off x="3424" y="2886"/>
                <a:ext cx="91" cy="91"/>
              </a:xfrm>
              <a:prstGeom prst="rect">
                <a:avLst/>
              </a:prstGeom>
              <a:solidFill>
                <a:srgbClr val="0000FF"/>
              </a:solidFill>
              <a:ln w="9525">
                <a:solidFill>
                  <a:schemeClr val="tx1"/>
                </a:solidFill>
                <a:miter lim="800000"/>
                <a:headEnd/>
                <a:tailEnd/>
              </a:ln>
            </p:spPr>
            <p:txBody>
              <a:bodyPr wrap="none" anchor="ctr"/>
              <a:lstStyle/>
              <a:p>
                <a:pPr algn="ctr" eaLnBrk="1" hangingPunct="1"/>
                <a:endParaRPr lang="en-US" altLang="en-US" dirty="0"/>
              </a:p>
            </p:txBody>
          </p:sp>
        </p:grpSp>
        <p:sp>
          <p:nvSpPr>
            <p:cNvPr id="25" name="Text Box 28"/>
            <p:cNvSpPr txBox="1">
              <a:spLocks noChangeArrowheads="1"/>
            </p:cNvSpPr>
            <p:nvPr/>
          </p:nvSpPr>
          <p:spPr bwMode="auto">
            <a:xfrm>
              <a:off x="1600200" y="4572000"/>
              <a:ext cx="1508746" cy="307777"/>
            </a:xfrm>
            <a:prstGeom prst="rect">
              <a:avLst/>
            </a:prstGeom>
            <a:noFill/>
            <a:ln w="9525">
              <a:noFill/>
              <a:miter lim="800000"/>
              <a:headEnd/>
              <a:tailEnd/>
            </a:ln>
          </p:spPr>
          <p:txBody>
            <a:bodyPr wrap="none">
              <a:spAutoFit/>
            </a:bodyPr>
            <a:lstStyle/>
            <a:p>
              <a:pPr algn="ctr">
                <a:defRPr/>
              </a:pPr>
              <a:r>
                <a:rPr lang="en-US" altLang="en-US" sz="1400" dirty="0">
                  <a:latin typeface="Arial" pitchFamily="34" charset="0"/>
                  <a:cs typeface="Arial" pitchFamily="34" charset="0"/>
                </a:rPr>
                <a:t>System Modules</a:t>
              </a:r>
            </a:p>
          </p:txBody>
        </p:sp>
      </p:grpSp>
      <p:sp>
        <p:nvSpPr>
          <p:cNvPr id="26" name="Line 29"/>
          <p:cNvSpPr>
            <a:spLocks noChangeShapeType="1"/>
          </p:cNvSpPr>
          <p:nvPr/>
        </p:nvSpPr>
        <p:spPr bwMode="auto">
          <a:xfrm>
            <a:off x="4571998" y="2133600"/>
            <a:ext cx="1" cy="3170876"/>
          </a:xfrm>
          <a:prstGeom prst="line">
            <a:avLst/>
          </a:prstGeom>
          <a:noFill/>
          <a:ln w="76200">
            <a:solidFill>
              <a:srgbClr val="00CCFF"/>
            </a:solidFill>
            <a:round/>
            <a:headEnd/>
            <a:tailEnd/>
          </a:ln>
        </p:spPr>
        <p:txBody>
          <a:bodyPr/>
          <a:lstStyle/>
          <a:p>
            <a:endParaRPr lang="en-IN" dirty="0"/>
          </a:p>
        </p:txBody>
      </p:sp>
      <p:sp>
        <p:nvSpPr>
          <p:cNvPr id="27" name="Text Box 30"/>
          <p:cNvSpPr txBox="1">
            <a:spLocks noChangeArrowheads="1"/>
          </p:cNvSpPr>
          <p:nvPr/>
        </p:nvSpPr>
        <p:spPr bwMode="auto">
          <a:xfrm>
            <a:off x="381000" y="4996699"/>
            <a:ext cx="3733800" cy="307777"/>
          </a:xfrm>
          <a:prstGeom prst="rect">
            <a:avLst/>
          </a:prstGeom>
          <a:noFill/>
          <a:ln w="9525">
            <a:noFill/>
            <a:miter lim="800000"/>
            <a:headEnd/>
            <a:tailEnd/>
          </a:ln>
        </p:spPr>
        <p:txBody>
          <a:bodyPr wrap="square">
            <a:spAutoFit/>
          </a:bodyPr>
          <a:lstStyle/>
          <a:p>
            <a:pPr algn="ctr">
              <a:defRPr/>
            </a:pPr>
            <a:r>
              <a:rPr lang="en-US" sz="1400" b="1" dirty="0">
                <a:latin typeface="Arial" pitchFamily="34" charset="0"/>
                <a:cs typeface="Arial" pitchFamily="34" charset="0"/>
              </a:rPr>
              <a:t> Software Application Without AOP</a:t>
            </a:r>
          </a:p>
        </p:txBody>
      </p:sp>
      <p:sp>
        <p:nvSpPr>
          <p:cNvPr id="28" name="Oval 31"/>
          <p:cNvSpPr>
            <a:spLocks noChangeArrowheads="1"/>
          </p:cNvSpPr>
          <p:nvPr/>
        </p:nvSpPr>
        <p:spPr bwMode="auto">
          <a:xfrm>
            <a:off x="4857750" y="2337439"/>
            <a:ext cx="866775" cy="863600"/>
          </a:xfrm>
          <a:prstGeom prst="ellipse">
            <a:avLst/>
          </a:prstGeom>
          <a:solidFill>
            <a:srgbClr val="FF9900"/>
          </a:solidFill>
          <a:ln w="9525" algn="ctr">
            <a:solidFill>
              <a:schemeClr val="tx1"/>
            </a:solidFill>
            <a:round/>
            <a:headEnd/>
            <a:tailEnd/>
          </a:ln>
        </p:spPr>
        <p:txBody>
          <a:bodyPr wrap="none" anchor="ctr"/>
          <a:lstStyle/>
          <a:p>
            <a:pPr algn="ctr" eaLnBrk="1" hangingPunct="1">
              <a:defRPr/>
            </a:pPr>
            <a:r>
              <a:rPr lang="en-US" altLang="en-US" sz="1400" dirty="0">
                <a:latin typeface="Arial" pitchFamily="34" charset="0"/>
                <a:cs typeface="Arial" pitchFamily="34" charset="0"/>
              </a:rPr>
              <a:t>Logging</a:t>
            </a:r>
          </a:p>
        </p:txBody>
      </p:sp>
      <p:sp>
        <p:nvSpPr>
          <p:cNvPr id="29" name="Oval 32"/>
          <p:cNvSpPr>
            <a:spLocks noChangeArrowheads="1"/>
          </p:cNvSpPr>
          <p:nvPr/>
        </p:nvSpPr>
        <p:spPr bwMode="auto">
          <a:xfrm>
            <a:off x="6858000" y="2408876"/>
            <a:ext cx="866775" cy="863600"/>
          </a:xfrm>
          <a:prstGeom prst="ellipse">
            <a:avLst/>
          </a:prstGeom>
          <a:solidFill>
            <a:srgbClr val="0033CC"/>
          </a:solidFill>
          <a:ln w="9525" algn="ctr">
            <a:solidFill>
              <a:schemeClr val="tx1"/>
            </a:solidFill>
            <a:round/>
            <a:headEnd/>
            <a:tailEnd/>
          </a:ln>
        </p:spPr>
        <p:txBody>
          <a:bodyPr wrap="none" anchor="ctr"/>
          <a:lstStyle/>
          <a:p>
            <a:pPr algn="ctr" eaLnBrk="1" hangingPunct="1">
              <a:defRPr/>
            </a:pPr>
            <a:r>
              <a:rPr lang="en-US" altLang="en-US" sz="1400" dirty="0">
                <a:solidFill>
                  <a:schemeClr val="bg1"/>
                </a:solidFill>
                <a:latin typeface="Arial" pitchFamily="34" charset="0"/>
                <a:cs typeface="Arial" pitchFamily="34" charset="0"/>
              </a:rPr>
              <a:t>Auth</a:t>
            </a:r>
            <a:r>
              <a:rPr lang="en-US" sz="1400" dirty="0">
                <a:solidFill>
                  <a:schemeClr val="bg1"/>
                </a:solidFill>
                <a:latin typeface="Arial" panose="020B0604020202020204" pitchFamily="34" charset="0"/>
              </a:rPr>
              <a:t>.</a:t>
            </a:r>
          </a:p>
        </p:txBody>
      </p:sp>
      <p:sp>
        <p:nvSpPr>
          <p:cNvPr id="30" name="Oval 33"/>
          <p:cNvSpPr>
            <a:spLocks noChangeArrowheads="1"/>
          </p:cNvSpPr>
          <p:nvPr/>
        </p:nvSpPr>
        <p:spPr bwMode="auto">
          <a:xfrm>
            <a:off x="7881938" y="2337439"/>
            <a:ext cx="866775" cy="863600"/>
          </a:xfrm>
          <a:prstGeom prst="ellipse">
            <a:avLst/>
          </a:prstGeom>
          <a:solidFill>
            <a:srgbClr val="78C844">
              <a:alpha val="34901"/>
            </a:srgbClr>
          </a:solidFill>
          <a:ln w="9525" algn="ctr">
            <a:solidFill>
              <a:schemeClr val="tx1"/>
            </a:solidFill>
            <a:round/>
            <a:headEnd/>
            <a:tailEnd/>
          </a:ln>
        </p:spPr>
        <p:txBody>
          <a:bodyPr wrap="none" anchor="ctr"/>
          <a:lstStyle/>
          <a:p>
            <a:pPr algn="ctr">
              <a:defRPr/>
            </a:pPr>
            <a:r>
              <a:rPr lang="en-US" altLang="en-US" sz="1400" dirty="0">
                <a:latin typeface="Arial" pitchFamily="34" charset="0"/>
                <a:cs typeface="Arial" pitchFamily="34" charset="0"/>
              </a:rPr>
              <a:t>Module</a:t>
            </a:r>
          </a:p>
          <a:p>
            <a:pPr algn="ctr">
              <a:defRPr/>
            </a:pPr>
            <a:r>
              <a:rPr lang="en-US" altLang="en-US" sz="1400" dirty="0">
                <a:latin typeface="Arial" pitchFamily="34" charset="0"/>
                <a:cs typeface="Arial" pitchFamily="34" charset="0"/>
              </a:rPr>
              <a:t>A</a:t>
            </a:r>
          </a:p>
        </p:txBody>
      </p:sp>
      <p:sp>
        <p:nvSpPr>
          <p:cNvPr id="31" name="Oval 34"/>
          <p:cNvSpPr>
            <a:spLocks noChangeArrowheads="1"/>
          </p:cNvSpPr>
          <p:nvPr/>
        </p:nvSpPr>
        <p:spPr bwMode="auto">
          <a:xfrm>
            <a:off x="5865813" y="2337439"/>
            <a:ext cx="866775" cy="863600"/>
          </a:xfrm>
          <a:prstGeom prst="ellipse">
            <a:avLst/>
          </a:prstGeom>
          <a:solidFill>
            <a:srgbClr val="FF6600"/>
          </a:solidFill>
          <a:ln w="9525" algn="ctr">
            <a:solidFill>
              <a:schemeClr val="tx1"/>
            </a:solidFill>
            <a:round/>
            <a:headEnd/>
            <a:tailEnd/>
          </a:ln>
        </p:spPr>
        <p:txBody>
          <a:bodyPr wrap="none" anchor="ctr"/>
          <a:lstStyle/>
          <a:p>
            <a:pPr algn="ctr" eaLnBrk="1" hangingPunct="1">
              <a:defRPr/>
            </a:pPr>
            <a:r>
              <a:rPr lang="en-US" altLang="en-US" sz="1400" dirty="0">
                <a:solidFill>
                  <a:schemeClr val="bg1"/>
                </a:solidFill>
                <a:latin typeface="Arial" pitchFamily="34" charset="0"/>
                <a:cs typeface="Arial" pitchFamily="34" charset="0"/>
              </a:rPr>
              <a:t>Security</a:t>
            </a:r>
          </a:p>
        </p:txBody>
      </p:sp>
      <p:sp>
        <p:nvSpPr>
          <p:cNvPr id="32" name="Text Box 35"/>
          <p:cNvSpPr txBox="1">
            <a:spLocks noChangeArrowheads="1"/>
          </p:cNvSpPr>
          <p:nvPr/>
        </p:nvSpPr>
        <p:spPr bwMode="auto">
          <a:xfrm>
            <a:off x="4781550" y="4996699"/>
            <a:ext cx="3752850" cy="307777"/>
          </a:xfrm>
          <a:prstGeom prst="rect">
            <a:avLst/>
          </a:prstGeom>
          <a:noFill/>
          <a:ln w="9525">
            <a:noFill/>
            <a:miter lim="800000"/>
            <a:headEnd/>
            <a:tailEnd/>
          </a:ln>
        </p:spPr>
        <p:txBody>
          <a:bodyPr>
            <a:spAutoFit/>
          </a:bodyPr>
          <a:lstStyle/>
          <a:p>
            <a:pPr algn="ctr" eaLnBrk="1" hangingPunct="1">
              <a:defRPr/>
            </a:pPr>
            <a:r>
              <a:rPr lang="en-US" sz="1400" b="1" dirty="0">
                <a:latin typeface="Arial" pitchFamily="34" charset="0"/>
                <a:cs typeface="Arial" pitchFamily="34" charset="0"/>
              </a:rPr>
              <a:t>  Software Application With AOP</a:t>
            </a:r>
          </a:p>
        </p:txBody>
      </p:sp>
      <p:sp>
        <p:nvSpPr>
          <p:cNvPr id="33" name="AutoShape 36"/>
          <p:cNvSpPr>
            <a:spLocks noChangeArrowheads="1"/>
          </p:cNvSpPr>
          <p:nvPr/>
        </p:nvSpPr>
        <p:spPr bwMode="auto">
          <a:xfrm>
            <a:off x="5724525" y="3848739"/>
            <a:ext cx="2232025" cy="360362"/>
          </a:xfrm>
          <a:prstGeom prst="flowChartAlternateProcess">
            <a:avLst/>
          </a:prstGeom>
          <a:solidFill>
            <a:srgbClr val="99CCFF"/>
          </a:solidFill>
          <a:ln w="9525">
            <a:solidFill>
              <a:schemeClr val="tx1"/>
            </a:solidFill>
            <a:miter lim="800000"/>
            <a:headEnd/>
            <a:tailEnd/>
          </a:ln>
        </p:spPr>
        <p:txBody>
          <a:bodyPr wrap="none" anchor="ctr"/>
          <a:lstStyle/>
          <a:p>
            <a:pPr algn="ctr">
              <a:defRPr/>
            </a:pPr>
            <a:r>
              <a:rPr lang="en-US" altLang="en-US" sz="1400" dirty="0">
                <a:latin typeface="Arial" pitchFamily="34" charset="0"/>
                <a:cs typeface="Arial" pitchFamily="34" charset="0"/>
              </a:rPr>
              <a:t>Assembling Rules</a:t>
            </a:r>
          </a:p>
        </p:txBody>
      </p:sp>
      <p:cxnSp>
        <p:nvCxnSpPr>
          <p:cNvPr id="34" name="AutoShape 37"/>
          <p:cNvCxnSpPr>
            <a:cxnSpLocks noChangeShapeType="1"/>
            <a:stCxn id="28" idx="4"/>
            <a:endCxn id="33" idx="1"/>
          </p:cNvCxnSpPr>
          <p:nvPr/>
        </p:nvCxnSpPr>
        <p:spPr bwMode="auto">
          <a:xfrm rot="16200000" flipH="1">
            <a:off x="5093494" y="3398683"/>
            <a:ext cx="828675" cy="433387"/>
          </a:xfrm>
          <a:prstGeom prst="curvedConnector2">
            <a:avLst/>
          </a:prstGeom>
          <a:noFill/>
          <a:ln w="25400">
            <a:solidFill>
              <a:schemeClr val="tx1"/>
            </a:solidFill>
            <a:round/>
            <a:headEnd/>
            <a:tailEnd type="triangle" w="med" len="med"/>
          </a:ln>
        </p:spPr>
      </p:cxnSp>
      <p:cxnSp>
        <p:nvCxnSpPr>
          <p:cNvPr id="35" name="AutoShape 38"/>
          <p:cNvCxnSpPr>
            <a:cxnSpLocks noChangeShapeType="1"/>
            <a:stCxn id="31" idx="4"/>
            <a:endCxn id="33" idx="0"/>
          </p:cNvCxnSpPr>
          <p:nvPr/>
        </p:nvCxnSpPr>
        <p:spPr bwMode="auto">
          <a:xfrm rot="16200000" flipH="1">
            <a:off x="6246019" y="3254220"/>
            <a:ext cx="647700" cy="541338"/>
          </a:xfrm>
          <a:prstGeom prst="curvedConnector3">
            <a:avLst>
              <a:gd name="adj1" fmla="val 50000"/>
            </a:avLst>
          </a:prstGeom>
          <a:noFill/>
          <a:ln w="25400">
            <a:solidFill>
              <a:schemeClr val="tx1"/>
            </a:solidFill>
            <a:round/>
            <a:headEnd/>
            <a:tailEnd type="triangle" w="med" len="med"/>
          </a:ln>
        </p:spPr>
      </p:cxnSp>
      <p:cxnSp>
        <p:nvCxnSpPr>
          <p:cNvPr id="36" name="AutoShape 39"/>
          <p:cNvCxnSpPr>
            <a:cxnSpLocks noChangeShapeType="1"/>
            <a:stCxn id="29" idx="4"/>
            <a:endCxn id="33" idx="0"/>
          </p:cNvCxnSpPr>
          <p:nvPr/>
        </p:nvCxnSpPr>
        <p:spPr bwMode="auto">
          <a:xfrm rot="5400000">
            <a:off x="6777831" y="3335183"/>
            <a:ext cx="576263" cy="450850"/>
          </a:xfrm>
          <a:prstGeom prst="curvedConnector3">
            <a:avLst>
              <a:gd name="adj1" fmla="val 50000"/>
            </a:avLst>
          </a:prstGeom>
          <a:noFill/>
          <a:ln w="25400">
            <a:solidFill>
              <a:schemeClr val="tx1"/>
            </a:solidFill>
            <a:round/>
            <a:headEnd/>
            <a:tailEnd type="triangle" w="med" len="med"/>
          </a:ln>
        </p:spPr>
      </p:cxnSp>
      <p:cxnSp>
        <p:nvCxnSpPr>
          <p:cNvPr id="37" name="AutoShape 40"/>
          <p:cNvCxnSpPr>
            <a:cxnSpLocks noChangeShapeType="1"/>
            <a:stCxn id="30" idx="4"/>
            <a:endCxn id="33" idx="3"/>
          </p:cNvCxnSpPr>
          <p:nvPr/>
        </p:nvCxnSpPr>
        <p:spPr bwMode="auto">
          <a:xfrm rot="5400000">
            <a:off x="7721600" y="3435989"/>
            <a:ext cx="828675" cy="358775"/>
          </a:xfrm>
          <a:prstGeom prst="curvedConnector2">
            <a:avLst/>
          </a:prstGeom>
          <a:noFill/>
          <a:ln w="25400">
            <a:solidFill>
              <a:schemeClr val="tx1"/>
            </a:solidFill>
            <a:round/>
            <a:headEnd/>
            <a:tailEnd type="triangle" w="med" len="med"/>
          </a:ln>
        </p:spPr>
      </p:cxnSp>
      <p:grpSp>
        <p:nvGrpSpPr>
          <p:cNvPr id="43" name="Group 42"/>
          <p:cNvGrpSpPr/>
          <p:nvPr/>
        </p:nvGrpSpPr>
        <p:grpSpPr>
          <a:xfrm>
            <a:off x="3352800" y="3780476"/>
            <a:ext cx="838200" cy="914400"/>
            <a:chOff x="3505200" y="4114800"/>
            <a:chExt cx="838200" cy="914400"/>
          </a:xfrm>
        </p:grpSpPr>
        <p:sp>
          <p:nvSpPr>
            <p:cNvPr id="42" name="Rectangle 41"/>
            <p:cNvSpPr/>
            <p:nvPr/>
          </p:nvSpPr>
          <p:spPr>
            <a:xfrm>
              <a:off x="3505200" y="4114800"/>
              <a:ext cx="838200" cy="9144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Text Box 28"/>
            <p:cNvSpPr txBox="1">
              <a:spLocks noChangeArrowheads="1"/>
            </p:cNvSpPr>
            <p:nvPr/>
          </p:nvSpPr>
          <p:spPr bwMode="auto">
            <a:xfrm>
              <a:off x="3534855" y="4191000"/>
              <a:ext cx="728083" cy="276999"/>
            </a:xfrm>
            <a:prstGeom prst="rect">
              <a:avLst/>
            </a:prstGeom>
            <a:noFill/>
            <a:ln w="9525">
              <a:noFill/>
              <a:miter lim="800000"/>
              <a:headEnd/>
              <a:tailEnd/>
            </a:ln>
          </p:spPr>
          <p:txBody>
            <a:bodyPr wrap="none">
              <a:spAutoFit/>
            </a:bodyPr>
            <a:lstStyle/>
            <a:p>
              <a:pPr algn="ctr">
                <a:defRPr/>
              </a:pPr>
              <a:r>
                <a:rPr lang="en-US" altLang="en-US" sz="1200" dirty="0">
                  <a:solidFill>
                    <a:srgbClr val="FF9900"/>
                  </a:solidFill>
                  <a:latin typeface="Arial" pitchFamily="34" charset="0"/>
                  <a:cs typeface="Arial" pitchFamily="34" charset="0"/>
                </a:rPr>
                <a:t>Logging</a:t>
              </a:r>
            </a:p>
          </p:txBody>
        </p:sp>
        <p:sp>
          <p:nvSpPr>
            <p:cNvPr id="39" name="Text Box 28"/>
            <p:cNvSpPr txBox="1">
              <a:spLocks noChangeArrowheads="1"/>
            </p:cNvSpPr>
            <p:nvPr/>
          </p:nvSpPr>
          <p:spPr bwMode="auto">
            <a:xfrm>
              <a:off x="3534855" y="4457700"/>
              <a:ext cx="543739" cy="276999"/>
            </a:xfrm>
            <a:prstGeom prst="rect">
              <a:avLst/>
            </a:prstGeom>
            <a:noFill/>
            <a:ln w="9525">
              <a:noFill/>
              <a:miter lim="800000"/>
              <a:headEnd/>
              <a:tailEnd/>
            </a:ln>
          </p:spPr>
          <p:txBody>
            <a:bodyPr wrap="none">
              <a:spAutoFit/>
            </a:bodyPr>
            <a:lstStyle/>
            <a:p>
              <a:pPr algn="ctr">
                <a:defRPr/>
              </a:pPr>
              <a:r>
                <a:rPr lang="en-US" altLang="en-US" sz="1200" dirty="0">
                  <a:solidFill>
                    <a:srgbClr val="0000FF"/>
                  </a:solidFill>
                  <a:latin typeface="Arial" pitchFamily="34" charset="0"/>
                  <a:cs typeface="Arial" pitchFamily="34" charset="0"/>
                </a:rPr>
                <a:t>Auth.</a:t>
              </a:r>
              <a:endParaRPr lang="en-US" altLang="en-US" sz="1200" dirty="0">
                <a:solidFill>
                  <a:srgbClr val="FF9900"/>
                </a:solidFill>
                <a:latin typeface="Arial" pitchFamily="34" charset="0"/>
                <a:cs typeface="Arial" pitchFamily="34" charset="0"/>
              </a:endParaRPr>
            </a:p>
          </p:txBody>
        </p:sp>
        <p:sp>
          <p:nvSpPr>
            <p:cNvPr id="40" name="Text Box 28"/>
            <p:cNvSpPr txBox="1">
              <a:spLocks noChangeArrowheads="1"/>
            </p:cNvSpPr>
            <p:nvPr/>
          </p:nvSpPr>
          <p:spPr bwMode="auto">
            <a:xfrm>
              <a:off x="3534855" y="4724400"/>
              <a:ext cx="771173" cy="276999"/>
            </a:xfrm>
            <a:prstGeom prst="rect">
              <a:avLst/>
            </a:prstGeom>
            <a:noFill/>
            <a:ln w="9525">
              <a:noFill/>
              <a:miter lim="800000"/>
              <a:headEnd/>
              <a:tailEnd/>
            </a:ln>
          </p:spPr>
          <p:txBody>
            <a:bodyPr wrap="none">
              <a:spAutoFit/>
            </a:bodyPr>
            <a:lstStyle/>
            <a:p>
              <a:pPr algn="ctr">
                <a:defRPr/>
              </a:pPr>
              <a:r>
                <a:rPr lang="en-US" altLang="en-US" sz="1200" dirty="0">
                  <a:solidFill>
                    <a:srgbClr val="FF0000"/>
                  </a:solidFill>
                  <a:latin typeface="Arial" pitchFamily="34" charset="0"/>
                  <a:cs typeface="Arial" pitchFamily="34" charset="0"/>
                </a:rPr>
                <a:t>Security</a:t>
              </a:r>
              <a:r>
                <a:rPr lang="en-US" altLang="en-US" sz="1200" dirty="0">
                  <a:solidFill>
                    <a:srgbClr val="FF9900"/>
                  </a:solidFill>
                  <a:latin typeface="Arial" pitchFamily="34" charset="0"/>
                  <a:cs typeface="Arial" pitchFamily="34" charset="0"/>
                </a:rPr>
                <a:t>.</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5" name="AutoShape 39"/>
          <p:cNvCxnSpPr>
            <a:cxnSpLocks noChangeShapeType="1"/>
          </p:cNvCxnSpPr>
          <p:nvPr/>
        </p:nvCxnSpPr>
        <p:spPr bwMode="auto">
          <a:xfrm rot="10800000">
            <a:off x="7496300" y="5865065"/>
            <a:ext cx="480950" cy="373760"/>
          </a:xfrm>
          <a:prstGeom prst="curvedConnector3">
            <a:avLst>
              <a:gd name="adj1" fmla="val 50000"/>
            </a:avLst>
          </a:prstGeom>
          <a:noFill/>
          <a:ln w="25400">
            <a:solidFill>
              <a:schemeClr val="tx1"/>
            </a:solidFill>
            <a:round/>
            <a:headEnd/>
            <a:tailEnd type="triangle" w="med" len="med"/>
          </a:ln>
        </p:spPr>
      </p:cxnSp>
      <p:sp>
        <p:nvSpPr>
          <p:cNvPr id="2" name="Content Placeholder 1"/>
          <p:cNvSpPr>
            <a:spLocks noGrp="1"/>
          </p:cNvSpPr>
          <p:nvPr>
            <p:ph idx="1"/>
          </p:nvPr>
        </p:nvSpPr>
        <p:spPr>
          <a:xfrm>
            <a:off x="361950" y="991842"/>
            <a:ext cx="8229600" cy="5287336"/>
          </a:xfrm>
        </p:spPr>
        <p:txBody>
          <a:bodyPr/>
          <a:lstStyle/>
          <a:p>
            <a:pPr marL="342900" lvl="1" indent="-342900">
              <a:lnSpc>
                <a:spcPct val="100000"/>
              </a:lnSpc>
              <a:spcBef>
                <a:spcPts val="600"/>
              </a:spcBef>
              <a:buNone/>
            </a:pPr>
            <a:r>
              <a:rPr lang="en-US" altLang="en-US" sz="1400" noProof="0" dirty="0"/>
              <a:t>The representation shows how systems are easier to evolve with cross-cutting concerns.</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13</a:t>
            </a:fld>
            <a:endParaRPr lang="en-US" dirty="0"/>
          </a:p>
        </p:txBody>
      </p:sp>
      <p:sp>
        <p:nvSpPr>
          <p:cNvPr id="3" name="Title 2"/>
          <p:cNvSpPr>
            <a:spLocks noGrp="1"/>
          </p:cNvSpPr>
          <p:nvPr>
            <p:ph type="title"/>
          </p:nvPr>
        </p:nvSpPr>
        <p:spPr/>
        <p:txBody>
          <a:bodyPr/>
          <a:lstStyle/>
          <a:p>
            <a:r>
              <a:rPr lang="en-US" noProof="0" dirty="0"/>
              <a:t>Key AOP Benefits (Contd.)</a:t>
            </a:r>
          </a:p>
        </p:txBody>
      </p:sp>
      <p:grpSp>
        <p:nvGrpSpPr>
          <p:cNvPr id="41" name="Group 40"/>
          <p:cNvGrpSpPr/>
          <p:nvPr/>
        </p:nvGrpSpPr>
        <p:grpSpPr>
          <a:xfrm>
            <a:off x="457200" y="2381448"/>
            <a:ext cx="2560637" cy="1169174"/>
            <a:chOff x="1141413" y="3679825"/>
            <a:chExt cx="2560637" cy="1169174"/>
          </a:xfrm>
        </p:grpSpPr>
        <p:grpSp>
          <p:nvGrpSpPr>
            <p:cNvPr id="43" name="Group 9"/>
            <p:cNvGrpSpPr>
              <a:grpSpLocks/>
            </p:cNvGrpSpPr>
            <p:nvPr/>
          </p:nvGrpSpPr>
          <p:grpSpPr bwMode="auto">
            <a:xfrm>
              <a:off x="1892300" y="3679825"/>
              <a:ext cx="301625" cy="792163"/>
              <a:chOff x="3424" y="2795"/>
              <a:chExt cx="91" cy="272"/>
            </a:xfrm>
          </p:grpSpPr>
          <p:sp>
            <p:nvSpPr>
              <p:cNvPr id="57" name="Rectangle 10"/>
              <p:cNvSpPr>
                <a:spLocks noChangeArrowheads="1"/>
              </p:cNvSpPr>
              <p:nvPr/>
            </p:nvSpPr>
            <p:spPr bwMode="auto">
              <a:xfrm>
                <a:off x="3424" y="2795"/>
                <a:ext cx="91" cy="272"/>
              </a:xfrm>
              <a:prstGeom prst="rect">
                <a:avLst/>
              </a:prstGeom>
              <a:solidFill>
                <a:srgbClr val="FF0000"/>
              </a:solidFill>
              <a:ln w="9525">
                <a:solidFill>
                  <a:schemeClr val="tx1"/>
                </a:solidFill>
                <a:miter lim="800000"/>
                <a:headEnd/>
                <a:tailEnd/>
              </a:ln>
            </p:spPr>
            <p:txBody>
              <a:bodyPr wrap="none" anchor="ctr"/>
              <a:lstStyle/>
              <a:p>
                <a:pPr algn="ctr" eaLnBrk="1" hangingPunct="1"/>
                <a:endParaRPr lang="en-US" altLang="en-US" dirty="0"/>
              </a:p>
            </p:txBody>
          </p:sp>
          <p:sp>
            <p:nvSpPr>
              <p:cNvPr id="58" name="Rectangle 11"/>
              <p:cNvSpPr>
                <a:spLocks noChangeArrowheads="1"/>
              </p:cNvSpPr>
              <p:nvPr/>
            </p:nvSpPr>
            <p:spPr bwMode="auto">
              <a:xfrm>
                <a:off x="3424" y="2795"/>
                <a:ext cx="91" cy="91"/>
              </a:xfrm>
              <a:prstGeom prst="rect">
                <a:avLst/>
              </a:prstGeom>
              <a:solidFill>
                <a:srgbClr val="0000FF"/>
              </a:solidFill>
              <a:ln w="9525">
                <a:solidFill>
                  <a:schemeClr val="tx1"/>
                </a:solidFill>
                <a:miter lim="800000"/>
                <a:headEnd/>
                <a:tailEnd/>
              </a:ln>
            </p:spPr>
            <p:txBody>
              <a:bodyPr wrap="none" anchor="ctr"/>
              <a:lstStyle/>
              <a:p>
                <a:pPr algn="ctr" eaLnBrk="1" hangingPunct="1"/>
                <a:endParaRPr lang="en-US" altLang="en-US" dirty="0"/>
              </a:p>
            </p:txBody>
          </p:sp>
          <p:sp>
            <p:nvSpPr>
              <p:cNvPr id="59" name="Rectangle 12"/>
              <p:cNvSpPr>
                <a:spLocks noChangeArrowheads="1"/>
              </p:cNvSpPr>
              <p:nvPr/>
            </p:nvSpPr>
            <p:spPr bwMode="auto">
              <a:xfrm>
                <a:off x="3424" y="2886"/>
                <a:ext cx="91" cy="91"/>
              </a:xfrm>
              <a:prstGeom prst="rect">
                <a:avLst/>
              </a:prstGeom>
              <a:solidFill>
                <a:srgbClr val="FF9900"/>
              </a:solidFill>
              <a:ln w="9525">
                <a:solidFill>
                  <a:schemeClr val="tx1"/>
                </a:solidFill>
                <a:miter lim="800000"/>
                <a:headEnd/>
                <a:tailEnd/>
              </a:ln>
            </p:spPr>
            <p:txBody>
              <a:bodyPr wrap="none" anchor="ctr"/>
              <a:lstStyle/>
              <a:p>
                <a:pPr algn="ctr" eaLnBrk="1" hangingPunct="1"/>
                <a:endParaRPr lang="en-US" altLang="en-US" dirty="0"/>
              </a:p>
            </p:txBody>
          </p:sp>
        </p:grpSp>
        <p:grpSp>
          <p:nvGrpSpPr>
            <p:cNvPr id="44" name="Group 13"/>
            <p:cNvGrpSpPr>
              <a:grpSpLocks/>
            </p:cNvGrpSpPr>
            <p:nvPr/>
          </p:nvGrpSpPr>
          <p:grpSpPr bwMode="auto">
            <a:xfrm>
              <a:off x="2646363" y="3679825"/>
              <a:ext cx="301625" cy="792163"/>
              <a:chOff x="3424" y="2795"/>
              <a:chExt cx="91" cy="272"/>
            </a:xfrm>
          </p:grpSpPr>
          <p:sp>
            <p:nvSpPr>
              <p:cNvPr id="54" name="Rectangle 14"/>
              <p:cNvSpPr>
                <a:spLocks noChangeArrowheads="1"/>
              </p:cNvSpPr>
              <p:nvPr/>
            </p:nvSpPr>
            <p:spPr bwMode="auto">
              <a:xfrm>
                <a:off x="3424" y="2795"/>
                <a:ext cx="91" cy="272"/>
              </a:xfrm>
              <a:prstGeom prst="rect">
                <a:avLst/>
              </a:prstGeom>
              <a:solidFill>
                <a:srgbClr val="0000FF"/>
              </a:solidFill>
              <a:ln w="9525">
                <a:solidFill>
                  <a:schemeClr val="tx1"/>
                </a:solidFill>
                <a:miter lim="800000"/>
                <a:headEnd/>
                <a:tailEnd/>
              </a:ln>
            </p:spPr>
            <p:txBody>
              <a:bodyPr wrap="none" anchor="ctr"/>
              <a:lstStyle/>
              <a:p>
                <a:pPr algn="ctr" eaLnBrk="1" hangingPunct="1"/>
                <a:endParaRPr lang="en-US" altLang="en-US" dirty="0"/>
              </a:p>
            </p:txBody>
          </p:sp>
          <p:sp>
            <p:nvSpPr>
              <p:cNvPr id="55" name="Rectangle 15"/>
              <p:cNvSpPr>
                <a:spLocks noChangeArrowheads="1"/>
              </p:cNvSpPr>
              <p:nvPr/>
            </p:nvSpPr>
            <p:spPr bwMode="auto">
              <a:xfrm>
                <a:off x="3424" y="2795"/>
                <a:ext cx="91" cy="91"/>
              </a:xfrm>
              <a:prstGeom prst="rect">
                <a:avLst/>
              </a:prstGeom>
              <a:solidFill>
                <a:srgbClr val="FF0000"/>
              </a:solidFill>
              <a:ln w="9525">
                <a:solidFill>
                  <a:schemeClr val="tx1"/>
                </a:solidFill>
                <a:miter lim="800000"/>
                <a:headEnd/>
                <a:tailEnd/>
              </a:ln>
            </p:spPr>
            <p:txBody>
              <a:bodyPr wrap="none" anchor="ctr"/>
              <a:lstStyle/>
              <a:p>
                <a:pPr algn="ctr" eaLnBrk="1" hangingPunct="1"/>
                <a:endParaRPr lang="en-US" altLang="en-US" dirty="0"/>
              </a:p>
            </p:txBody>
          </p:sp>
          <p:sp>
            <p:nvSpPr>
              <p:cNvPr id="56" name="Rectangle 16"/>
              <p:cNvSpPr>
                <a:spLocks noChangeArrowheads="1"/>
              </p:cNvSpPr>
              <p:nvPr/>
            </p:nvSpPr>
            <p:spPr bwMode="auto">
              <a:xfrm>
                <a:off x="3424" y="2886"/>
                <a:ext cx="91" cy="91"/>
              </a:xfrm>
              <a:prstGeom prst="rect">
                <a:avLst/>
              </a:prstGeom>
              <a:solidFill>
                <a:srgbClr val="FF9900"/>
              </a:solidFill>
              <a:ln w="9525">
                <a:solidFill>
                  <a:schemeClr val="tx1"/>
                </a:solidFill>
                <a:miter lim="800000"/>
                <a:headEnd/>
                <a:tailEnd/>
              </a:ln>
            </p:spPr>
            <p:txBody>
              <a:bodyPr wrap="none" anchor="ctr"/>
              <a:lstStyle/>
              <a:p>
                <a:pPr algn="ctr" eaLnBrk="1" hangingPunct="1"/>
                <a:endParaRPr lang="en-US" altLang="en-US" dirty="0"/>
              </a:p>
            </p:txBody>
          </p:sp>
        </p:grpSp>
        <p:grpSp>
          <p:nvGrpSpPr>
            <p:cNvPr id="45" name="Group 17"/>
            <p:cNvGrpSpPr>
              <a:grpSpLocks/>
            </p:cNvGrpSpPr>
            <p:nvPr/>
          </p:nvGrpSpPr>
          <p:grpSpPr bwMode="auto">
            <a:xfrm>
              <a:off x="1141413" y="3679825"/>
              <a:ext cx="301625" cy="792163"/>
              <a:chOff x="3424" y="2795"/>
              <a:chExt cx="91" cy="272"/>
            </a:xfrm>
          </p:grpSpPr>
          <p:sp>
            <p:nvSpPr>
              <p:cNvPr id="51" name="Rectangle 18"/>
              <p:cNvSpPr>
                <a:spLocks noChangeArrowheads="1"/>
              </p:cNvSpPr>
              <p:nvPr/>
            </p:nvSpPr>
            <p:spPr bwMode="auto">
              <a:xfrm>
                <a:off x="3424" y="2795"/>
                <a:ext cx="91" cy="272"/>
              </a:xfrm>
              <a:prstGeom prst="rect">
                <a:avLst/>
              </a:prstGeom>
              <a:solidFill>
                <a:srgbClr val="FF0000"/>
              </a:solidFill>
              <a:ln w="9525">
                <a:solidFill>
                  <a:schemeClr val="tx1"/>
                </a:solidFill>
                <a:miter lim="800000"/>
                <a:headEnd/>
                <a:tailEnd/>
              </a:ln>
            </p:spPr>
            <p:txBody>
              <a:bodyPr wrap="none" anchor="ctr"/>
              <a:lstStyle/>
              <a:p>
                <a:pPr algn="ctr" eaLnBrk="1" hangingPunct="1"/>
                <a:endParaRPr lang="en-US" altLang="en-US" dirty="0"/>
              </a:p>
            </p:txBody>
          </p:sp>
          <p:sp>
            <p:nvSpPr>
              <p:cNvPr id="52" name="Rectangle 19"/>
              <p:cNvSpPr>
                <a:spLocks noChangeArrowheads="1"/>
              </p:cNvSpPr>
              <p:nvPr/>
            </p:nvSpPr>
            <p:spPr bwMode="auto">
              <a:xfrm>
                <a:off x="3424" y="2795"/>
                <a:ext cx="91" cy="91"/>
              </a:xfrm>
              <a:prstGeom prst="rect">
                <a:avLst/>
              </a:prstGeom>
              <a:solidFill>
                <a:srgbClr val="FF9900"/>
              </a:solidFill>
              <a:ln w="9525">
                <a:solidFill>
                  <a:schemeClr val="tx1"/>
                </a:solidFill>
                <a:miter lim="800000"/>
                <a:headEnd/>
                <a:tailEnd/>
              </a:ln>
            </p:spPr>
            <p:txBody>
              <a:bodyPr wrap="none" anchor="ctr"/>
              <a:lstStyle/>
              <a:p>
                <a:pPr algn="ctr" eaLnBrk="1" hangingPunct="1"/>
                <a:endParaRPr lang="en-US" altLang="en-US" dirty="0"/>
              </a:p>
            </p:txBody>
          </p:sp>
          <p:sp>
            <p:nvSpPr>
              <p:cNvPr id="53" name="Rectangle 20"/>
              <p:cNvSpPr>
                <a:spLocks noChangeArrowheads="1"/>
              </p:cNvSpPr>
              <p:nvPr/>
            </p:nvSpPr>
            <p:spPr bwMode="auto">
              <a:xfrm>
                <a:off x="3424" y="2886"/>
                <a:ext cx="91" cy="91"/>
              </a:xfrm>
              <a:prstGeom prst="rect">
                <a:avLst/>
              </a:prstGeom>
              <a:solidFill>
                <a:srgbClr val="0000FF"/>
              </a:solidFill>
              <a:ln w="9525">
                <a:solidFill>
                  <a:schemeClr val="tx1"/>
                </a:solidFill>
                <a:miter lim="800000"/>
                <a:headEnd/>
                <a:tailEnd/>
              </a:ln>
            </p:spPr>
            <p:txBody>
              <a:bodyPr wrap="none" anchor="ctr"/>
              <a:lstStyle/>
              <a:p>
                <a:pPr algn="ctr" eaLnBrk="1" hangingPunct="1"/>
                <a:endParaRPr lang="en-US" altLang="en-US" dirty="0"/>
              </a:p>
            </p:txBody>
          </p:sp>
        </p:grpSp>
        <p:grpSp>
          <p:nvGrpSpPr>
            <p:cNvPr id="46" name="Group 21"/>
            <p:cNvGrpSpPr>
              <a:grpSpLocks/>
            </p:cNvGrpSpPr>
            <p:nvPr/>
          </p:nvGrpSpPr>
          <p:grpSpPr bwMode="auto">
            <a:xfrm>
              <a:off x="3398838" y="3679825"/>
              <a:ext cx="303212" cy="792163"/>
              <a:chOff x="3424" y="2795"/>
              <a:chExt cx="91" cy="272"/>
            </a:xfrm>
          </p:grpSpPr>
          <p:sp>
            <p:nvSpPr>
              <p:cNvPr id="48" name="Rectangle 22"/>
              <p:cNvSpPr>
                <a:spLocks noChangeArrowheads="1"/>
              </p:cNvSpPr>
              <p:nvPr/>
            </p:nvSpPr>
            <p:spPr bwMode="auto">
              <a:xfrm>
                <a:off x="3424" y="2795"/>
                <a:ext cx="91" cy="272"/>
              </a:xfrm>
              <a:prstGeom prst="rect">
                <a:avLst/>
              </a:prstGeom>
              <a:solidFill>
                <a:srgbClr val="FF0000"/>
              </a:solidFill>
              <a:ln w="9525">
                <a:solidFill>
                  <a:schemeClr val="tx1"/>
                </a:solidFill>
                <a:miter lim="800000"/>
                <a:headEnd/>
                <a:tailEnd/>
              </a:ln>
            </p:spPr>
            <p:txBody>
              <a:bodyPr wrap="none" anchor="ctr"/>
              <a:lstStyle/>
              <a:p>
                <a:pPr algn="ctr" eaLnBrk="1" hangingPunct="1"/>
                <a:endParaRPr lang="en-US" altLang="en-US" dirty="0"/>
              </a:p>
            </p:txBody>
          </p:sp>
          <p:sp>
            <p:nvSpPr>
              <p:cNvPr id="49" name="Rectangle 23"/>
              <p:cNvSpPr>
                <a:spLocks noChangeArrowheads="1"/>
              </p:cNvSpPr>
              <p:nvPr/>
            </p:nvSpPr>
            <p:spPr bwMode="auto">
              <a:xfrm>
                <a:off x="3424" y="2795"/>
                <a:ext cx="91" cy="91"/>
              </a:xfrm>
              <a:prstGeom prst="rect">
                <a:avLst/>
              </a:prstGeom>
              <a:solidFill>
                <a:srgbClr val="FF9900"/>
              </a:solidFill>
              <a:ln w="9525">
                <a:solidFill>
                  <a:schemeClr val="tx1"/>
                </a:solidFill>
                <a:miter lim="800000"/>
                <a:headEnd/>
                <a:tailEnd/>
              </a:ln>
            </p:spPr>
            <p:txBody>
              <a:bodyPr wrap="none" anchor="ctr"/>
              <a:lstStyle/>
              <a:p>
                <a:pPr algn="ctr" eaLnBrk="1" hangingPunct="1"/>
                <a:endParaRPr lang="en-US" altLang="en-US" dirty="0"/>
              </a:p>
            </p:txBody>
          </p:sp>
          <p:sp>
            <p:nvSpPr>
              <p:cNvPr id="50" name="Rectangle 24"/>
              <p:cNvSpPr>
                <a:spLocks noChangeArrowheads="1"/>
              </p:cNvSpPr>
              <p:nvPr/>
            </p:nvSpPr>
            <p:spPr bwMode="auto">
              <a:xfrm>
                <a:off x="3424" y="2886"/>
                <a:ext cx="91" cy="91"/>
              </a:xfrm>
              <a:prstGeom prst="rect">
                <a:avLst/>
              </a:prstGeom>
              <a:solidFill>
                <a:srgbClr val="0000FF"/>
              </a:solidFill>
              <a:ln w="9525">
                <a:solidFill>
                  <a:schemeClr val="tx1"/>
                </a:solidFill>
                <a:miter lim="800000"/>
                <a:headEnd/>
                <a:tailEnd/>
              </a:ln>
            </p:spPr>
            <p:txBody>
              <a:bodyPr wrap="none" anchor="ctr"/>
              <a:lstStyle/>
              <a:p>
                <a:pPr algn="ctr" eaLnBrk="1" hangingPunct="1"/>
                <a:endParaRPr lang="en-US" altLang="en-US" dirty="0"/>
              </a:p>
            </p:txBody>
          </p:sp>
        </p:grpSp>
        <p:sp>
          <p:nvSpPr>
            <p:cNvPr id="47" name="Text Box 28"/>
            <p:cNvSpPr txBox="1">
              <a:spLocks noChangeArrowheads="1"/>
            </p:cNvSpPr>
            <p:nvPr/>
          </p:nvSpPr>
          <p:spPr bwMode="auto">
            <a:xfrm>
              <a:off x="1694777" y="4572000"/>
              <a:ext cx="1319592" cy="276999"/>
            </a:xfrm>
            <a:prstGeom prst="rect">
              <a:avLst/>
            </a:prstGeom>
            <a:noFill/>
            <a:ln w="9525">
              <a:noFill/>
              <a:miter lim="800000"/>
              <a:headEnd/>
              <a:tailEnd/>
            </a:ln>
          </p:spPr>
          <p:txBody>
            <a:bodyPr wrap="none">
              <a:spAutoFit/>
            </a:bodyPr>
            <a:lstStyle/>
            <a:p>
              <a:pPr algn="ctr">
                <a:defRPr/>
              </a:pPr>
              <a:r>
                <a:rPr lang="en-US" altLang="en-US" sz="1200" dirty="0">
                  <a:latin typeface="Arial" pitchFamily="34" charset="0"/>
                  <a:cs typeface="Arial" pitchFamily="34" charset="0"/>
                </a:rPr>
                <a:t>System Modules</a:t>
              </a:r>
            </a:p>
          </p:txBody>
        </p:sp>
      </p:grpSp>
      <p:sp>
        <p:nvSpPr>
          <p:cNvPr id="65" name="Line 29"/>
          <p:cNvSpPr>
            <a:spLocks noChangeShapeType="1"/>
          </p:cNvSpPr>
          <p:nvPr/>
        </p:nvSpPr>
        <p:spPr bwMode="auto">
          <a:xfrm flipH="1">
            <a:off x="4331525" y="1600200"/>
            <a:ext cx="1" cy="4800600"/>
          </a:xfrm>
          <a:prstGeom prst="line">
            <a:avLst/>
          </a:prstGeom>
          <a:noFill/>
          <a:ln w="76200">
            <a:solidFill>
              <a:srgbClr val="00CCFF"/>
            </a:solidFill>
            <a:round/>
            <a:headEnd/>
            <a:tailEnd/>
          </a:ln>
        </p:spPr>
        <p:txBody>
          <a:bodyPr/>
          <a:lstStyle/>
          <a:p>
            <a:endParaRPr lang="en-IN" dirty="0"/>
          </a:p>
        </p:txBody>
      </p:sp>
      <p:sp>
        <p:nvSpPr>
          <p:cNvPr id="66" name="Oval 31"/>
          <p:cNvSpPr>
            <a:spLocks noChangeArrowheads="1"/>
          </p:cNvSpPr>
          <p:nvPr/>
        </p:nvSpPr>
        <p:spPr bwMode="auto">
          <a:xfrm>
            <a:off x="4495800" y="1676400"/>
            <a:ext cx="866775" cy="863600"/>
          </a:xfrm>
          <a:prstGeom prst="ellipse">
            <a:avLst/>
          </a:prstGeom>
          <a:solidFill>
            <a:srgbClr val="FF9900"/>
          </a:solidFill>
          <a:ln w="9525" algn="ctr">
            <a:solidFill>
              <a:schemeClr val="tx1"/>
            </a:solidFill>
            <a:round/>
            <a:headEnd/>
            <a:tailEnd/>
          </a:ln>
        </p:spPr>
        <p:txBody>
          <a:bodyPr wrap="none" anchor="ctr"/>
          <a:lstStyle/>
          <a:p>
            <a:pPr algn="ctr" eaLnBrk="1" hangingPunct="1">
              <a:defRPr/>
            </a:pPr>
            <a:r>
              <a:rPr lang="en-US" altLang="en-US" sz="1200" dirty="0">
                <a:latin typeface="Arial" pitchFamily="34" charset="0"/>
                <a:cs typeface="Arial" pitchFamily="34" charset="0"/>
              </a:rPr>
              <a:t>Logging</a:t>
            </a:r>
          </a:p>
        </p:txBody>
      </p:sp>
      <p:sp>
        <p:nvSpPr>
          <p:cNvPr id="67" name="Oval 32"/>
          <p:cNvSpPr>
            <a:spLocks noChangeArrowheads="1"/>
          </p:cNvSpPr>
          <p:nvPr/>
        </p:nvSpPr>
        <p:spPr bwMode="auto">
          <a:xfrm>
            <a:off x="6496050" y="1747837"/>
            <a:ext cx="866775" cy="863600"/>
          </a:xfrm>
          <a:prstGeom prst="ellipse">
            <a:avLst/>
          </a:prstGeom>
          <a:solidFill>
            <a:srgbClr val="0033CC"/>
          </a:solidFill>
          <a:ln w="9525" algn="ctr">
            <a:solidFill>
              <a:schemeClr val="tx1"/>
            </a:solidFill>
            <a:round/>
            <a:headEnd/>
            <a:tailEnd/>
          </a:ln>
        </p:spPr>
        <p:txBody>
          <a:bodyPr wrap="none" anchor="ctr"/>
          <a:lstStyle/>
          <a:p>
            <a:pPr algn="ctr" eaLnBrk="1" hangingPunct="1">
              <a:defRPr/>
            </a:pPr>
            <a:r>
              <a:rPr lang="en-US" altLang="en-US" sz="1200" dirty="0">
                <a:solidFill>
                  <a:schemeClr val="bg1"/>
                </a:solidFill>
                <a:latin typeface="Arial" pitchFamily="34" charset="0"/>
                <a:cs typeface="Arial" pitchFamily="34" charset="0"/>
              </a:rPr>
              <a:t>Auth</a:t>
            </a:r>
            <a:r>
              <a:rPr lang="en-US" sz="1200" dirty="0">
                <a:solidFill>
                  <a:schemeClr val="bg1"/>
                </a:solidFill>
                <a:latin typeface="Arial" panose="020B0604020202020204" pitchFamily="34" charset="0"/>
              </a:rPr>
              <a:t>.</a:t>
            </a:r>
          </a:p>
        </p:txBody>
      </p:sp>
      <p:sp>
        <p:nvSpPr>
          <p:cNvPr id="68" name="Oval 33"/>
          <p:cNvSpPr>
            <a:spLocks noChangeArrowheads="1"/>
          </p:cNvSpPr>
          <p:nvPr/>
        </p:nvSpPr>
        <p:spPr bwMode="auto">
          <a:xfrm>
            <a:off x="7519988" y="1676400"/>
            <a:ext cx="866775" cy="863600"/>
          </a:xfrm>
          <a:prstGeom prst="ellipse">
            <a:avLst/>
          </a:prstGeom>
          <a:solidFill>
            <a:srgbClr val="78C844">
              <a:alpha val="34901"/>
            </a:srgbClr>
          </a:solidFill>
          <a:ln w="9525" algn="ctr">
            <a:solidFill>
              <a:schemeClr val="tx1"/>
            </a:solidFill>
            <a:round/>
            <a:headEnd/>
            <a:tailEnd/>
          </a:ln>
        </p:spPr>
        <p:txBody>
          <a:bodyPr wrap="none" anchor="ctr"/>
          <a:lstStyle/>
          <a:p>
            <a:pPr algn="ctr">
              <a:defRPr/>
            </a:pPr>
            <a:r>
              <a:rPr lang="en-US" altLang="en-US" sz="1200" dirty="0">
                <a:latin typeface="Arial" pitchFamily="34" charset="0"/>
                <a:cs typeface="Arial" pitchFamily="34" charset="0"/>
              </a:rPr>
              <a:t>Module</a:t>
            </a:r>
          </a:p>
          <a:p>
            <a:pPr algn="ctr">
              <a:defRPr/>
            </a:pPr>
            <a:r>
              <a:rPr lang="en-US" altLang="en-US" sz="1200" dirty="0">
                <a:latin typeface="Arial" pitchFamily="34" charset="0"/>
                <a:cs typeface="Arial" pitchFamily="34" charset="0"/>
              </a:rPr>
              <a:t>A</a:t>
            </a:r>
          </a:p>
        </p:txBody>
      </p:sp>
      <p:sp>
        <p:nvSpPr>
          <p:cNvPr id="69" name="Oval 34"/>
          <p:cNvSpPr>
            <a:spLocks noChangeArrowheads="1"/>
          </p:cNvSpPr>
          <p:nvPr/>
        </p:nvSpPr>
        <p:spPr bwMode="auto">
          <a:xfrm>
            <a:off x="5503863" y="1676400"/>
            <a:ext cx="866775" cy="863600"/>
          </a:xfrm>
          <a:prstGeom prst="ellipse">
            <a:avLst/>
          </a:prstGeom>
          <a:solidFill>
            <a:srgbClr val="FF0000"/>
          </a:solidFill>
          <a:ln w="9525" algn="ctr">
            <a:solidFill>
              <a:schemeClr val="tx1"/>
            </a:solidFill>
            <a:round/>
            <a:headEnd/>
            <a:tailEnd/>
          </a:ln>
        </p:spPr>
        <p:txBody>
          <a:bodyPr wrap="none" anchor="ctr"/>
          <a:lstStyle/>
          <a:p>
            <a:pPr algn="ctr" eaLnBrk="1" hangingPunct="1">
              <a:defRPr/>
            </a:pPr>
            <a:r>
              <a:rPr lang="en-US" altLang="en-US" sz="1200" dirty="0">
                <a:solidFill>
                  <a:schemeClr val="bg1"/>
                </a:solidFill>
                <a:latin typeface="Arial" pitchFamily="34" charset="0"/>
                <a:cs typeface="Arial" pitchFamily="34" charset="0"/>
              </a:rPr>
              <a:t>Security</a:t>
            </a:r>
          </a:p>
        </p:txBody>
      </p:sp>
      <p:sp>
        <p:nvSpPr>
          <p:cNvPr id="70" name="AutoShape 36"/>
          <p:cNvSpPr>
            <a:spLocks noChangeArrowheads="1"/>
          </p:cNvSpPr>
          <p:nvPr/>
        </p:nvSpPr>
        <p:spPr bwMode="auto">
          <a:xfrm>
            <a:off x="5362575" y="3187700"/>
            <a:ext cx="2232025" cy="360362"/>
          </a:xfrm>
          <a:prstGeom prst="flowChartAlternateProcess">
            <a:avLst/>
          </a:prstGeom>
          <a:solidFill>
            <a:srgbClr val="99CCFF"/>
          </a:solidFill>
          <a:ln w="9525">
            <a:solidFill>
              <a:schemeClr val="tx1"/>
            </a:solidFill>
            <a:miter lim="800000"/>
            <a:headEnd/>
            <a:tailEnd/>
          </a:ln>
        </p:spPr>
        <p:txBody>
          <a:bodyPr wrap="none" anchor="ctr"/>
          <a:lstStyle/>
          <a:p>
            <a:pPr algn="ctr">
              <a:defRPr/>
            </a:pPr>
            <a:r>
              <a:rPr lang="en-US" altLang="en-US" sz="1200" dirty="0">
                <a:latin typeface="Arial" pitchFamily="34" charset="0"/>
                <a:cs typeface="Arial" pitchFamily="34" charset="0"/>
              </a:rPr>
              <a:t>Assembling Rules</a:t>
            </a:r>
          </a:p>
        </p:txBody>
      </p:sp>
      <p:cxnSp>
        <p:nvCxnSpPr>
          <p:cNvPr id="71" name="AutoShape 37"/>
          <p:cNvCxnSpPr>
            <a:cxnSpLocks noChangeShapeType="1"/>
            <a:stCxn id="66" idx="4"/>
            <a:endCxn id="70" idx="1"/>
          </p:cNvCxnSpPr>
          <p:nvPr/>
        </p:nvCxnSpPr>
        <p:spPr bwMode="auto">
          <a:xfrm rot="16200000" flipH="1">
            <a:off x="4731544" y="2737644"/>
            <a:ext cx="828675" cy="433387"/>
          </a:xfrm>
          <a:prstGeom prst="curvedConnector2">
            <a:avLst/>
          </a:prstGeom>
          <a:noFill/>
          <a:ln w="25400">
            <a:solidFill>
              <a:schemeClr val="tx1"/>
            </a:solidFill>
            <a:round/>
            <a:headEnd/>
            <a:tailEnd type="triangle" w="med" len="med"/>
          </a:ln>
        </p:spPr>
      </p:cxnSp>
      <p:cxnSp>
        <p:nvCxnSpPr>
          <p:cNvPr id="72" name="AutoShape 38"/>
          <p:cNvCxnSpPr>
            <a:cxnSpLocks noChangeShapeType="1"/>
            <a:stCxn id="69" idx="4"/>
            <a:endCxn id="70" idx="0"/>
          </p:cNvCxnSpPr>
          <p:nvPr/>
        </p:nvCxnSpPr>
        <p:spPr bwMode="auto">
          <a:xfrm rot="16200000" flipH="1">
            <a:off x="5884069" y="2593181"/>
            <a:ext cx="647700" cy="541338"/>
          </a:xfrm>
          <a:prstGeom prst="curvedConnector3">
            <a:avLst>
              <a:gd name="adj1" fmla="val 50000"/>
            </a:avLst>
          </a:prstGeom>
          <a:noFill/>
          <a:ln w="25400">
            <a:solidFill>
              <a:schemeClr val="tx1"/>
            </a:solidFill>
            <a:round/>
            <a:headEnd/>
            <a:tailEnd type="triangle" w="med" len="med"/>
          </a:ln>
        </p:spPr>
      </p:cxnSp>
      <p:cxnSp>
        <p:nvCxnSpPr>
          <p:cNvPr id="73" name="AutoShape 39"/>
          <p:cNvCxnSpPr>
            <a:cxnSpLocks noChangeShapeType="1"/>
            <a:stCxn id="67" idx="4"/>
            <a:endCxn id="70" idx="0"/>
          </p:cNvCxnSpPr>
          <p:nvPr/>
        </p:nvCxnSpPr>
        <p:spPr bwMode="auto">
          <a:xfrm rot="5400000">
            <a:off x="6415881" y="2674144"/>
            <a:ext cx="576263" cy="450850"/>
          </a:xfrm>
          <a:prstGeom prst="curvedConnector3">
            <a:avLst>
              <a:gd name="adj1" fmla="val 50000"/>
            </a:avLst>
          </a:prstGeom>
          <a:noFill/>
          <a:ln w="25400">
            <a:solidFill>
              <a:schemeClr val="tx1"/>
            </a:solidFill>
            <a:round/>
            <a:headEnd/>
            <a:tailEnd type="triangle" w="med" len="med"/>
          </a:ln>
        </p:spPr>
      </p:cxnSp>
      <p:cxnSp>
        <p:nvCxnSpPr>
          <p:cNvPr id="74" name="AutoShape 40"/>
          <p:cNvCxnSpPr>
            <a:cxnSpLocks noChangeShapeType="1"/>
            <a:stCxn id="68" idx="4"/>
            <a:endCxn id="70" idx="3"/>
          </p:cNvCxnSpPr>
          <p:nvPr/>
        </p:nvCxnSpPr>
        <p:spPr bwMode="auto">
          <a:xfrm rot="5400000">
            <a:off x="7359650" y="2774950"/>
            <a:ext cx="828675" cy="358775"/>
          </a:xfrm>
          <a:prstGeom prst="curvedConnector2">
            <a:avLst/>
          </a:prstGeom>
          <a:noFill/>
          <a:ln w="25400">
            <a:solidFill>
              <a:schemeClr val="tx1"/>
            </a:solidFill>
            <a:round/>
            <a:headEnd/>
            <a:tailEnd type="triangle" w="med" len="med"/>
          </a:ln>
        </p:spPr>
      </p:cxnSp>
      <p:sp>
        <p:nvSpPr>
          <p:cNvPr id="86" name="Oval 31"/>
          <p:cNvSpPr>
            <a:spLocks noChangeArrowheads="1"/>
          </p:cNvSpPr>
          <p:nvPr/>
        </p:nvSpPr>
        <p:spPr bwMode="auto">
          <a:xfrm>
            <a:off x="4395850" y="4117925"/>
            <a:ext cx="866775" cy="863600"/>
          </a:xfrm>
          <a:prstGeom prst="ellipse">
            <a:avLst/>
          </a:prstGeom>
          <a:solidFill>
            <a:srgbClr val="FF9900"/>
          </a:solidFill>
          <a:ln w="9525" algn="ctr">
            <a:solidFill>
              <a:schemeClr val="tx1"/>
            </a:solidFill>
            <a:round/>
            <a:headEnd/>
            <a:tailEnd/>
          </a:ln>
        </p:spPr>
        <p:txBody>
          <a:bodyPr wrap="none" anchor="ctr"/>
          <a:lstStyle/>
          <a:p>
            <a:pPr algn="ctr" eaLnBrk="1" hangingPunct="1">
              <a:defRPr/>
            </a:pPr>
            <a:r>
              <a:rPr lang="en-US" altLang="en-US" sz="1200" dirty="0">
                <a:latin typeface="Arial" pitchFamily="34" charset="0"/>
                <a:cs typeface="Arial" pitchFamily="34" charset="0"/>
              </a:rPr>
              <a:t>Logging</a:t>
            </a:r>
          </a:p>
        </p:txBody>
      </p:sp>
      <p:sp>
        <p:nvSpPr>
          <p:cNvPr id="87" name="Oval 32"/>
          <p:cNvSpPr>
            <a:spLocks noChangeArrowheads="1"/>
          </p:cNvSpPr>
          <p:nvPr/>
        </p:nvSpPr>
        <p:spPr bwMode="auto">
          <a:xfrm>
            <a:off x="6396100" y="4189362"/>
            <a:ext cx="866775" cy="863600"/>
          </a:xfrm>
          <a:prstGeom prst="ellipse">
            <a:avLst/>
          </a:prstGeom>
          <a:solidFill>
            <a:srgbClr val="0033CC"/>
          </a:solidFill>
          <a:ln w="9525" algn="ctr">
            <a:solidFill>
              <a:schemeClr val="tx1"/>
            </a:solidFill>
            <a:round/>
            <a:headEnd/>
            <a:tailEnd/>
          </a:ln>
        </p:spPr>
        <p:txBody>
          <a:bodyPr wrap="none" anchor="ctr"/>
          <a:lstStyle/>
          <a:p>
            <a:pPr algn="ctr" eaLnBrk="1" hangingPunct="1">
              <a:defRPr/>
            </a:pPr>
            <a:r>
              <a:rPr lang="en-US" altLang="en-US" sz="1200" dirty="0">
                <a:solidFill>
                  <a:schemeClr val="bg1"/>
                </a:solidFill>
                <a:latin typeface="Arial" pitchFamily="34" charset="0"/>
                <a:cs typeface="Arial" pitchFamily="34" charset="0"/>
              </a:rPr>
              <a:t>Auth</a:t>
            </a:r>
            <a:r>
              <a:rPr lang="en-US" sz="1200" dirty="0">
                <a:solidFill>
                  <a:schemeClr val="bg1"/>
                </a:solidFill>
                <a:latin typeface="Arial" panose="020B0604020202020204" pitchFamily="34" charset="0"/>
              </a:rPr>
              <a:t>.</a:t>
            </a:r>
          </a:p>
        </p:txBody>
      </p:sp>
      <p:sp>
        <p:nvSpPr>
          <p:cNvPr id="88" name="Oval 33"/>
          <p:cNvSpPr>
            <a:spLocks noChangeArrowheads="1"/>
          </p:cNvSpPr>
          <p:nvPr/>
        </p:nvSpPr>
        <p:spPr bwMode="auto">
          <a:xfrm>
            <a:off x="7420038" y="4117925"/>
            <a:ext cx="866775" cy="863600"/>
          </a:xfrm>
          <a:prstGeom prst="ellipse">
            <a:avLst/>
          </a:prstGeom>
          <a:solidFill>
            <a:srgbClr val="78C844">
              <a:alpha val="34901"/>
            </a:srgbClr>
          </a:solidFill>
          <a:ln w="9525" algn="ctr">
            <a:solidFill>
              <a:schemeClr val="tx1"/>
            </a:solidFill>
            <a:round/>
            <a:headEnd/>
            <a:tailEnd/>
          </a:ln>
        </p:spPr>
        <p:txBody>
          <a:bodyPr wrap="none" anchor="ctr"/>
          <a:lstStyle/>
          <a:p>
            <a:pPr algn="ctr">
              <a:defRPr/>
            </a:pPr>
            <a:r>
              <a:rPr lang="en-US" altLang="en-US" sz="1200" dirty="0">
                <a:latin typeface="Arial" pitchFamily="34" charset="0"/>
                <a:cs typeface="Arial" pitchFamily="34" charset="0"/>
              </a:rPr>
              <a:t>Module</a:t>
            </a:r>
          </a:p>
          <a:p>
            <a:pPr algn="ctr">
              <a:defRPr/>
            </a:pPr>
            <a:r>
              <a:rPr lang="en-US" altLang="en-US" sz="1200" dirty="0">
                <a:latin typeface="Arial" pitchFamily="34" charset="0"/>
                <a:cs typeface="Arial" pitchFamily="34" charset="0"/>
              </a:rPr>
              <a:t>A</a:t>
            </a:r>
          </a:p>
        </p:txBody>
      </p:sp>
      <p:sp>
        <p:nvSpPr>
          <p:cNvPr id="89" name="Oval 34"/>
          <p:cNvSpPr>
            <a:spLocks noChangeArrowheads="1"/>
          </p:cNvSpPr>
          <p:nvPr/>
        </p:nvSpPr>
        <p:spPr bwMode="auto">
          <a:xfrm>
            <a:off x="5403913" y="4117925"/>
            <a:ext cx="866775" cy="863600"/>
          </a:xfrm>
          <a:prstGeom prst="ellipse">
            <a:avLst/>
          </a:prstGeom>
          <a:solidFill>
            <a:srgbClr val="FF0000"/>
          </a:solidFill>
          <a:ln w="9525" algn="ctr">
            <a:solidFill>
              <a:schemeClr val="tx1"/>
            </a:solidFill>
            <a:round/>
            <a:headEnd/>
            <a:tailEnd/>
          </a:ln>
        </p:spPr>
        <p:txBody>
          <a:bodyPr wrap="none" anchor="ctr"/>
          <a:lstStyle/>
          <a:p>
            <a:pPr algn="ctr" eaLnBrk="1" hangingPunct="1">
              <a:defRPr/>
            </a:pPr>
            <a:r>
              <a:rPr lang="en-US" altLang="en-US" sz="1200" dirty="0">
                <a:solidFill>
                  <a:schemeClr val="bg1"/>
                </a:solidFill>
                <a:latin typeface="Arial" pitchFamily="34" charset="0"/>
                <a:cs typeface="Arial" pitchFamily="34" charset="0"/>
              </a:rPr>
              <a:t>Security</a:t>
            </a:r>
          </a:p>
        </p:txBody>
      </p:sp>
      <p:sp>
        <p:nvSpPr>
          <p:cNvPr id="90" name="AutoShape 36"/>
          <p:cNvSpPr>
            <a:spLocks noChangeArrowheads="1"/>
          </p:cNvSpPr>
          <p:nvPr/>
        </p:nvSpPr>
        <p:spPr bwMode="auto">
          <a:xfrm>
            <a:off x="5262625" y="5629225"/>
            <a:ext cx="2232025" cy="360362"/>
          </a:xfrm>
          <a:prstGeom prst="flowChartAlternateProcess">
            <a:avLst/>
          </a:prstGeom>
          <a:solidFill>
            <a:srgbClr val="99CCFF"/>
          </a:solidFill>
          <a:ln w="9525">
            <a:solidFill>
              <a:schemeClr val="tx1"/>
            </a:solidFill>
            <a:miter lim="800000"/>
            <a:headEnd/>
            <a:tailEnd/>
          </a:ln>
        </p:spPr>
        <p:txBody>
          <a:bodyPr wrap="none" anchor="ctr"/>
          <a:lstStyle/>
          <a:p>
            <a:pPr algn="ctr">
              <a:defRPr/>
            </a:pPr>
            <a:r>
              <a:rPr lang="en-US" altLang="en-US" sz="1200" dirty="0">
                <a:latin typeface="Arial" pitchFamily="34" charset="0"/>
                <a:cs typeface="Arial" pitchFamily="34" charset="0"/>
              </a:rPr>
              <a:t>Assembling Rules</a:t>
            </a:r>
          </a:p>
        </p:txBody>
      </p:sp>
      <p:cxnSp>
        <p:nvCxnSpPr>
          <p:cNvPr id="91" name="AutoShape 37"/>
          <p:cNvCxnSpPr>
            <a:cxnSpLocks noChangeShapeType="1"/>
            <a:stCxn id="86" idx="4"/>
            <a:endCxn id="90" idx="1"/>
          </p:cNvCxnSpPr>
          <p:nvPr/>
        </p:nvCxnSpPr>
        <p:spPr bwMode="auto">
          <a:xfrm rot="16200000" flipH="1">
            <a:off x="4631594" y="5179169"/>
            <a:ext cx="828675" cy="433387"/>
          </a:xfrm>
          <a:prstGeom prst="curvedConnector2">
            <a:avLst/>
          </a:prstGeom>
          <a:noFill/>
          <a:ln w="25400">
            <a:solidFill>
              <a:schemeClr val="tx1"/>
            </a:solidFill>
            <a:round/>
            <a:headEnd/>
            <a:tailEnd type="triangle" w="med" len="med"/>
          </a:ln>
        </p:spPr>
      </p:cxnSp>
      <p:cxnSp>
        <p:nvCxnSpPr>
          <p:cNvPr id="92" name="AutoShape 38"/>
          <p:cNvCxnSpPr>
            <a:cxnSpLocks noChangeShapeType="1"/>
            <a:stCxn id="89" idx="4"/>
            <a:endCxn id="90" idx="0"/>
          </p:cNvCxnSpPr>
          <p:nvPr/>
        </p:nvCxnSpPr>
        <p:spPr bwMode="auto">
          <a:xfrm rot="16200000" flipH="1">
            <a:off x="5784119" y="5034706"/>
            <a:ext cx="647700" cy="541338"/>
          </a:xfrm>
          <a:prstGeom prst="curvedConnector3">
            <a:avLst>
              <a:gd name="adj1" fmla="val 50000"/>
            </a:avLst>
          </a:prstGeom>
          <a:noFill/>
          <a:ln w="25400">
            <a:solidFill>
              <a:schemeClr val="tx1"/>
            </a:solidFill>
            <a:round/>
            <a:headEnd/>
            <a:tailEnd type="triangle" w="med" len="med"/>
          </a:ln>
        </p:spPr>
      </p:cxnSp>
      <p:cxnSp>
        <p:nvCxnSpPr>
          <p:cNvPr id="93" name="AutoShape 39"/>
          <p:cNvCxnSpPr>
            <a:cxnSpLocks noChangeShapeType="1"/>
            <a:stCxn id="87" idx="4"/>
            <a:endCxn id="90" idx="0"/>
          </p:cNvCxnSpPr>
          <p:nvPr/>
        </p:nvCxnSpPr>
        <p:spPr bwMode="auto">
          <a:xfrm rot="5400000">
            <a:off x="6315931" y="5115669"/>
            <a:ext cx="576263" cy="450850"/>
          </a:xfrm>
          <a:prstGeom prst="curvedConnector3">
            <a:avLst>
              <a:gd name="adj1" fmla="val 50000"/>
            </a:avLst>
          </a:prstGeom>
          <a:noFill/>
          <a:ln w="25400">
            <a:solidFill>
              <a:schemeClr val="tx1"/>
            </a:solidFill>
            <a:round/>
            <a:headEnd/>
            <a:tailEnd type="triangle" w="med" len="med"/>
          </a:ln>
        </p:spPr>
      </p:cxnSp>
      <p:cxnSp>
        <p:nvCxnSpPr>
          <p:cNvPr id="94" name="AutoShape 40"/>
          <p:cNvCxnSpPr>
            <a:cxnSpLocks noChangeShapeType="1"/>
            <a:stCxn id="88" idx="4"/>
            <a:endCxn id="90" idx="3"/>
          </p:cNvCxnSpPr>
          <p:nvPr/>
        </p:nvCxnSpPr>
        <p:spPr bwMode="auto">
          <a:xfrm rot="5400000">
            <a:off x="7259700" y="5216475"/>
            <a:ext cx="828675" cy="358775"/>
          </a:xfrm>
          <a:prstGeom prst="curvedConnector2">
            <a:avLst/>
          </a:prstGeom>
          <a:noFill/>
          <a:ln w="25400">
            <a:solidFill>
              <a:schemeClr val="tx1"/>
            </a:solidFill>
            <a:round/>
            <a:headEnd/>
            <a:tailEnd type="triangle" w="med" len="med"/>
          </a:ln>
        </p:spPr>
      </p:cxnSp>
      <p:sp>
        <p:nvSpPr>
          <p:cNvPr id="101" name="Oval 33"/>
          <p:cNvSpPr>
            <a:spLocks noChangeArrowheads="1"/>
          </p:cNvSpPr>
          <p:nvPr/>
        </p:nvSpPr>
        <p:spPr bwMode="auto">
          <a:xfrm>
            <a:off x="7901175" y="5537200"/>
            <a:ext cx="866775" cy="863600"/>
          </a:xfrm>
          <a:prstGeom prst="ellipse">
            <a:avLst/>
          </a:prstGeom>
          <a:solidFill>
            <a:schemeClr val="tx1">
              <a:lumMod val="95000"/>
              <a:lumOff val="5000"/>
              <a:alpha val="34901"/>
            </a:schemeClr>
          </a:solidFill>
          <a:ln w="9525" algn="ctr">
            <a:solidFill>
              <a:schemeClr val="tx1"/>
            </a:solidFill>
            <a:round/>
            <a:headEnd/>
            <a:tailEnd/>
          </a:ln>
        </p:spPr>
        <p:txBody>
          <a:bodyPr wrap="none" anchor="ctr"/>
          <a:lstStyle/>
          <a:p>
            <a:pPr algn="ctr">
              <a:defRPr/>
            </a:pPr>
            <a:r>
              <a:rPr lang="en-US" altLang="en-US" sz="1200" dirty="0">
                <a:latin typeface="Arial" pitchFamily="34" charset="0"/>
                <a:cs typeface="Arial" pitchFamily="34" charset="0"/>
              </a:rPr>
              <a:t>New </a:t>
            </a:r>
          </a:p>
          <a:p>
            <a:pPr algn="ctr">
              <a:defRPr/>
            </a:pPr>
            <a:r>
              <a:rPr lang="en-US" altLang="en-US" sz="1200" dirty="0">
                <a:latin typeface="Arial" pitchFamily="34" charset="0"/>
                <a:cs typeface="Arial" pitchFamily="34" charset="0"/>
              </a:rPr>
              <a:t>Feature</a:t>
            </a:r>
          </a:p>
        </p:txBody>
      </p:sp>
      <p:sp>
        <p:nvSpPr>
          <p:cNvPr id="102" name="AutoShape 73"/>
          <p:cNvSpPr>
            <a:spLocks noChangeArrowheads="1"/>
          </p:cNvSpPr>
          <p:nvPr/>
        </p:nvSpPr>
        <p:spPr bwMode="auto">
          <a:xfrm>
            <a:off x="453200" y="3730625"/>
            <a:ext cx="8169275" cy="231775"/>
          </a:xfrm>
          <a:prstGeom prst="flowChartAlternateProcess">
            <a:avLst/>
          </a:prstGeom>
          <a:solidFill>
            <a:srgbClr val="339966"/>
          </a:solidFill>
          <a:ln w="9525" algn="ctr">
            <a:solidFill>
              <a:schemeClr val="tx1"/>
            </a:solidFill>
            <a:miter lim="800000"/>
            <a:headEnd/>
            <a:tailEnd/>
          </a:ln>
        </p:spPr>
        <p:txBody>
          <a:bodyPr wrap="none" anchor="ctr"/>
          <a:lstStyle/>
          <a:p>
            <a:pPr algn="ctr" eaLnBrk="1" hangingPunct="1"/>
            <a:r>
              <a:rPr lang="en-US" altLang="en-US" sz="1400" dirty="0">
                <a:solidFill>
                  <a:schemeClr val="bg1"/>
                </a:solidFill>
                <a:latin typeface="Arial" pitchFamily="34" charset="0"/>
                <a:cs typeface="Arial" pitchFamily="34" charset="0"/>
              </a:rPr>
              <a:t>To Add New Feature</a:t>
            </a:r>
          </a:p>
        </p:txBody>
      </p:sp>
      <p:sp>
        <p:nvSpPr>
          <p:cNvPr id="108" name="Text Box 28"/>
          <p:cNvSpPr txBox="1">
            <a:spLocks noChangeArrowheads="1"/>
          </p:cNvSpPr>
          <p:nvPr/>
        </p:nvSpPr>
        <p:spPr bwMode="auto">
          <a:xfrm>
            <a:off x="1010564" y="5692775"/>
            <a:ext cx="1319592" cy="276999"/>
          </a:xfrm>
          <a:prstGeom prst="rect">
            <a:avLst/>
          </a:prstGeom>
          <a:noFill/>
          <a:ln w="9525">
            <a:noFill/>
            <a:miter lim="800000"/>
            <a:headEnd/>
            <a:tailEnd/>
          </a:ln>
        </p:spPr>
        <p:txBody>
          <a:bodyPr wrap="none">
            <a:spAutoFit/>
          </a:bodyPr>
          <a:lstStyle/>
          <a:p>
            <a:pPr algn="ctr">
              <a:defRPr/>
            </a:pPr>
            <a:r>
              <a:rPr lang="en-US" altLang="en-US" sz="1200" dirty="0">
                <a:latin typeface="Arial" pitchFamily="34" charset="0"/>
                <a:cs typeface="Arial" pitchFamily="34" charset="0"/>
              </a:rPr>
              <a:t>System Modules</a:t>
            </a:r>
          </a:p>
        </p:txBody>
      </p:sp>
      <p:grpSp>
        <p:nvGrpSpPr>
          <p:cNvPr id="131" name="Group 130"/>
          <p:cNvGrpSpPr/>
          <p:nvPr/>
        </p:nvGrpSpPr>
        <p:grpSpPr>
          <a:xfrm>
            <a:off x="457200" y="4495800"/>
            <a:ext cx="301625" cy="1056388"/>
            <a:chOff x="457200" y="4536375"/>
            <a:chExt cx="301625" cy="1056388"/>
          </a:xfrm>
        </p:grpSpPr>
        <p:grpSp>
          <p:nvGrpSpPr>
            <p:cNvPr id="106" name="Group 17"/>
            <p:cNvGrpSpPr>
              <a:grpSpLocks/>
            </p:cNvGrpSpPr>
            <p:nvPr/>
          </p:nvGrpSpPr>
          <p:grpSpPr bwMode="auto">
            <a:xfrm>
              <a:off x="457200" y="4800600"/>
              <a:ext cx="301625" cy="792163"/>
              <a:chOff x="3424" y="2795"/>
              <a:chExt cx="91" cy="272"/>
            </a:xfrm>
          </p:grpSpPr>
          <p:sp>
            <p:nvSpPr>
              <p:cNvPr id="112" name="Rectangle 18"/>
              <p:cNvSpPr>
                <a:spLocks noChangeArrowheads="1"/>
              </p:cNvSpPr>
              <p:nvPr/>
            </p:nvSpPr>
            <p:spPr bwMode="auto">
              <a:xfrm>
                <a:off x="3424" y="2795"/>
                <a:ext cx="91" cy="272"/>
              </a:xfrm>
              <a:prstGeom prst="rect">
                <a:avLst/>
              </a:prstGeom>
              <a:solidFill>
                <a:srgbClr val="FF0000"/>
              </a:solidFill>
              <a:ln w="9525">
                <a:solidFill>
                  <a:schemeClr val="tx1"/>
                </a:solidFill>
                <a:miter lim="800000"/>
                <a:headEnd/>
                <a:tailEnd/>
              </a:ln>
            </p:spPr>
            <p:txBody>
              <a:bodyPr wrap="none" anchor="ctr"/>
              <a:lstStyle/>
              <a:p>
                <a:pPr algn="ctr" eaLnBrk="1" hangingPunct="1"/>
                <a:endParaRPr lang="en-US" altLang="en-US" dirty="0"/>
              </a:p>
            </p:txBody>
          </p:sp>
          <p:sp>
            <p:nvSpPr>
              <p:cNvPr id="113" name="Rectangle 19"/>
              <p:cNvSpPr>
                <a:spLocks noChangeArrowheads="1"/>
              </p:cNvSpPr>
              <p:nvPr/>
            </p:nvSpPr>
            <p:spPr bwMode="auto">
              <a:xfrm>
                <a:off x="3424" y="2795"/>
                <a:ext cx="91" cy="91"/>
              </a:xfrm>
              <a:prstGeom prst="rect">
                <a:avLst/>
              </a:prstGeom>
              <a:solidFill>
                <a:srgbClr val="FF9900"/>
              </a:solidFill>
              <a:ln w="9525">
                <a:solidFill>
                  <a:schemeClr val="tx1"/>
                </a:solidFill>
                <a:miter lim="800000"/>
                <a:headEnd/>
                <a:tailEnd/>
              </a:ln>
            </p:spPr>
            <p:txBody>
              <a:bodyPr wrap="none" anchor="ctr"/>
              <a:lstStyle/>
              <a:p>
                <a:pPr algn="ctr" eaLnBrk="1" hangingPunct="1"/>
                <a:endParaRPr lang="en-US" altLang="en-US" dirty="0"/>
              </a:p>
            </p:txBody>
          </p:sp>
          <p:sp>
            <p:nvSpPr>
              <p:cNvPr id="114" name="Rectangle 20"/>
              <p:cNvSpPr>
                <a:spLocks noChangeArrowheads="1"/>
              </p:cNvSpPr>
              <p:nvPr/>
            </p:nvSpPr>
            <p:spPr bwMode="auto">
              <a:xfrm>
                <a:off x="3424" y="2886"/>
                <a:ext cx="91" cy="91"/>
              </a:xfrm>
              <a:prstGeom prst="rect">
                <a:avLst/>
              </a:prstGeom>
              <a:solidFill>
                <a:srgbClr val="0000FF"/>
              </a:solidFill>
              <a:ln w="9525">
                <a:solidFill>
                  <a:schemeClr val="tx1"/>
                </a:solidFill>
                <a:miter lim="800000"/>
                <a:headEnd/>
                <a:tailEnd/>
              </a:ln>
            </p:spPr>
            <p:txBody>
              <a:bodyPr wrap="none" anchor="ctr"/>
              <a:lstStyle/>
              <a:p>
                <a:pPr algn="ctr" eaLnBrk="1" hangingPunct="1"/>
                <a:endParaRPr lang="en-US" altLang="en-US" dirty="0"/>
              </a:p>
            </p:txBody>
          </p:sp>
        </p:grpSp>
        <p:sp>
          <p:nvSpPr>
            <p:cNvPr id="121" name="Rectangle 19"/>
            <p:cNvSpPr>
              <a:spLocks noChangeArrowheads="1"/>
            </p:cNvSpPr>
            <p:nvPr/>
          </p:nvSpPr>
          <p:spPr bwMode="auto">
            <a:xfrm>
              <a:off x="457200" y="4536375"/>
              <a:ext cx="301625" cy="265025"/>
            </a:xfrm>
            <a:prstGeom prst="rect">
              <a:avLst/>
            </a:prstGeom>
            <a:solidFill>
              <a:schemeClr val="tx1"/>
            </a:solidFill>
            <a:ln w="9525">
              <a:solidFill>
                <a:schemeClr val="tx1"/>
              </a:solidFill>
              <a:miter lim="800000"/>
              <a:headEnd/>
              <a:tailEnd/>
            </a:ln>
          </p:spPr>
          <p:txBody>
            <a:bodyPr wrap="none" anchor="ctr"/>
            <a:lstStyle/>
            <a:p>
              <a:pPr algn="ctr" eaLnBrk="1" hangingPunct="1"/>
              <a:endParaRPr lang="en-US" altLang="en-US" dirty="0"/>
            </a:p>
          </p:txBody>
        </p:sp>
      </p:grpSp>
      <p:grpSp>
        <p:nvGrpSpPr>
          <p:cNvPr id="138" name="Group 137"/>
          <p:cNvGrpSpPr/>
          <p:nvPr/>
        </p:nvGrpSpPr>
        <p:grpSpPr>
          <a:xfrm>
            <a:off x="1209421" y="4495800"/>
            <a:ext cx="302387" cy="1057188"/>
            <a:chOff x="1207325" y="4541837"/>
            <a:chExt cx="302387" cy="1057188"/>
          </a:xfrm>
        </p:grpSpPr>
        <p:grpSp>
          <p:nvGrpSpPr>
            <p:cNvPr id="104" name="Group 9"/>
            <p:cNvGrpSpPr>
              <a:grpSpLocks/>
            </p:cNvGrpSpPr>
            <p:nvPr/>
          </p:nvGrpSpPr>
          <p:grpSpPr bwMode="auto">
            <a:xfrm>
              <a:off x="1208087" y="4541837"/>
              <a:ext cx="301625" cy="792163"/>
              <a:chOff x="3424" y="2795"/>
              <a:chExt cx="91" cy="272"/>
            </a:xfrm>
          </p:grpSpPr>
          <p:sp>
            <p:nvSpPr>
              <p:cNvPr id="118" name="Rectangle 10"/>
              <p:cNvSpPr>
                <a:spLocks noChangeArrowheads="1"/>
              </p:cNvSpPr>
              <p:nvPr/>
            </p:nvSpPr>
            <p:spPr bwMode="auto">
              <a:xfrm>
                <a:off x="3424" y="2795"/>
                <a:ext cx="91" cy="272"/>
              </a:xfrm>
              <a:prstGeom prst="rect">
                <a:avLst/>
              </a:prstGeom>
              <a:solidFill>
                <a:srgbClr val="FF0000"/>
              </a:solidFill>
              <a:ln w="9525">
                <a:solidFill>
                  <a:schemeClr val="tx1"/>
                </a:solidFill>
                <a:miter lim="800000"/>
                <a:headEnd/>
                <a:tailEnd/>
              </a:ln>
            </p:spPr>
            <p:txBody>
              <a:bodyPr wrap="none" anchor="ctr"/>
              <a:lstStyle/>
              <a:p>
                <a:pPr algn="ctr" eaLnBrk="1" hangingPunct="1"/>
                <a:endParaRPr lang="en-US" altLang="en-US" dirty="0"/>
              </a:p>
            </p:txBody>
          </p:sp>
          <p:sp>
            <p:nvSpPr>
              <p:cNvPr id="119" name="Rectangle 11"/>
              <p:cNvSpPr>
                <a:spLocks noChangeArrowheads="1"/>
              </p:cNvSpPr>
              <p:nvPr/>
            </p:nvSpPr>
            <p:spPr bwMode="auto">
              <a:xfrm>
                <a:off x="3424" y="2795"/>
                <a:ext cx="91" cy="91"/>
              </a:xfrm>
              <a:prstGeom prst="rect">
                <a:avLst/>
              </a:prstGeom>
              <a:solidFill>
                <a:srgbClr val="0000FF"/>
              </a:solidFill>
              <a:ln w="9525">
                <a:solidFill>
                  <a:schemeClr val="tx1"/>
                </a:solidFill>
                <a:miter lim="800000"/>
                <a:headEnd/>
                <a:tailEnd/>
              </a:ln>
            </p:spPr>
            <p:txBody>
              <a:bodyPr wrap="none" anchor="ctr"/>
              <a:lstStyle/>
              <a:p>
                <a:pPr algn="ctr" eaLnBrk="1" hangingPunct="1"/>
                <a:endParaRPr lang="en-US" altLang="en-US" dirty="0"/>
              </a:p>
            </p:txBody>
          </p:sp>
          <p:sp>
            <p:nvSpPr>
              <p:cNvPr id="120" name="Rectangle 12"/>
              <p:cNvSpPr>
                <a:spLocks noChangeArrowheads="1"/>
              </p:cNvSpPr>
              <p:nvPr/>
            </p:nvSpPr>
            <p:spPr bwMode="auto">
              <a:xfrm>
                <a:off x="3424" y="2886"/>
                <a:ext cx="91" cy="91"/>
              </a:xfrm>
              <a:prstGeom prst="rect">
                <a:avLst/>
              </a:prstGeom>
              <a:solidFill>
                <a:srgbClr val="FF9900"/>
              </a:solidFill>
              <a:ln w="9525">
                <a:solidFill>
                  <a:schemeClr val="tx1"/>
                </a:solidFill>
                <a:miter lim="800000"/>
                <a:headEnd/>
                <a:tailEnd/>
              </a:ln>
            </p:spPr>
            <p:txBody>
              <a:bodyPr wrap="none" anchor="ctr"/>
              <a:lstStyle/>
              <a:p>
                <a:pPr algn="ctr" eaLnBrk="1" hangingPunct="1"/>
                <a:endParaRPr lang="en-US" altLang="en-US" dirty="0"/>
              </a:p>
            </p:txBody>
          </p:sp>
        </p:grpSp>
        <p:sp>
          <p:nvSpPr>
            <p:cNvPr id="122" name="Rectangle 19"/>
            <p:cNvSpPr>
              <a:spLocks noChangeArrowheads="1"/>
            </p:cNvSpPr>
            <p:nvPr/>
          </p:nvSpPr>
          <p:spPr bwMode="auto">
            <a:xfrm>
              <a:off x="1207325" y="5334000"/>
              <a:ext cx="301625" cy="265025"/>
            </a:xfrm>
            <a:prstGeom prst="rect">
              <a:avLst/>
            </a:prstGeom>
            <a:solidFill>
              <a:schemeClr val="tx1"/>
            </a:solidFill>
            <a:ln w="9525">
              <a:solidFill>
                <a:schemeClr val="tx1"/>
              </a:solidFill>
              <a:miter lim="800000"/>
              <a:headEnd/>
              <a:tailEnd/>
            </a:ln>
          </p:spPr>
          <p:txBody>
            <a:bodyPr wrap="none" anchor="ctr"/>
            <a:lstStyle/>
            <a:p>
              <a:pPr algn="ctr" eaLnBrk="1" hangingPunct="1"/>
              <a:endParaRPr lang="en-US" altLang="en-US" dirty="0"/>
            </a:p>
          </p:txBody>
        </p:sp>
      </p:grpSp>
      <p:grpSp>
        <p:nvGrpSpPr>
          <p:cNvPr id="125" name="Group 124"/>
          <p:cNvGrpSpPr/>
          <p:nvPr/>
        </p:nvGrpSpPr>
        <p:grpSpPr>
          <a:xfrm>
            <a:off x="2714625" y="4495800"/>
            <a:ext cx="306450" cy="1067600"/>
            <a:chOff x="2714625" y="4495800"/>
            <a:chExt cx="306450" cy="1067600"/>
          </a:xfrm>
        </p:grpSpPr>
        <p:grpSp>
          <p:nvGrpSpPr>
            <p:cNvPr id="107" name="Group 21"/>
            <p:cNvGrpSpPr>
              <a:grpSpLocks/>
            </p:cNvGrpSpPr>
            <p:nvPr/>
          </p:nvGrpSpPr>
          <p:grpSpPr bwMode="auto">
            <a:xfrm>
              <a:off x="2714625" y="4495800"/>
              <a:ext cx="303212" cy="792163"/>
              <a:chOff x="3424" y="2795"/>
              <a:chExt cx="91" cy="272"/>
            </a:xfrm>
          </p:grpSpPr>
          <p:sp>
            <p:nvSpPr>
              <p:cNvPr id="109" name="Rectangle 22"/>
              <p:cNvSpPr>
                <a:spLocks noChangeArrowheads="1"/>
              </p:cNvSpPr>
              <p:nvPr/>
            </p:nvSpPr>
            <p:spPr bwMode="auto">
              <a:xfrm>
                <a:off x="3424" y="2795"/>
                <a:ext cx="91" cy="272"/>
              </a:xfrm>
              <a:prstGeom prst="rect">
                <a:avLst/>
              </a:prstGeom>
              <a:solidFill>
                <a:srgbClr val="FF0000"/>
              </a:solidFill>
              <a:ln w="9525">
                <a:solidFill>
                  <a:schemeClr val="tx1"/>
                </a:solidFill>
                <a:miter lim="800000"/>
                <a:headEnd/>
                <a:tailEnd/>
              </a:ln>
            </p:spPr>
            <p:txBody>
              <a:bodyPr wrap="none" anchor="ctr"/>
              <a:lstStyle/>
              <a:p>
                <a:pPr algn="ctr" eaLnBrk="1" hangingPunct="1"/>
                <a:endParaRPr lang="en-US" altLang="en-US" dirty="0"/>
              </a:p>
            </p:txBody>
          </p:sp>
          <p:sp>
            <p:nvSpPr>
              <p:cNvPr id="110" name="Rectangle 23"/>
              <p:cNvSpPr>
                <a:spLocks noChangeArrowheads="1"/>
              </p:cNvSpPr>
              <p:nvPr/>
            </p:nvSpPr>
            <p:spPr bwMode="auto">
              <a:xfrm>
                <a:off x="3424" y="2795"/>
                <a:ext cx="91" cy="91"/>
              </a:xfrm>
              <a:prstGeom prst="rect">
                <a:avLst/>
              </a:prstGeom>
              <a:solidFill>
                <a:srgbClr val="FF9900"/>
              </a:solidFill>
              <a:ln w="9525">
                <a:solidFill>
                  <a:schemeClr val="tx1"/>
                </a:solidFill>
                <a:miter lim="800000"/>
                <a:headEnd/>
                <a:tailEnd/>
              </a:ln>
            </p:spPr>
            <p:txBody>
              <a:bodyPr wrap="none" anchor="ctr"/>
              <a:lstStyle/>
              <a:p>
                <a:pPr algn="ctr" eaLnBrk="1" hangingPunct="1"/>
                <a:endParaRPr lang="en-US" altLang="en-US" dirty="0"/>
              </a:p>
            </p:txBody>
          </p:sp>
          <p:sp>
            <p:nvSpPr>
              <p:cNvPr id="111" name="Rectangle 24"/>
              <p:cNvSpPr>
                <a:spLocks noChangeArrowheads="1"/>
              </p:cNvSpPr>
              <p:nvPr/>
            </p:nvSpPr>
            <p:spPr bwMode="auto">
              <a:xfrm>
                <a:off x="3424" y="2886"/>
                <a:ext cx="91" cy="91"/>
              </a:xfrm>
              <a:prstGeom prst="rect">
                <a:avLst/>
              </a:prstGeom>
              <a:solidFill>
                <a:srgbClr val="0000FF"/>
              </a:solidFill>
              <a:ln w="9525">
                <a:solidFill>
                  <a:schemeClr val="tx1"/>
                </a:solidFill>
                <a:miter lim="800000"/>
                <a:headEnd/>
                <a:tailEnd/>
              </a:ln>
            </p:spPr>
            <p:txBody>
              <a:bodyPr wrap="none" anchor="ctr"/>
              <a:lstStyle/>
              <a:p>
                <a:pPr algn="ctr" eaLnBrk="1" hangingPunct="1"/>
                <a:endParaRPr lang="en-US" altLang="en-US" dirty="0"/>
              </a:p>
            </p:txBody>
          </p:sp>
        </p:grpSp>
        <p:sp>
          <p:nvSpPr>
            <p:cNvPr id="124" name="Rectangle 19"/>
            <p:cNvSpPr>
              <a:spLocks noChangeArrowheads="1"/>
            </p:cNvSpPr>
            <p:nvPr/>
          </p:nvSpPr>
          <p:spPr bwMode="auto">
            <a:xfrm>
              <a:off x="2719450" y="5298375"/>
              <a:ext cx="301625" cy="265025"/>
            </a:xfrm>
            <a:prstGeom prst="rect">
              <a:avLst/>
            </a:prstGeom>
            <a:solidFill>
              <a:schemeClr val="tx1"/>
            </a:solidFill>
            <a:ln w="9525">
              <a:solidFill>
                <a:schemeClr val="tx1"/>
              </a:solidFill>
              <a:miter lim="800000"/>
              <a:headEnd/>
              <a:tailEnd/>
            </a:ln>
          </p:spPr>
          <p:txBody>
            <a:bodyPr wrap="none" anchor="ctr"/>
            <a:lstStyle/>
            <a:p>
              <a:pPr algn="ctr" eaLnBrk="1" hangingPunct="1"/>
              <a:endParaRPr lang="en-US" altLang="en-US" dirty="0"/>
            </a:p>
          </p:txBody>
        </p:sp>
      </p:grpSp>
      <p:grpSp>
        <p:nvGrpSpPr>
          <p:cNvPr id="132" name="Group 131"/>
          <p:cNvGrpSpPr/>
          <p:nvPr/>
        </p:nvGrpSpPr>
        <p:grpSpPr>
          <a:xfrm>
            <a:off x="1962404" y="4495800"/>
            <a:ext cx="301625" cy="1056388"/>
            <a:chOff x="457200" y="4536375"/>
            <a:chExt cx="301625" cy="1056388"/>
          </a:xfrm>
        </p:grpSpPr>
        <p:grpSp>
          <p:nvGrpSpPr>
            <p:cNvPr id="133" name="Group 17"/>
            <p:cNvGrpSpPr>
              <a:grpSpLocks/>
            </p:cNvGrpSpPr>
            <p:nvPr/>
          </p:nvGrpSpPr>
          <p:grpSpPr bwMode="auto">
            <a:xfrm>
              <a:off x="457200" y="4800600"/>
              <a:ext cx="301625" cy="792163"/>
              <a:chOff x="3424" y="2795"/>
              <a:chExt cx="91" cy="272"/>
            </a:xfrm>
          </p:grpSpPr>
          <p:sp>
            <p:nvSpPr>
              <p:cNvPr id="135" name="Rectangle 18"/>
              <p:cNvSpPr>
                <a:spLocks noChangeArrowheads="1"/>
              </p:cNvSpPr>
              <p:nvPr/>
            </p:nvSpPr>
            <p:spPr bwMode="auto">
              <a:xfrm>
                <a:off x="3424" y="2795"/>
                <a:ext cx="91" cy="272"/>
              </a:xfrm>
              <a:prstGeom prst="rect">
                <a:avLst/>
              </a:prstGeom>
              <a:solidFill>
                <a:srgbClr val="FF0000"/>
              </a:solidFill>
              <a:ln w="9525">
                <a:solidFill>
                  <a:schemeClr val="tx1"/>
                </a:solidFill>
                <a:miter lim="800000"/>
                <a:headEnd/>
                <a:tailEnd/>
              </a:ln>
            </p:spPr>
            <p:txBody>
              <a:bodyPr wrap="none" anchor="ctr"/>
              <a:lstStyle/>
              <a:p>
                <a:pPr algn="ctr" eaLnBrk="1" hangingPunct="1"/>
                <a:endParaRPr lang="en-US" altLang="en-US" dirty="0"/>
              </a:p>
            </p:txBody>
          </p:sp>
          <p:sp>
            <p:nvSpPr>
              <p:cNvPr id="136" name="Rectangle 19"/>
              <p:cNvSpPr>
                <a:spLocks noChangeArrowheads="1"/>
              </p:cNvSpPr>
              <p:nvPr/>
            </p:nvSpPr>
            <p:spPr bwMode="auto">
              <a:xfrm>
                <a:off x="3424" y="2795"/>
                <a:ext cx="91" cy="91"/>
              </a:xfrm>
              <a:prstGeom prst="rect">
                <a:avLst/>
              </a:prstGeom>
              <a:solidFill>
                <a:srgbClr val="FF9900"/>
              </a:solidFill>
              <a:ln w="9525">
                <a:solidFill>
                  <a:schemeClr val="tx1"/>
                </a:solidFill>
                <a:miter lim="800000"/>
                <a:headEnd/>
                <a:tailEnd/>
              </a:ln>
            </p:spPr>
            <p:txBody>
              <a:bodyPr wrap="none" anchor="ctr"/>
              <a:lstStyle/>
              <a:p>
                <a:pPr algn="ctr" eaLnBrk="1" hangingPunct="1"/>
                <a:endParaRPr lang="en-US" altLang="en-US" dirty="0"/>
              </a:p>
            </p:txBody>
          </p:sp>
          <p:sp>
            <p:nvSpPr>
              <p:cNvPr id="137" name="Rectangle 20"/>
              <p:cNvSpPr>
                <a:spLocks noChangeArrowheads="1"/>
              </p:cNvSpPr>
              <p:nvPr/>
            </p:nvSpPr>
            <p:spPr bwMode="auto">
              <a:xfrm>
                <a:off x="3424" y="2886"/>
                <a:ext cx="91" cy="91"/>
              </a:xfrm>
              <a:prstGeom prst="rect">
                <a:avLst/>
              </a:prstGeom>
              <a:solidFill>
                <a:srgbClr val="0000FF"/>
              </a:solidFill>
              <a:ln w="9525">
                <a:solidFill>
                  <a:schemeClr val="tx1"/>
                </a:solidFill>
                <a:miter lim="800000"/>
                <a:headEnd/>
                <a:tailEnd/>
              </a:ln>
            </p:spPr>
            <p:txBody>
              <a:bodyPr wrap="none" anchor="ctr"/>
              <a:lstStyle/>
              <a:p>
                <a:pPr algn="ctr" eaLnBrk="1" hangingPunct="1"/>
                <a:endParaRPr lang="en-US" altLang="en-US" dirty="0"/>
              </a:p>
            </p:txBody>
          </p:sp>
        </p:grpSp>
        <p:sp>
          <p:nvSpPr>
            <p:cNvPr id="134" name="Rectangle 19"/>
            <p:cNvSpPr>
              <a:spLocks noChangeArrowheads="1"/>
            </p:cNvSpPr>
            <p:nvPr/>
          </p:nvSpPr>
          <p:spPr bwMode="auto">
            <a:xfrm>
              <a:off x="457200" y="4536375"/>
              <a:ext cx="301625" cy="265025"/>
            </a:xfrm>
            <a:prstGeom prst="rect">
              <a:avLst/>
            </a:prstGeom>
            <a:solidFill>
              <a:schemeClr val="tx1"/>
            </a:solidFill>
            <a:ln w="9525">
              <a:solidFill>
                <a:schemeClr val="tx1"/>
              </a:solidFill>
              <a:miter lim="800000"/>
              <a:headEnd/>
              <a:tailEnd/>
            </a:ln>
          </p:spPr>
          <p:txBody>
            <a:bodyPr wrap="none" anchor="ctr"/>
            <a:lstStyle/>
            <a:p>
              <a:pPr algn="ctr" eaLnBrk="1" hangingPunct="1"/>
              <a:endParaRPr lang="en-US" altLang="en-US" dirty="0"/>
            </a:p>
          </p:txBody>
        </p:sp>
      </p:grpSp>
      <p:grpSp>
        <p:nvGrpSpPr>
          <p:cNvPr id="139" name="Group 138"/>
          <p:cNvGrpSpPr/>
          <p:nvPr/>
        </p:nvGrpSpPr>
        <p:grpSpPr>
          <a:xfrm>
            <a:off x="3129150" y="5029200"/>
            <a:ext cx="1087156" cy="914400"/>
            <a:chOff x="3505200" y="4114800"/>
            <a:chExt cx="1087156" cy="914400"/>
          </a:xfrm>
        </p:grpSpPr>
        <p:sp>
          <p:nvSpPr>
            <p:cNvPr id="140" name="Rectangle 139"/>
            <p:cNvSpPr/>
            <p:nvPr/>
          </p:nvSpPr>
          <p:spPr>
            <a:xfrm>
              <a:off x="3505200" y="4114800"/>
              <a:ext cx="1066800" cy="9144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1" name="Text Box 28"/>
            <p:cNvSpPr txBox="1">
              <a:spLocks noChangeArrowheads="1"/>
            </p:cNvSpPr>
            <p:nvPr/>
          </p:nvSpPr>
          <p:spPr bwMode="auto">
            <a:xfrm>
              <a:off x="3529244" y="4155375"/>
              <a:ext cx="1063112" cy="830997"/>
            </a:xfrm>
            <a:prstGeom prst="rect">
              <a:avLst/>
            </a:prstGeom>
            <a:noFill/>
            <a:ln w="9525">
              <a:noFill/>
              <a:miter lim="800000"/>
              <a:headEnd/>
              <a:tailEnd/>
            </a:ln>
          </p:spPr>
          <p:txBody>
            <a:bodyPr wrap="none">
              <a:spAutoFit/>
            </a:bodyPr>
            <a:lstStyle/>
            <a:p>
              <a:pPr>
                <a:defRPr/>
              </a:pPr>
              <a:r>
                <a:rPr lang="en-US" altLang="en-US" sz="1200" dirty="0">
                  <a:solidFill>
                    <a:srgbClr val="FF9900"/>
                  </a:solidFill>
                  <a:latin typeface="Arial" pitchFamily="34" charset="0"/>
                  <a:cs typeface="Arial" pitchFamily="34" charset="0"/>
                </a:rPr>
                <a:t>Logging</a:t>
              </a:r>
            </a:p>
            <a:p>
              <a:pPr>
                <a:defRPr/>
              </a:pPr>
              <a:r>
                <a:rPr lang="en-US" altLang="en-US" sz="1200" dirty="0">
                  <a:solidFill>
                    <a:srgbClr val="0000FF"/>
                  </a:solidFill>
                  <a:latin typeface="Arial" pitchFamily="34" charset="0"/>
                  <a:cs typeface="Arial" pitchFamily="34" charset="0"/>
                </a:rPr>
                <a:t>Auth.</a:t>
              </a:r>
            </a:p>
            <a:p>
              <a:pPr>
                <a:defRPr/>
              </a:pPr>
              <a:r>
                <a:rPr lang="en-US" altLang="en-US" sz="1200" dirty="0">
                  <a:solidFill>
                    <a:srgbClr val="FF0000"/>
                  </a:solidFill>
                  <a:latin typeface="Arial" pitchFamily="34" charset="0"/>
                  <a:cs typeface="Arial" pitchFamily="34" charset="0"/>
                </a:rPr>
                <a:t>Security</a:t>
              </a:r>
            </a:p>
            <a:p>
              <a:pPr>
                <a:defRPr/>
              </a:pPr>
              <a:r>
                <a:rPr lang="en-US" altLang="en-US" sz="1200" dirty="0">
                  <a:latin typeface="Arial" pitchFamily="34" charset="0"/>
                  <a:cs typeface="Arial" pitchFamily="34" charset="0"/>
                </a:rPr>
                <a:t>New Feature</a:t>
              </a:r>
            </a:p>
          </p:txBody>
        </p:sp>
      </p:grpSp>
      <p:grpSp>
        <p:nvGrpSpPr>
          <p:cNvPr id="144" name="Group 143"/>
          <p:cNvGrpSpPr/>
          <p:nvPr/>
        </p:nvGrpSpPr>
        <p:grpSpPr>
          <a:xfrm>
            <a:off x="3108794" y="2818294"/>
            <a:ext cx="1066800" cy="686906"/>
            <a:chOff x="3505200" y="4114800"/>
            <a:chExt cx="1066800" cy="686906"/>
          </a:xfrm>
        </p:grpSpPr>
        <p:sp>
          <p:nvSpPr>
            <p:cNvPr id="145" name="Rectangle 144"/>
            <p:cNvSpPr/>
            <p:nvPr/>
          </p:nvSpPr>
          <p:spPr>
            <a:xfrm>
              <a:off x="3505200" y="4114800"/>
              <a:ext cx="1066800" cy="685800"/>
            </a:xfrm>
            <a:prstGeom prst="rect">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6" name="Text Box 28"/>
            <p:cNvSpPr txBox="1">
              <a:spLocks noChangeArrowheads="1"/>
            </p:cNvSpPr>
            <p:nvPr/>
          </p:nvSpPr>
          <p:spPr bwMode="auto">
            <a:xfrm>
              <a:off x="3529244" y="4155375"/>
              <a:ext cx="739305" cy="646331"/>
            </a:xfrm>
            <a:prstGeom prst="rect">
              <a:avLst/>
            </a:prstGeom>
            <a:noFill/>
            <a:ln w="9525">
              <a:noFill/>
              <a:miter lim="800000"/>
              <a:headEnd/>
              <a:tailEnd/>
            </a:ln>
          </p:spPr>
          <p:txBody>
            <a:bodyPr wrap="none">
              <a:spAutoFit/>
            </a:bodyPr>
            <a:lstStyle/>
            <a:p>
              <a:pPr>
                <a:defRPr/>
              </a:pPr>
              <a:r>
                <a:rPr lang="en-US" altLang="en-US" sz="1200" dirty="0">
                  <a:solidFill>
                    <a:srgbClr val="FF9900"/>
                  </a:solidFill>
                  <a:latin typeface="Arial" pitchFamily="34" charset="0"/>
                  <a:cs typeface="Arial" pitchFamily="34" charset="0"/>
                </a:rPr>
                <a:t>Logging</a:t>
              </a:r>
            </a:p>
            <a:p>
              <a:pPr>
                <a:defRPr/>
              </a:pPr>
              <a:r>
                <a:rPr lang="en-US" altLang="en-US" sz="1200" dirty="0">
                  <a:solidFill>
                    <a:srgbClr val="0000FF"/>
                  </a:solidFill>
                  <a:latin typeface="Arial" pitchFamily="34" charset="0"/>
                  <a:cs typeface="Arial" pitchFamily="34" charset="0"/>
                </a:rPr>
                <a:t>Auth.</a:t>
              </a:r>
            </a:p>
            <a:p>
              <a:pPr>
                <a:defRPr/>
              </a:pPr>
              <a:r>
                <a:rPr lang="en-US" altLang="en-US" sz="1200" dirty="0">
                  <a:solidFill>
                    <a:srgbClr val="FF0000"/>
                  </a:solidFill>
                  <a:latin typeface="Arial" pitchFamily="34" charset="0"/>
                  <a:cs typeface="Arial" pitchFamily="34" charset="0"/>
                </a:rPr>
                <a:t>Security</a:t>
              </a:r>
            </a:p>
          </p:txBody>
        </p:sp>
      </p:grpSp>
      <p:sp>
        <p:nvSpPr>
          <p:cNvPr id="147" name="Text Box 30"/>
          <p:cNvSpPr txBox="1">
            <a:spLocks noChangeArrowheads="1"/>
          </p:cNvSpPr>
          <p:nvPr/>
        </p:nvSpPr>
        <p:spPr bwMode="auto">
          <a:xfrm>
            <a:off x="381000" y="6245423"/>
            <a:ext cx="3733800" cy="276999"/>
          </a:xfrm>
          <a:prstGeom prst="rect">
            <a:avLst/>
          </a:prstGeom>
          <a:noFill/>
          <a:ln w="9525">
            <a:noFill/>
            <a:miter lim="800000"/>
            <a:headEnd/>
            <a:tailEnd/>
          </a:ln>
        </p:spPr>
        <p:txBody>
          <a:bodyPr wrap="square">
            <a:spAutoFit/>
          </a:bodyPr>
          <a:lstStyle/>
          <a:p>
            <a:pPr algn="ctr">
              <a:defRPr/>
            </a:pPr>
            <a:r>
              <a:rPr lang="en-US" sz="1200" b="1" dirty="0">
                <a:latin typeface="Arial" pitchFamily="34" charset="0"/>
                <a:cs typeface="Arial" pitchFamily="34" charset="0"/>
              </a:rPr>
              <a:t> Software System Without AOP</a:t>
            </a:r>
          </a:p>
        </p:txBody>
      </p:sp>
      <p:sp>
        <p:nvSpPr>
          <p:cNvPr id="148" name="Text Box 35"/>
          <p:cNvSpPr txBox="1">
            <a:spLocks noChangeArrowheads="1"/>
          </p:cNvSpPr>
          <p:nvPr/>
        </p:nvSpPr>
        <p:spPr bwMode="auto">
          <a:xfrm>
            <a:off x="4495800" y="6245423"/>
            <a:ext cx="3752850" cy="276999"/>
          </a:xfrm>
          <a:prstGeom prst="rect">
            <a:avLst/>
          </a:prstGeom>
          <a:noFill/>
          <a:ln w="9525">
            <a:noFill/>
            <a:miter lim="800000"/>
            <a:headEnd/>
            <a:tailEnd/>
          </a:ln>
        </p:spPr>
        <p:txBody>
          <a:bodyPr>
            <a:spAutoFit/>
          </a:bodyPr>
          <a:lstStyle/>
          <a:p>
            <a:pPr algn="ctr" eaLnBrk="1" hangingPunct="1">
              <a:defRPr/>
            </a:pPr>
            <a:r>
              <a:rPr lang="en-US" sz="1200" b="1" dirty="0">
                <a:latin typeface="Arial" pitchFamily="34" charset="0"/>
                <a:cs typeface="Arial" pitchFamily="34" charset="0"/>
              </a:rPr>
              <a:t>  Software System With AOP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lvl="1" indent="-342900">
              <a:lnSpc>
                <a:spcPct val="100000"/>
              </a:lnSpc>
              <a:spcBef>
                <a:spcPts val="600"/>
              </a:spcBef>
              <a:buNone/>
            </a:pPr>
            <a:r>
              <a:rPr lang="en-US" altLang="en-US" sz="1400" noProof="0" dirty="0"/>
              <a:t>The representation shows how AOP enables more code reuse.</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14</a:t>
            </a:fld>
            <a:endParaRPr lang="en-US" dirty="0"/>
          </a:p>
        </p:txBody>
      </p:sp>
      <p:sp>
        <p:nvSpPr>
          <p:cNvPr id="3" name="Title 2"/>
          <p:cNvSpPr>
            <a:spLocks noGrp="1"/>
          </p:cNvSpPr>
          <p:nvPr>
            <p:ph type="title"/>
          </p:nvPr>
        </p:nvSpPr>
        <p:spPr/>
        <p:txBody>
          <a:bodyPr/>
          <a:lstStyle/>
          <a:p>
            <a:r>
              <a:rPr lang="en-US" noProof="0" dirty="0"/>
              <a:t>Key AOP Benefits (Contd.)</a:t>
            </a:r>
          </a:p>
        </p:txBody>
      </p:sp>
      <p:sp>
        <p:nvSpPr>
          <p:cNvPr id="79" name="Text Box 6"/>
          <p:cNvSpPr txBox="1">
            <a:spLocks noChangeArrowheads="1"/>
          </p:cNvSpPr>
          <p:nvPr/>
        </p:nvSpPr>
        <p:spPr bwMode="auto">
          <a:xfrm>
            <a:off x="609600" y="4892675"/>
            <a:ext cx="4043363" cy="276999"/>
          </a:xfrm>
          <a:prstGeom prst="rect">
            <a:avLst/>
          </a:prstGeom>
          <a:noFill/>
          <a:ln w="9525">
            <a:noFill/>
            <a:miter lim="800000"/>
            <a:headEnd/>
            <a:tailEnd/>
          </a:ln>
        </p:spPr>
        <p:txBody>
          <a:bodyPr>
            <a:spAutoFit/>
          </a:bodyPr>
          <a:lstStyle/>
          <a:p>
            <a:pPr algn="ctr">
              <a:defRPr/>
            </a:pPr>
            <a:r>
              <a:rPr lang="en-US" sz="1200" b="1" dirty="0">
                <a:latin typeface="Arial" pitchFamily="34" charset="0"/>
                <a:cs typeface="Arial" pitchFamily="34" charset="0"/>
              </a:rPr>
              <a:t>Software System Without AOP</a:t>
            </a:r>
          </a:p>
        </p:txBody>
      </p:sp>
      <p:sp>
        <p:nvSpPr>
          <p:cNvPr id="80" name="Text Box 7"/>
          <p:cNvSpPr txBox="1">
            <a:spLocks noChangeArrowheads="1"/>
          </p:cNvSpPr>
          <p:nvPr/>
        </p:nvSpPr>
        <p:spPr bwMode="auto">
          <a:xfrm>
            <a:off x="5181600" y="4892675"/>
            <a:ext cx="3505200" cy="276999"/>
          </a:xfrm>
          <a:prstGeom prst="rect">
            <a:avLst/>
          </a:prstGeom>
          <a:noFill/>
          <a:ln w="9525">
            <a:noFill/>
            <a:miter lim="800000"/>
            <a:headEnd/>
            <a:tailEnd/>
          </a:ln>
        </p:spPr>
        <p:txBody>
          <a:bodyPr>
            <a:spAutoFit/>
          </a:bodyPr>
          <a:lstStyle/>
          <a:p>
            <a:pPr algn="ctr">
              <a:defRPr/>
            </a:pPr>
            <a:r>
              <a:rPr lang="en-US" sz="1200" b="1" dirty="0">
                <a:latin typeface="Arial" pitchFamily="34" charset="0"/>
                <a:cs typeface="Arial" pitchFamily="34" charset="0"/>
              </a:rPr>
              <a:t>Software System With AOP</a:t>
            </a:r>
          </a:p>
        </p:txBody>
      </p:sp>
      <p:sp>
        <p:nvSpPr>
          <p:cNvPr id="81" name="Line 25"/>
          <p:cNvSpPr>
            <a:spLocks noChangeShapeType="1"/>
          </p:cNvSpPr>
          <p:nvPr/>
        </p:nvSpPr>
        <p:spPr bwMode="auto">
          <a:xfrm>
            <a:off x="4652963" y="1905000"/>
            <a:ext cx="0" cy="3311525"/>
          </a:xfrm>
          <a:prstGeom prst="line">
            <a:avLst/>
          </a:prstGeom>
          <a:noFill/>
          <a:ln w="76200">
            <a:solidFill>
              <a:srgbClr val="00CCFF"/>
            </a:solidFill>
            <a:round/>
            <a:headEnd/>
            <a:tailEnd/>
          </a:ln>
        </p:spPr>
        <p:txBody>
          <a:bodyPr/>
          <a:lstStyle/>
          <a:p>
            <a:endParaRPr lang="en-IN" dirty="0"/>
          </a:p>
        </p:txBody>
      </p:sp>
      <p:sp>
        <p:nvSpPr>
          <p:cNvPr id="82" name="Rectangle 28"/>
          <p:cNvSpPr>
            <a:spLocks noChangeArrowheads="1"/>
          </p:cNvSpPr>
          <p:nvPr/>
        </p:nvSpPr>
        <p:spPr bwMode="auto">
          <a:xfrm>
            <a:off x="2303463" y="2647950"/>
            <a:ext cx="290512" cy="990600"/>
          </a:xfrm>
          <a:prstGeom prst="rect">
            <a:avLst/>
          </a:prstGeom>
          <a:solidFill>
            <a:srgbClr val="FF9900"/>
          </a:solidFill>
          <a:ln w="9525">
            <a:solidFill>
              <a:schemeClr val="tx1"/>
            </a:solidFill>
            <a:miter lim="800000"/>
            <a:headEnd/>
            <a:tailEnd/>
          </a:ln>
        </p:spPr>
        <p:txBody>
          <a:bodyPr wrap="none" anchor="ctr"/>
          <a:lstStyle/>
          <a:p>
            <a:pPr algn="ctr" eaLnBrk="1" hangingPunct="1"/>
            <a:endParaRPr lang="en-US" altLang="en-US" dirty="0"/>
          </a:p>
        </p:txBody>
      </p:sp>
      <p:sp>
        <p:nvSpPr>
          <p:cNvPr id="83" name="Rectangle 29"/>
          <p:cNvSpPr>
            <a:spLocks noChangeArrowheads="1"/>
          </p:cNvSpPr>
          <p:nvPr/>
        </p:nvSpPr>
        <p:spPr bwMode="auto">
          <a:xfrm>
            <a:off x="2303463" y="2647950"/>
            <a:ext cx="290512" cy="331788"/>
          </a:xfrm>
          <a:prstGeom prst="rect">
            <a:avLst/>
          </a:prstGeom>
          <a:solidFill>
            <a:srgbClr val="FF0000"/>
          </a:solidFill>
          <a:ln w="9525">
            <a:solidFill>
              <a:schemeClr val="tx1"/>
            </a:solidFill>
            <a:miter lim="800000"/>
            <a:headEnd/>
            <a:tailEnd/>
          </a:ln>
        </p:spPr>
        <p:txBody>
          <a:bodyPr wrap="none" anchor="ctr"/>
          <a:lstStyle/>
          <a:p>
            <a:pPr algn="ctr" eaLnBrk="1" hangingPunct="1"/>
            <a:endParaRPr lang="en-US" altLang="en-US" dirty="0"/>
          </a:p>
        </p:txBody>
      </p:sp>
      <p:sp>
        <p:nvSpPr>
          <p:cNvPr id="84" name="Rectangle 30"/>
          <p:cNvSpPr>
            <a:spLocks noChangeArrowheads="1"/>
          </p:cNvSpPr>
          <p:nvPr/>
        </p:nvSpPr>
        <p:spPr bwMode="auto">
          <a:xfrm>
            <a:off x="2303463" y="2979738"/>
            <a:ext cx="290512" cy="331787"/>
          </a:xfrm>
          <a:prstGeom prst="rect">
            <a:avLst/>
          </a:prstGeom>
          <a:solidFill>
            <a:schemeClr val="tx1"/>
          </a:solidFill>
          <a:ln w="9525">
            <a:solidFill>
              <a:schemeClr val="tx1"/>
            </a:solidFill>
            <a:miter lim="800000"/>
            <a:headEnd/>
            <a:tailEnd/>
          </a:ln>
        </p:spPr>
        <p:txBody>
          <a:bodyPr wrap="none" anchor="ctr"/>
          <a:lstStyle/>
          <a:p>
            <a:pPr algn="ctr" eaLnBrk="1" hangingPunct="1"/>
            <a:endParaRPr lang="en-US" altLang="en-US" dirty="0"/>
          </a:p>
        </p:txBody>
      </p:sp>
      <p:sp>
        <p:nvSpPr>
          <p:cNvPr id="98" name="Line 34"/>
          <p:cNvSpPr>
            <a:spLocks noChangeShapeType="1"/>
          </p:cNvSpPr>
          <p:nvPr/>
        </p:nvSpPr>
        <p:spPr bwMode="auto">
          <a:xfrm>
            <a:off x="1710000" y="3778250"/>
            <a:ext cx="576000" cy="0"/>
          </a:xfrm>
          <a:prstGeom prst="line">
            <a:avLst/>
          </a:prstGeom>
          <a:noFill/>
          <a:ln w="9525">
            <a:solidFill>
              <a:srgbClr val="0000FF"/>
            </a:solidFill>
            <a:round/>
            <a:headEnd/>
            <a:tailEnd type="triangle" w="med" len="med"/>
          </a:ln>
        </p:spPr>
        <p:txBody>
          <a:bodyPr/>
          <a:lstStyle/>
          <a:p>
            <a:endParaRPr lang="en-IN" dirty="0"/>
          </a:p>
        </p:txBody>
      </p:sp>
      <p:sp>
        <p:nvSpPr>
          <p:cNvPr id="99" name="Line 35"/>
          <p:cNvSpPr>
            <a:spLocks noChangeShapeType="1"/>
          </p:cNvSpPr>
          <p:nvPr/>
        </p:nvSpPr>
        <p:spPr bwMode="auto">
          <a:xfrm flipH="1" flipV="1">
            <a:off x="2595750" y="3486150"/>
            <a:ext cx="541338" cy="19050"/>
          </a:xfrm>
          <a:prstGeom prst="line">
            <a:avLst/>
          </a:prstGeom>
          <a:noFill/>
          <a:ln w="9525">
            <a:solidFill>
              <a:srgbClr val="FF9900"/>
            </a:solidFill>
            <a:round/>
            <a:headEnd/>
            <a:tailEnd type="triangle" w="med" len="med"/>
          </a:ln>
        </p:spPr>
        <p:txBody>
          <a:bodyPr/>
          <a:lstStyle/>
          <a:p>
            <a:endParaRPr lang="en-IN" dirty="0"/>
          </a:p>
        </p:txBody>
      </p:sp>
      <p:sp>
        <p:nvSpPr>
          <p:cNvPr id="100" name="Line 36"/>
          <p:cNvSpPr>
            <a:spLocks noChangeShapeType="1"/>
          </p:cNvSpPr>
          <p:nvPr/>
        </p:nvSpPr>
        <p:spPr bwMode="auto">
          <a:xfrm flipH="1">
            <a:off x="2598925" y="2784475"/>
            <a:ext cx="540000" cy="0"/>
          </a:xfrm>
          <a:prstGeom prst="line">
            <a:avLst/>
          </a:prstGeom>
          <a:noFill/>
          <a:ln w="9525">
            <a:solidFill>
              <a:srgbClr val="FF0000"/>
            </a:solidFill>
            <a:round/>
            <a:headEnd/>
            <a:tailEnd type="triangle" w="med" len="med"/>
          </a:ln>
        </p:spPr>
        <p:txBody>
          <a:bodyPr/>
          <a:lstStyle/>
          <a:p>
            <a:endParaRPr lang="en-IN" dirty="0"/>
          </a:p>
        </p:txBody>
      </p:sp>
      <p:sp>
        <p:nvSpPr>
          <p:cNvPr id="103" name="Rectangle 37"/>
          <p:cNvSpPr>
            <a:spLocks noChangeArrowheads="1"/>
          </p:cNvSpPr>
          <p:nvPr/>
        </p:nvSpPr>
        <p:spPr bwMode="auto">
          <a:xfrm>
            <a:off x="2300288" y="3643313"/>
            <a:ext cx="290512" cy="331787"/>
          </a:xfrm>
          <a:prstGeom prst="rect">
            <a:avLst/>
          </a:prstGeom>
          <a:solidFill>
            <a:srgbClr val="0000FF"/>
          </a:solidFill>
          <a:ln w="9525">
            <a:solidFill>
              <a:schemeClr val="tx1"/>
            </a:solidFill>
            <a:miter lim="800000"/>
            <a:headEnd/>
            <a:tailEnd/>
          </a:ln>
        </p:spPr>
        <p:txBody>
          <a:bodyPr wrap="none" anchor="ctr"/>
          <a:lstStyle/>
          <a:p>
            <a:pPr algn="ctr" eaLnBrk="1" hangingPunct="1"/>
            <a:endParaRPr lang="en-US" altLang="en-US" dirty="0"/>
          </a:p>
        </p:txBody>
      </p:sp>
      <p:sp>
        <p:nvSpPr>
          <p:cNvPr id="106" name="Rectangle 41"/>
          <p:cNvSpPr>
            <a:spLocks noChangeArrowheads="1"/>
          </p:cNvSpPr>
          <p:nvPr/>
        </p:nvSpPr>
        <p:spPr bwMode="auto">
          <a:xfrm>
            <a:off x="6669088" y="2552700"/>
            <a:ext cx="287337" cy="1655763"/>
          </a:xfrm>
          <a:prstGeom prst="rect">
            <a:avLst/>
          </a:prstGeom>
          <a:solidFill>
            <a:schemeClr val="tx1"/>
          </a:solidFill>
          <a:ln w="9525">
            <a:solidFill>
              <a:schemeClr val="tx1"/>
            </a:solidFill>
            <a:miter lim="800000"/>
            <a:headEnd/>
            <a:tailEnd/>
          </a:ln>
        </p:spPr>
        <p:txBody>
          <a:bodyPr wrap="none" anchor="ctr"/>
          <a:lstStyle/>
          <a:p>
            <a:pPr algn="ctr" eaLnBrk="1" hangingPunct="1"/>
            <a:endParaRPr lang="en-US" altLang="en-US" dirty="0"/>
          </a:p>
        </p:txBody>
      </p:sp>
      <p:sp>
        <p:nvSpPr>
          <p:cNvPr id="116" name="Text Box 44"/>
          <p:cNvSpPr txBox="1">
            <a:spLocks noChangeArrowheads="1"/>
          </p:cNvSpPr>
          <p:nvPr/>
        </p:nvSpPr>
        <p:spPr bwMode="auto">
          <a:xfrm>
            <a:off x="5487988" y="1976438"/>
            <a:ext cx="2663825" cy="276999"/>
          </a:xfrm>
          <a:prstGeom prst="rect">
            <a:avLst/>
          </a:prstGeom>
          <a:noFill/>
          <a:ln w="9525">
            <a:noFill/>
            <a:miter lim="800000"/>
            <a:headEnd/>
            <a:tailEnd/>
          </a:ln>
        </p:spPr>
        <p:txBody>
          <a:bodyPr>
            <a:spAutoFit/>
          </a:bodyPr>
          <a:lstStyle/>
          <a:p>
            <a:pPr algn="ctr">
              <a:defRPr/>
            </a:pPr>
            <a:r>
              <a:rPr lang="en-US" altLang="en-US" sz="1200" dirty="0">
                <a:solidFill>
                  <a:srgbClr val="FF0000"/>
                </a:solidFill>
                <a:latin typeface="Arial" pitchFamily="34" charset="0"/>
                <a:cs typeface="Arial" pitchFamily="34" charset="0"/>
              </a:rPr>
              <a:t> Pure Module Logic</a:t>
            </a:r>
          </a:p>
        </p:txBody>
      </p:sp>
      <p:sp>
        <p:nvSpPr>
          <p:cNvPr id="117" name="Text Box 28"/>
          <p:cNvSpPr txBox="1">
            <a:spLocks noChangeArrowheads="1"/>
          </p:cNvSpPr>
          <p:nvPr/>
        </p:nvSpPr>
        <p:spPr bwMode="auto">
          <a:xfrm>
            <a:off x="3124200" y="3352800"/>
            <a:ext cx="728084" cy="276999"/>
          </a:xfrm>
          <a:prstGeom prst="rect">
            <a:avLst/>
          </a:prstGeom>
          <a:noFill/>
          <a:ln w="9525">
            <a:noFill/>
            <a:miter lim="800000"/>
            <a:headEnd/>
            <a:tailEnd/>
          </a:ln>
        </p:spPr>
        <p:txBody>
          <a:bodyPr wrap="none">
            <a:spAutoFit/>
          </a:bodyPr>
          <a:lstStyle/>
          <a:p>
            <a:pPr>
              <a:defRPr/>
            </a:pPr>
            <a:r>
              <a:rPr lang="en-US" altLang="en-US" sz="1200" dirty="0">
                <a:solidFill>
                  <a:srgbClr val="FF9900"/>
                </a:solidFill>
                <a:latin typeface="Arial" pitchFamily="34" charset="0"/>
                <a:cs typeface="Arial" pitchFamily="34" charset="0"/>
              </a:rPr>
              <a:t>Logging</a:t>
            </a:r>
          </a:p>
        </p:txBody>
      </p:sp>
      <p:sp>
        <p:nvSpPr>
          <p:cNvPr id="123" name="Text Box 28"/>
          <p:cNvSpPr txBox="1">
            <a:spLocks noChangeArrowheads="1"/>
          </p:cNvSpPr>
          <p:nvPr/>
        </p:nvSpPr>
        <p:spPr bwMode="auto">
          <a:xfrm>
            <a:off x="3124200" y="2667000"/>
            <a:ext cx="739305" cy="276999"/>
          </a:xfrm>
          <a:prstGeom prst="rect">
            <a:avLst/>
          </a:prstGeom>
          <a:noFill/>
          <a:ln w="9525">
            <a:noFill/>
            <a:miter lim="800000"/>
            <a:headEnd/>
            <a:tailEnd/>
          </a:ln>
        </p:spPr>
        <p:txBody>
          <a:bodyPr wrap="none">
            <a:spAutoFit/>
          </a:bodyPr>
          <a:lstStyle/>
          <a:p>
            <a:pPr>
              <a:defRPr/>
            </a:pPr>
            <a:r>
              <a:rPr lang="en-US" altLang="en-US" sz="1200" dirty="0">
                <a:solidFill>
                  <a:srgbClr val="FF0000"/>
                </a:solidFill>
                <a:latin typeface="Arial" pitchFamily="34" charset="0"/>
                <a:cs typeface="Arial" pitchFamily="34" charset="0"/>
              </a:rPr>
              <a:t>Security</a:t>
            </a:r>
          </a:p>
        </p:txBody>
      </p:sp>
      <p:sp>
        <p:nvSpPr>
          <p:cNvPr id="125" name="Text Box 28"/>
          <p:cNvSpPr txBox="1">
            <a:spLocks noChangeArrowheads="1"/>
          </p:cNvSpPr>
          <p:nvPr/>
        </p:nvSpPr>
        <p:spPr bwMode="auto">
          <a:xfrm>
            <a:off x="1126175" y="3609201"/>
            <a:ext cx="543739" cy="276999"/>
          </a:xfrm>
          <a:prstGeom prst="rect">
            <a:avLst/>
          </a:prstGeom>
          <a:noFill/>
          <a:ln w="9525">
            <a:noFill/>
            <a:miter lim="800000"/>
            <a:headEnd/>
            <a:tailEnd/>
          </a:ln>
        </p:spPr>
        <p:txBody>
          <a:bodyPr wrap="none">
            <a:spAutoFit/>
          </a:bodyPr>
          <a:lstStyle/>
          <a:p>
            <a:pPr>
              <a:defRPr/>
            </a:pPr>
            <a:r>
              <a:rPr lang="en-US" altLang="en-US" sz="1200" dirty="0">
                <a:solidFill>
                  <a:srgbClr val="0000FF"/>
                </a:solidFill>
                <a:latin typeface="Arial" pitchFamily="34" charset="0"/>
                <a:cs typeface="Arial" pitchFamily="34" charset="0"/>
              </a:rPr>
              <a:t>Auth.</a:t>
            </a:r>
          </a:p>
        </p:txBody>
      </p:sp>
      <p:sp>
        <p:nvSpPr>
          <p:cNvPr id="126" name="Text Box 28"/>
          <p:cNvSpPr txBox="1">
            <a:spLocks noChangeArrowheads="1"/>
          </p:cNvSpPr>
          <p:nvPr/>
        </p:nvSpPr>
        <p:spPr bwMode="auto">
          <a:xfrm>
            <a:off x="569025" y="2971800"/>
            <a:ext cx="1095172" cy="276999"/>
          </a:xfrm>
          <a:prstGeom prst="rect">
            <a:avLst/>
          </a:prstGeom>
          <a:noFill/>
          <a:ln w="9525">
            <a:noFill/>
            <a:miter lim="800000"/>
            <a:headEnd/>
            <a:tailEnd/>
          </a:ln>
        </p:spPr>
        <p:txBody>
          <a:bodyPr wrap="none">
            <a:spAutoFit/>
          </a:bodyPr>
          <a:lstStyle/>
          <a:p>
            <a:pPr>
              <a:defRPr/>
            </a:pPr>
            <a:r>
              <a:rPr lang="en-US" altLang="en-US" sz="1200" dirty="0">
                <a:latin typeface="Arial" pitchFamily="34" charset="0"/>
                <a:cs typeface="Arial" pitchFamily="34" charset="0"/>
              </a:rPr>
              <a:t>Module Logic</a:t>
            </a:r>
          </a:p>
        </p:txBody>
      </p:sp>
      <p:sp>
        <p:nvSpPr>
          <p:cNvPr id="127" name="Line 34"/>
          <p:cNvSpPr>
            <a:spLocks noChangeShapeType="1"/>
          </p:cNvSpPr>
          <p:nvPr/>
        </p:nvSpPr>
        <p:spPr bwMode="auto">
          <a:xfrm>
            <a:off x="1712025" y="3124200"/>
            <a:ext cx="576000" cy="0"/>
          </a:xfrm>
          <a:prstGeom prst="line">
            <a:avLst/>
          </a:prstGeom>
          <a:noFill/>
          <a:ln w="9525">
            <a:solidFill>
              <a:schemeClr val="tx1"/>
            </a:solidFill>
            <a:round/>
            <a:headEnd/>
            <a:tailEnd type="triangle" w="med" len="med"/>
          </a:ln>
        </p:spPr>
        <p:txBody>
          <a:bodyPr/>
          <a:lstStyle/>
          <a:p>
            <a:endParaRPr lang="en-IN" dirty="0"/>
          </a:p>
        </p:txBody>
      </p:sp>
      <p:sp>
        <p:nvSpPr>
          <p:cNvPr id="128" name="Text Box 28"/>
          <p:cNvSpPr txBox="1">
            <a:spLocks noChangeArrowheads="1"/>
          </p:cNvSpPr>
          <p:nvPr/>
        </p:nvSpPr>
        <p:spPr bwMode="auto">
          <a:xfrm>
            <a:off x="4912425" y="3276600"/>
            <a:ext cx="1095172" cy="276999"/>
          </a:xfrm>
          <a:prstGeom prst="rect">
            <a:avLst/>
          </a:prstGeom>
          <a:noFill/>
          <a:ln w="9525">
            <a:noFill/>
            <a:miter lim="800000"/>
            <a:headEnd/>
            <a:tailEnd/>
          </a:ln>
        </p:spPr>
        <p:txBody>
          <a:bodyPr wrap="none">
            <a:spAutoFit/>
          </a:bodyPr>
          <a:lstStyle/>
          <a:p>
            <a:pPr>
              <a:defRPr/>
            </a:pPr>
            <a:r>
              <a:rPr lang="en-US" altLang="en-US" sz="1200" dirty="0">
                <a:latin typeface="Arial" pitchFamily="34" charset="0"/>
                <a:cs typeface="Arial" pitchFamily="34" charset="0"/>
              </a:rPr>
              <a:t>Module Logic</a:t>
            </a:r>
          </a:p>
        </p:txBody>
      </p:sp>
      <p:sp>
        <p:nvSpPr>
          <p:cNvPr id="129" name="Line 34"/>
          <p:cNvSpPr>
            <a:spLocks noChangeShapeType="1"/>
          </p:cNvSpPr>
          <p:nvPr/>
        </p:nvSpPr>
        <p:spPr bwMode="auto">
          <a:xfrm>
            <a:off x="6055425" y="3429000"/>
            <a:ext cx="576000" cy="0"/>
          </a:xfrm>
          <a:prstGeom prst="line">
            <a:avLst/>
          </a:prstGeom>
          <a:noFill/>
          <a:ln w="9525">
            <a:solidFill>
              <a:schemeClr val="tx1"/>
            </a:solidFill>
            <a:round/>
            <a:headEnd/>
            <a:tailEnd type="triangle" w="med" len="med"/>
          </a:ln>
        </p:spPr>
        <p:txBody>
          <a:bodyPr/>
          <a:lstStyle/>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15</a:t>
            </a:fld>
            <a:endParaRPr lang="en-US" dirty="0"/>
          </a:p>
        </p:txBody>
      </p:sp>
      <p:sp>
        <p:nvSpPr>
          <p:cNvPr id="26" name="Title 2"/>
          <p:cNvSpPr>
            <a:spLocks noGrp="1"/>
          </p:cNvSpPr>
          <p:nvPr>
            <p:ph type="title"/>
          </p:nvPr>
        </p:nvSpPr>
        <p:spPr>
          <a:xfrm>
            <a:off x="2286000" y="54429"/>
            <a:ext cx="6857996" cy="555171"/>
          </a:xfrm>
        </p:spPr>
        <p:txBody>
          <a:bodyPr/>
          <a:lstStyle/>
          <a:p>
            <a:r>
              <a:rPr lang="en-US" sz="2800" noProof="0" dirty="0">
                <a:latin typeface="Arial Rounded MT Bold"/>
                <a:cs typeface="Arial" pitchFamily="34" charset="0"/>
              </a:rPr>
              <a:t>Agenda (2 of 3)</a:t>
            </a:r>
          </a:p>
        </p:txBody>
      </p:sp>
      <p:sp>
        <p:nvSpPr>
          <p:cNvPr id="7" name="Rectangle 3"/>
          <p:cNvSpPr txBox="1">
            <a:spLocks noChangeArrowheads="1"/>
          </p:cNvSpPr>
          <p:nvPr/>
        </p:nvSpPr>
        <p:spPr>
          <a:xfrm>
            <a:off x="329096" y="1066800"/>
            <a:ext cx="853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2" indent="0">
              <a:spcBef>
                <a:spcPts val="600"/>
              </a:spcBef>
              <a:spcAft>
                <a:spcPts val="600"/>
              </a:spcAft>
              <a:buNone/>
            </a:pPr>
            <a:r>
              <a:rPr lang="en-IN" sz="1400" dirty="0">
                <a:solidFill>
                  <a:schemeClr val="tx1"/>
                </a:solidFill>
              </a:rPr>
              <a:t>Definition of Spring AOP</a:t>
            </a:r>
          </a:p>
          <a:p>
            <a:pPr marL="457200" lvl="2" indent="0">
              <a:spcBef>
                <a:spcPts val="600"/>
              </a:spcBef>
              <a:spcAft>
                <a:spcPts val="600"/>
              </a:spcAft>
              <a:buNone/>
            </a:pPr>
            <a:r>
              <a:rPr lang="en-IN" sz="1400" dirty="0">
                <a:solidFill>
                  <a:schemeClr val="tx1"/>
                </a:solidFill>
              </a:rPr>
              <a:t>Terminologies associated with Spring AOP</a:t>
            </a:r>
          </a:p>
          <a:p>
            <a:pPr marL="457200" lvl="2" indent="0">
              <a:spcBef>
                <a:spcPts val="600"/>
              </a:spcBef>
              <a:spcAft>
                <a:spcPts val="600"/>
              </a:spcAft>
              <a:buNone/>
            </a:pPr>
            <a:r>
              <a:rPr lang="en-IN" sz="1400" dirty="0">
                <a:solidFill>
                  <a:schemeClr val="tx1"/>
                </a:solidFill>
              </a:rPr>
              <a:t>Configuring Spring AOP in an application</a:t>
            </a:r>
            <a:endParaRPr lang="en-US" sz="1400" dirty="0"/>
          </a:p>
          <a:p>
            <a:pPr marL="457200" lvl="2" indent="0">
              <a:spcBef>
                <a:spcPts val="600"/>
              </a:spcBef>
              <a:spcAft>
                <a:spcPts val="600"/>
              </a:spcAft>
              <a:buNone/>
            </a:pPr>
            <a:endParaRPr lang="en-US" sz="1400" dirty="0">
              <a:solidFill>
                <a:schemeClr val="tx1"/>
              </a:solidFill>
            </a:endParaRPr>
          </a:p>
          <a:p>
            <a:pPr lvl="2">
              <a:lnSpc>
                <a:spcPct val="150000"/>
              </a:lnSpc>
            </a:pPr>
            <a:endParaRPr lang="en-US" dirty="0"/>
          </a:p>
          <a:p>
            <a:pPr lvl="2">
              <a:lnSpc>
                <a:spcPct val="150000"/>
              </a:lnSpc>
              <a:buFont typeface="Wingdings" panose="05000000000000000000" pitchFamily="2" charset="2"/>
              <a:buChar char="q"/>
            </a:pPr>
            <a:endParaRPr lang="en-US" sz="1400" dirty="0">
              <a:solidFill>
                <a:schemeClr val="tx1"/>
              </a:solidFill>
            </a:endParaRPr>
          </a:p>
        </p:txBody>
      </p:sp>
      <p:sp>
        <p:nvSpPr>
          <p:cNvPr id="28" name="Oval 27"/>
          <p:cNvSpPr/>
          <p:nvPr>
            <p:custDataLst>
              <p:tags r:id="rId1"/>
            </p:custDataLst>
          </p:nvPr>
        </p:nvSpPr>
        <p:spPr>
          <a:xfrm>
            <a:off x="594793" y="59436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9" name="Oval 28"/>
          <p:cNvSpPr/>
          <p:nvPr>
            <p:custDataLst>
              <p:tags r:id="rId2"/>
            </p:custDataLst>
          </p:nvPr>
        </p:nvSpPr>
        <p:spPr>
          <a:xfrm>
            <a:off x="5932334" y="594360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a:solidFill>
                  <a:prstClr val="white"/>
                </a:solidFill>
                <a:latin typeface="Arial" panose="020B0604020202020204" pitchFamily="34" charset="0"/>
                <a:cs typeface="Arial" panose="020B0604020202020204" pitchFamily="34" charset="0"/>
              </a:rPr>
              <a:t> </a:t>
            </a:r>
          </a:p>
        </p:txBody>
      </p:sp>
      <p:sp>
        <p:nvSpPr>
          <p:cNvPr id="30" name="Rectangle 29"/>
          <p:cNvSpPr/>
          <p:nvPr>
            <p:custDataLst>
              <p:tags r:id="rId3"/>
            </p:custDataLst>
          </p:nvPr>
        </p:nvSpPr>
        <p:spPr>
          <a:xfrm>
            <a:off x="3425142" y="5943600"/>
            <a:ext cx="2342308"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the topic in discussion</a:t>
            </a:r>
          </a:p>
        </p:txBody>
      </p:sp>
      <p:sp>
        <p:nvSpPr>
          <p:cNvPr id="31" name="Rectangle 30"/>
          <p:cNvSpPr/>
          <p:nvPr>
            <p:custDataLst>
              <p:tags r:id="rId4"/>
            </p:custDataLst>
          </p:nvPr>
        </p:nvSpPr>
        <p:spPr>
          <a:xfrm>
            <a:off x="832329" y="5943600"/>
            <a:ext cx="2215671"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to be covered</a:t>
            </a:r>
          </a:p>
        </p:txBody>
      </p:sp>
      <p:sp>
        <p:nvSpPr>
          <p:cNvPr id="32" name="Rectangle 31"/>
          <p:cNvSpPr/>
          <p:nvPr>
            <p:custDataLst>
              <p:tags r:id="rId5"/>
            </p:custDataLst>
          </p:nvPr>
        </p:nvSpPr>
        <p:spPr>
          <a:xfrm>
            <a:off x="6170050" y="5943600"/>
            <a:ext cx="1830950"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covered</a:t>
            </a:r>
          </a:p>
        </p:txBody>
      </p:sp>
      <p:sp>
        <p:nvSpPr>
          <p:cNvPr id="33" name="Oval 32"/>
          <p:cNvSpPr/>
          <p:nvPr>
            <p:custDataLst>
              <p:tags r:id="rId6"/>
            </p:custDataLst>
          </p:nvPr>
        </p:nvSpPr>
        <p:spPr>
          <a:xfrm>
            <a:off x="3190543" y="594360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pic>
        <p:nvPicPr>
          <p:cNvPr id="20" name="Picture 19" descr="C:\Users\161895.CTS\AppData\Local\Microsoft\Windows\Temporary Internet Files\Content.Outlook\9ZMHTED3\actions_view_pim_tasks.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705600" y="37338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custDataLst>
              <p:tags r:id="rId7"/>
            </p:custDataLst>
          </p:nvPr>
        </p:nvSpPr>
        <p:spPr>
          <a:xfrm>
            <a:off x="533400" y="1107375"/>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17" name="Oval 16"/>
          <p:cNvSpPr/>
          <p:nvPr>
            <p:custDataLst>
              <p:tags r:id="rId8"/>
            </p:custDataLst>
          </p:nvPr>
        </p:nvSpPr>
        <p:spPr>
          <a:xfrm>
            <a:off x="533400" y="147650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18" name="Oval 17"/>
          <p:cNvSpPr/>
          <p:nvPr>
            <p:custDataLst>
              <p:tags r:id="rId9"/>
            </p:custDataLst>
          </p:nvPr>
        </p:nvSpPr>
        <p:spPr>
          <a:xfrm>
            <a:off x="533400" y="183375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4239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08A6B7-A675-BA42-9344-4AB5566CF85C}"/>
              </a:ext>
            </a:extLst>
          </p:cNvPr>
          <p:cNvSpPr>
            <a:spLocks noGrp="1"/>
          </p:cNvSpPr>
          <p:nvPr>
            <p:ph idx="1"/>
          </p:nvPr>
        </p:nvSpPr>
        <p:spPr/>
        <p:txBody>
          <a:bodyPr/>
          <a:lstStyle/>
          <a:p>
            <a:r>
              <a:rPr lang="en-US" altLang="en-US" dirty="0"/>
              <a:t>Aspect:</a:t>
            </a:r>
          </a:p>
          <a:p>
            <a:pPr lvl="1"/>
            <a:r>
              <a:rPr lang="en-US" altLang="en-US" dirty="0"/>
              <a:t>A cross-cutting concern</a:t>
            </a:r>
          </a:p>
          <a:p>
            <a:pPr lvl="1"/>
            <a:r>
              <a:rPr lang="en-US" altLang="en-US" dirty="0"/>
              <a:t>A regular class annotated with @Aspect (@AspectJ style) or using Schema based approach</a:t>
            </a:r>
          </a:p>
          <a:p>
            <a:r>
              <a:rPr lang="en-US" altLang="en-US" dirty="0" err="1"/>
              <a:t>JoinPoint</a:t>
            </a:r>
            <a:r>
              <a:rPr lang="en-US" altLang="en-US" dirty="0"/>
              <a:t>:</a:t>
            </a:r>
          </a:p>
          <a:p>
            <a:pPr lvl="1"/>
            <a:r>
              <a:rPr lang="en-US" altLang="en-US" dirty="0"/>
              <a:t>Point during execution of a program</a:t>
            </a:r>
          </a:p>
          <a:p>
            <a:pPr lvl="1"/>
            <a:r>
              <a:rPr lang="en-US" altLang="en-US" dirty="0"/>
              <a:t>Example: Method execution</a:t>
            </a:r>
          </a:p>
          <a:p>
            <a:r>
              <a:rPr lang="en-US" altLang="en-US" dirty="0"/>
              <a:t>Advice:</a:t>
            </a:r>
          </a:p>
          <a:p>
            <a:pPr lvl="1"/>
            <a:r>
              <a:rPr lang="en-US" altLang="en-US" dirty="0"/>
              <a:t>Action performed by the aspect at a </a:t>
            </a:r>
            <a:r>
              <a:rPr lang="en-US" altLang="en-US" dirty="0" err="1"/>
              <a:t>joinpoint</a:t>
            </a:r>
            <a:endParaRPr lang="en-US" altLang="en-US" dirty="0"/>
          </a:p>
          <a:p>
            <a:r>
              <a:rPr lang="en-US" altLang="en-US" dirty="0"/>
              <a:t>Pointcut:</a:t>
            </a:r>
          </a:p>
          <a:p>
            <a:pPr lvl="1"/>
            <a:r>
              <a:rPr lang="en-US" altLang="en-US" dirty="0"/>
              <a:t>A predicate that matches </a:t>
            </a:r>
            <a:r>
              <a:rPr lang="en-US" altLang="en-US" dirty="0" err="1"/>
              <a:t>joinpoints</a:t>
            </a:r>
            <a:endParaRPr lang="en-US" altLang="en-US" dirty="0"/>
          </a:p>
          <a:p>
            <a:pPr lvl="1"/>
            <a:r>
              <a:rPr lang="en-US" altLang="en-US" b="1" i="1" dirty="0"/>
              <a:t>Pointcut expressions match </a:t>
            </a:r>
            <a:r>
              <a:rPr lang="en-US" altLang="en-US" b="1" i="1" dirty="0" err="1"/>
              <a:t>joinpoints</a:t>
            </a:r>
            <a:r>
              <a:rPr lang="en-US" altLang="en-US" b="1" i="1" dirty="0"/>
              <a:t>, which are advised by aspects</a:t>
            </a:r>
            <a:r>
              <a:rPr lang="en-US" altLang="en-US" dirty="0"/>
              <a:t>.</a:t>
            </a:r>
            <a:endParaRPr lang="en-US" altLang="en-US" b="1" i="1" dirty="0"/>
          </a:p>
          <a:p>
            <a:endParaRPr lang="en-US" dirty="0"/>
          </a:p>
        </p:txBody>
      </p:sp>
      <p:sp>
        <p:nvSpPr>
          <p:cNvPr id="3" name="Footer Placeholder 2">
            <a:extLst>
              <a:ext uri="{FF2B5EF4-FFF2-40B4-BE49-F238E27FC236}">
                <a16:creationId xmlns:a16="http://schemas.microsoft.com/office/drawing/2014/main" id="{75219549-8156-BD4F-AA71-EBCB2465CAF7}"/>
              </a:ext>
            </a:extLst>
          </p:cNvPr>
          <p:cNvSpPr>
            <a:spLocks noGrp="1"/>
          </p:cNvSpPr>
          <p:nvPr>
            <p:ph type="ftr" sz="quarter" idx="11"/>
          </p:nvPr>
        </p:nvSpPr>
        <p:spPr/>
        <p:txBody>
          <a:bodyPr/>
          <a:lstStyle/>
          <a:p>
            <a:r>
              <a:rPr lang="en-US"/>
              <a:t>© Cognizant 2018</a:t>
            </a:r>
            <a:endParaRPr lang="en-US" dirty="0"/>
          </a:p>
        </p:txBody>
      </p:sp>
      <p:sp>
        <p:nvSpPr>
          <p:cNvPr id="4" name="Slide Number Placeholder 3">
            <a:extLst>
              <a:ext uri="{FF2B5EF4-FFF2-40B4-BE49-F238E27FC236}">
                <a16:creationId xmlns:a16="http://schemas.microsoft.com/office/drawing/2014/main" id="{0C76827A-3403-D04C-8B2D-4187A693822A}"/>
              </a:ext>
            </a:extLst>
          </p:cNvPr>
          <p:cNvSpPr>
            <a:spLocks noGrp="1"/>
          </p:cNvSpPr>
          <p:nvPr>
            <p:ph type="sldNum" sz="quarter" idx="12"/>
          </p:nvPr>
        </p:nvSpPr>
        <p:spPr/>
        <p:txBody>
          <a:bodyPr/>
          <a:lstStyle/>
          <a:p>
            <a:fld id="{E010FFBF-CE78-4D4F-99AE-70EBB8975F0E}" type="slidenum">
              <a:rPr lang="en-US" smtClean="0"/>
              <a:t>16</a:t>
            </a:fld>
            <a:endParaRPr lang="en-US" dirty="0"/>
          </a:p>
        </p:txBody>
      </p:sp>
      <p:sp>
        <p:nvSpPr>
          <p:cNvPr id="5" name="Title 4">
            <a:extLst>
              <a:ext uri="{FF2B5EF4-FFF2-40B4-BE49-F238E27FC236}">
                <a16:creationId xmlns:a16="http://schemas.microsoft.com/office/drawing/2014/main" id="{EDFE3F94-9FB0-C34E-8AA8-A6456A06C81B}"/>
              </a:ext>
            </a:extLst>
          </p:cNvPr>
          <p:cNvSpPr>
            <a:spLocks noGrp="1"/>
          </p:cNvSpPr>
          <p:nvPr>
            <p:ph type="title"/>
          </p:nvPr>
        </p:nvSpPr>
        <p:spPr/>
        <p:txBody>
          <a:bodyPr/>
          <a:lstStyle/>
          <a:p>
            <a:r>
              <a:rPr lang="en-US" dirty="0"/>
              <a:t>AOP Terminologies – Concern </a:t>
            </a:r>
          </a:p>
        </p:txBody>
      </p:sp>
    </p:spTree>
    <p:extLst>
      <p:ext uri="{BB962C8B-B14F-4D97-AF65-F5344CB8AC3E}">
        <p14:creationId xmlns:p14="http://schemas.microsoft.com/office/powerpoint/2010/main" val="1657615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ABE16C-A663-3C42-9AD9-05D464B8AD7E}"/>
              </a:ext>
            </a:extLst>
          </p:cNvPr>
          <p:cNvSpPr>
            <a:spLocks noGrp="1"/>
          </p:cNvSpPr>
          <p:nvPr>
            <p:ph idx="1"/>
          </p:nvPr>
        </p:nvSpPr>
        <p:spPr/>
        <p:txBody>
          <a:bodyPr/>
          <a:lstStyle/>
          <a:p>
            <a:pPr>
              <a:buFont typeface="Arial" charset="0"/>
              <a:buChar char="►"/>
              <a:defRPr/>
            </a:pPr>
            <a:r>
              <a:rPr lang="en-US" sz="2300" dirty="0"/>
              <a:t>Target/Advised object:</a:t>
            </a:r>
            <a:endParaRPr lang="en-US" dirty="0"/>
          </a:p>
          <a:p>
            <a:pPr lvl="1">
              <a:defRPr/>
            </a:pPr>
            <a:r>
              <a:rPr lang="en-US" dirty="0"/>
              <a:t>The object whose method is being advised by the aspect</a:t>
            </a:r>
          </a:p>
          <a:p>
            <a:pPr marL="457200" lvl="1" indent="0">
              <a:buNone/>
              <a:defRPr/>
            </a:pPr>
            <a:endParaRPr lang="en-US" dirty="0"/>
          </a:p>
          <a:p>
            <a:pPr>
              <a:buFont typeface="Arial" charset="0"/>
              <a:buChar char="►"/>
              <a:defRPr/>
            </a:pPr>
            <a:r>
              <a:rPr lang="en-US" sz="2300" dirty="0"/>
              <a:t>Introduction:</a:t>
            </a:r>
            <a:endParaRPr lang="en-US" dirty="0"/>
          </a:p>
          <a:p>
            <a:pPr lvl="1">
              <a:defRPr/>
            </a:pPr>
            <a:r>
              <a:rPr lang="en-US" dirty="0"/>
              <a:t>New methods can be </a:t>
            </a:r>
            <a:r>
              <a:rPr lang="en-US" i="1" dirty="0"/>
              <a:t>introduced </a:t>
            </a:r>
            <a:r>
              <a:rPr lang="en-US" dirty="0"/>
              <a:t>to the advised object</a:t>
            </a:r>
          </a:p>
          <a:p>
            <a:pPr marL="457200" lvl="1" indent="0">
              <a:buNone/>
              <a:defRPr/>
            </a:pPr>
            <a:endParaRPr lang="en-US" dirty="0"/>
          </a:p>
          <a:p>
            <a:pPr>
              <a:buFont typeface="Arial" charset="0"/>
              <a:buChar char="►"/>
              <a:defRPr/>
            </a:pPr>
            <a:r>
              <a:rPr lang="en-US" sz="2300" dirty="0"/>
              <a:t>Weaving:</a:t>
            </a:r>
            <a:endParaRPr lang="en-US" dirty="0"/>
          </a:p>
          <a:p>
            <a:pPr lvl="1">
              <a:defRPr/>
            </a:pPr>
            <a:r>
              <a:rPr lang="en-US" dirty="0"/>
              <a:t>The act of applying the advice to the advised object—can be compile/runtime</a:t>
            </a:r>
          </a:p>
          <a:p>
            <a:pPr marL="457200" lvl="1" indent="0">
              <a:buNone/>
              <a:defRPr/>
            </a:pPr>
            <a:endParaRPr lang="en-US" dirty="0"/>
          </a:p>
          <a:p>
            <a:pPr>
              <a:buFont typeface="Arial" charset="0"/>
              <a:buChar char="►"/>
              <a:defRPr/>
            </a:pPr>
            <a:r>
              <a:rPr lang="en-US" sz="2300" dirty="0"/>
              <a:t>Proxy:</a:t>
            </a:r>
            <a:endParaRPr lang="en-US" dirty="0"/>
          </a:p>
          <a:p>
            <a:pPr lvl="1">
              <a:defRPr/>
            </a:pPr>
            <a:r>
              <a:rPr lang="en-US" dirty="0"/>
              <a:t>An object that contains the code to advise the target object</a:t>
            </a:r>
            <a:endParaRPr lang="en-US" b="1" i="1" dirty="0"/>
          </a:p>
          <a:p>
            <a:endParaRPr lang="en-US" dirty="0"/>
          </a:p>
        </p:txBody>
      </p:sp>
      <p:sp>
        <p:nvSpPr>
          <p:cNvPr id="3" name="Footer Placeholder 2">
            <a:extLst>
              <a:ext uri="{FF2B5EF4-FFF2-40B4-BE49-F238E27FC236}">
                <a16:creationId xmlns:a16="http://schemas.microsoft.com/office/drawing/2014/main" id="{44803BED-41AA-6F4E-A342-96490A159A28}"/>
              </a:ext>
            </a:extLst>
          </p:cNvPr>
          <p:cNvSpPr>
            <a:spLocks noGrp="1"/>
          </p:cNvSpPr>
          <p:nvPr>
            <p:ph type="ftr" sz="quarter" idx="11"/>
          </p:nvPr>
        </p:nvSpPr>
        <p:spPr/>
        <p:txBody>
          <a:bodyPr/>
          <a:lstStyle/>
          <a:p>
            <a:r>
              <a:rPr lang="en-US"/>
              <a:t>© Cognizant 2018</a:t>
            </a:r>
            <a:endParaRPr lang="en-US" dirty="0"/>
          </a:p>
        </p:txBody>
      </p:sp>
      <p:sp>
        <p:nvSpPr>
          <p:cNvPr id="4" name="Slide Number Placeholder 3">
            <a:extLst>
              <a:ext uri="{FF2B5EF4-FFF2-40B4-BE49-F238E27FC236}">
                <a16:creationId xmlns:a16="http://schemas.microsoft.com/office/drawing/2014/main" id="{1FEEAB1E-E670-A144-BD52-8D0D843FA28C}"/>
              </a:ext>
            </a:extLst>
          </p:cNvPr>
          <p:cNvSpPr>
            <a:spLocks noGrp="1"/>
          </p:cNvSpPr>
          <p:nvPr>
            <p:ph type="sldNum" sz="quarter" idx="12"/>
          </p:nvPr>
        </p:nvSpPr>
        <p:spPr/>
        <p:txBody>
          <a:bodyPr/>
          <a:lstStyle/>
          <a:p>
            <a:fld id="{E010FFBF-CE78-4D4F-99AE-70EBB8975F0E}" type="slidenum">
              <a:rPr lang="en-US" smtClean="0"/>
              <a:t>17</a:t>
            </a:fld>
            <a:endParaRPr lang="en-US" dirty="0"/>
          </a:p>
        </p:txBody>
      </p:sp>
      <p:sp>
        <p:nvSpPr>
          <p:cNvPr id="5" name="Title 4">
            <a:extLst>
              <a:ext uri="{FF2B5EF4-FFF2-40B4-BE49-F238E27FC236}">
                <a16:creationId xmlns:a16="http://schemas.microsoft.com/office/drawing/2014/main" id="{08BAC91B-C31A-284B-8F2B-89E775355055}"/>
              </a:ext>
            </a:extLst>
          </p:cNvPr>
          <p:cNvSpPr>
            <a:spLocks noGrp="1"/>
          </p:cNvSpPr>
          <p:nvPr>
            <p:ph type="title"/>
          </p:nvPr>
        </p:nvSpPr>
        <p:spPr/>
        <p:txBody>
          <a:bodyPr/>
          <a:lstStyle/>
          <a:p>
            <a:r>
              <a:rPr lang="en-US" dirty="0"/>
              <a:t>AOP Terminologies – Concern </a:t>
            </a:r>
          </a:p>
        </p:txBody>
      </p:sp>
    </p:spTree>
    <p:extLst>
      <p:ext uri="{BB962C8B-B14F-4D97-AF65-F5344CB8AC3E}">
        <p14:creationId xmlns:p14="http://schemas.microsoft.com/office/powerpoint/2010/main" val="574090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B7D788-4039-1447-83A3-51F537083207}"/>
              </a:ext>
            </a:extLst>
          </p:cNvPr>
          <p:cNvSpPr>
            <a:spLocks noGrp="1"/>
          </p:cNvSpPr>
          <p:nvPr>
            <p:ph idx="1"/>
          </p:nvPr>
        </p:nvSpPr>
        <p:spPr/>
        <p:txBody>
          <a:bodyPr/>
          <a:lstStyle/>
          <a:p>
            <a:pPr>
              <a:defRPr/>
            </a:pPr>
            <a:r>
              <a:rPr lang="en-US" dirty="0"/>
              <a:t>Different types of Advice</a:t>
            </a:r>
          </a:p>
          <a:p>
            <a:pPr>
              <a:buFont typeface="Arial" charset="0"/>
              <a:buChar char="►"/>
              <a:defRPr/>
            </a:pPr>
            <a:r>
              <a:rPr lang="en-US" dirty="0"/>
              <a:t>@Before </a:t>
            </a:r>
          </a:p>
          <a:p>
            <a:pPr lvl="1">
              <a:defRPr/>
            </a:pPr>
            <a:r>
              <a:rPr lang="en-US" dirty="0"/>
              <a:t>Applied before method call, which does not have the ability to prevent execution flow proceeding to the joinpoint</a:t>
            </a:r>
          </a:p>
          <a:p>
            <a:pPr>
              <a:buFont typeface="Arial" charset="0"/>
              <a:buChar char="►"/>
              <a:defRPr/>
            </a:pPr>
            <a:r>
              <a:rPr lang="en-US" dirty="0"/>
              <a:t>@</a:t>
            </a:r>
            <a:r>
              <a:rPr lang="en-US" dirty="0" err="1"/>
              <a:t>AfterThrowing</a:t>
            </a:r>
            <a:endParaRPr lang="en-US" dirty="0"/>
          </a:p>
          <a:p>
            <a:pPr lvl="1">
              <a:defRPr/>
            </a:pPr>
            <a:r>
              <a:rPr lang="en-US" dirty="0"/>
              <a:t>Advice applied after method </a:t>
            </a:r>
            <a:r>
              <a:rPr lang="en-US" dirty="0">
                <a:solidFill>
                  <a:srgbClr val="FF0000"/>
                </a:solidFill>
              </a:rPr>
              <a:t>throws exception</a:t>
            </a:r>
          </a:p>
          <a:p>
            <a:pPr>
              <a:buFont typeface="Arial" charset="0"/>
              <a:buChar char="►"/>
              <a:defRPr/>
            </a:pPr>
            <a:r>
              <a:rPr lang="en-US" dirty="0"/>
              <a:t>@</a:t>
            </a:r>
            <a:r>
              <a:rPr lang="en-US" dirty="0" err="1"/>
              <a:t>AfterReturning</a:t>
            </a:r>
            <a:endParaRPr lang="en-US" dirty="0"/>
          </a:p>
          <a:p>
            <a:pPr lvl="1">
              <a:defRPr/>
            </a:pPr>
            <a:r>
              <a:rPr lang="en-US" dirty="0"/>
              <a:t>Advice applied after method </a:t>
            </a:r>
            <a:r>
              <a:rPr lang="en-US" dirty="0">
                <a:solidFill>
                  <a:srgbClr val="FF0000"/>
                </a:solidFill>
              </a:rPr>
              <a:t>returns normally</a:t>
            </a:r>
            <a:r>
              <a:rPr lang="en-US" dirty="0"/>
              <a:t>: without throwing an exception</a:t>
            </a:r>
          </a:p>
          <a:p>
            <a:pPr>
              <a:buFont typeface="Arial" charset="0"/>
              <a:buChar char="►"/>
              <a:defRPr/>
            </a:pPr>
            <a:r>
              <a:rPr lang="en-US" dirty="0"/>
              <a:t>@After</a:t>
            </a:r>
          </a:p>
          <a:p>
            <a:pPr lvl="1">
              <a:defRPr/>
            </a:pPr>
            <a:r>
              <a:rPr lang="en-US" dirty="0"/>
              <a:t>Advice applied after method exits normally or by throwing an exception</a:t>
            </a:r>
          </a:p>
          <a:p>
            <a:endParaRPr lang="en-US" dirty="0"/>
          </a:p>
        </p:txBody>
      </p:sp>
      <p:sp>
        <p:nvSpPr>
          <p:cNvPr id="3" name="Footer Placeholder 2">
            <a:extLst>
              <a:ext uri="{FF2B5EF4-FFF2-40B4-BE49-F238E27FC236}">
                <a16:creationId xmlns:a16="http://schemas.microsoft.com/office/drawing/2014/main" id="{83875577-3A57-794A-9E6C-6AB4E9A44E38}"/>
              </a:ext>
            </a:extLst>
          </p:cNvPr>
          <p:cNvSpPr>
            <a:spLocks noGrp="1"/>
          </p:cNvSpPr>
          <p:nvPr>
            <p:ph type="ftr" sz="quarter" idx="11"/>
          </p:nvPr>
        </p:nvSpPr>
        <p:spPr/>
        <p:txBody>
          <a:bodyPr/>
          <a:lstStyle/>
          <a:p>
            <a:r>
              <a:rPr lang="en-US"/>
              <a:t>© Cognizant 2018</a:t>
            </a:r>
            <a:endParaRPr lang="en-US" dirty="0"/>
          </a:p>
        </p:txBody>
      </p:sp>
      <p:sp>
        <p:nvSpPr>
          <p:cNvPr id="4" name="Slide Number Placeholder 3">
            <a:extLst>
              <a:ext uri="{FF2B5EF4-FFF2-40B4-BE49-F238E27FC236}">
                <a16:creationId xmlns:a16="http://schemas.microsoft.com/office/drawing/2014/main" id="{16B83824-FFC9-EA4A-94C5-3429C91DF837}"/>
              </a:ext>
            </a:extLst>
          </p:cNvPr>
          <p:cNvSpPr>
            <a:spLocks noGrp="1"/>
          </p:cNvSpPr>
          <p:nvPr>
            <p:ph type="sldNum" sz="quarter" idx="12"/>
          </p:nvPr>
        </p:nvSpPr>
        <p:spPr/>
        <p:txBody>
          <a:bodyPr/>
          <a:lstStyle/>
          <a:p>
            <a:fld id="{E010FFBF-CE78-4D4F-99AE-70EBB8975F0E}" type="slidenum">
              <a:rPr lang="en-US" smtClean="0"/>
              <a:t>18</a:t>
            </a:fld>
            <a:endParaRPr lang="en-US" dirty="0"/>
          </a:p>
        </p:txBody>
      </p:sp>
      <p:sp>
        <p:nvSpPr>
          <p:cNvPr id="5" name="Title 4">
            <a:extLst>
              <a:ext uri="{FF2B5EF4-FFF2-40B4-BE49-F238E27FC236}">
                <a16:creationId xmlns:a16="http://schemas.microsoft.com/office/drawing/2014/main" id="{A51BEC00-F806-D845-9516-3A5BE35BE8C3}"/>
              </a:ext>
            </a:extLst>
          </p:cNvPr>
          <p:cNvSpPr>
            <a:spLocks noGrp="1"/>
          </p:cNvSpPr>
          <p:nvPr>
            <p:ph type="title"/>
          </p:nvPr>
        </p:nvSpPr>
        <p:spPr/>
        <p:txBody>
          <a:bodyPr/>
          <a:lstStyle/>
          <a:p>
            <a:r>
              <a:rPr lang="en-US" dirty="0"/>
              <a:t>Advice</a:t>
            </a:r>
          </a:p>
        </p:txBody>
      </p:sp>
    </p:spTree>
    <p:extLst>
      <p:ext uri="{BB962C8B-B14F-4D97-AF65-F5344CB8AC3E}">
        <p14:creationId xmlns:p14="http://schemas.microsoft.com/office/powerpoint/2010/main" val="312254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2F5CF5-B5D2-CD42-AB94-B7AA1BF440A6}"/>
              </a:ext>
            </a:extLst>
          </p:cNvPr>
          <p:cNvSpPr>
            <a:spLocks noGrp="1"/>
          </p:cNvSpPr>
          <p:nvPr>
            <p:ph idx="1"/>
          </p:nvPr>
        </p:nvSpPr>
        <p:spPr/>
        <p:txBody>
          <a:bodyPr/>
          <a:lstStyle/>
          <a:p>
            <a:pPr>
              <a:buFont typeface="Arial" charset="0"/>
              <a:buChar char="►"/>
              <a:defRPr/>
            </a:pPr>
            <a:r>
              <a:rPr lang="en-US" dirty="0"/>
              <a:t>@Around:</a:t>
            </a:r>
          </a:p>
          <a:p>
            <a:pPr lvl="1">
              <a:defRPr/>
            </a:pPr>
            <a:r>
              <a:rPr lang="en-US" dirty="0"/>
              <a:t>Advice that surrounds a joinpoint such as a method invocation. </a:t>
            </a:r>
          </a:p>
          <a:p>
            <a:pPr lvl="1">
              <a:defRPr/>
            </a:pPr>
            <a:r>
              <a:rPr lang="en-US" dirty="0"/>
              <a:t>The most powerful kind of advice. </a:t>
            </a:r>
          </a:p>
          <a:p>
            <a:pPr lvl="1">
              <a:defRPr/>
            </a:pPr>
            <a:r>
              <a:rPr lang="en-US" dirty="0"/>
              <a:t>Can perform custom behavior before and after the method invocation. </a:t>
            </a:r>
          </a:p>
          <a:p>
            <a:pPr lvl="1">
              <a:defRPr/>
            </a:pPr>
            <a:r>
              <a:rPr lang="en-US" dirty="0"/>
              <a:t>Also responsible for choosing whether to proceed to the joinpoint or to shortcut the advised method execution by returning its own return value or throwing an exception.</a:t>
            </a:r>
          </a:p>
          <a:p>
            <a:endParaRPr lang="en-US" dirty="0"/>
          </a:p>
        </p:txBody>
      </p:sp>
      <p:sp>
        <p:nvSpPr>
          <p:cNvPr id="3" name="Footer Placeholder 2">
            <a:extLst>
              <a:ext uri="{FF2B5EF4-FFF2-40B4-BE49-F238E27FC236}">
                <a16:creationId xmlns:a16="http://schemas.microsoft.com/office/drawing/2014/main" id="{81B7B91B-DDB3-104B-B808-7CD3BC24FF69}"/>
              </a:ext>
            </a:extLst>
          </p:cNvPr>
          <p:cNvSpPr>
            <a:spLocks noGrp="1"/>
          </p:cNvSpPr>
          <p:nvPr>
            <p:ph type="ftr" sz="quarter" idx="11"/>
          </p:nvPr>
        </p:nvSpPr>
        <p:spPr/>
        <p:txBody>
          <a:bodyPr/>
          <a:lstStyle/>
          <a:p>
            <a:r>
              <a:rPr lang="en-US"/>
              <a:t>© Cognizant 2018</a:t>
            </a:r>
            <a:endParaRPr lang="en-US" dirty="0"/>
          </a:p>
        </p:txBody>
      </p:sp>
      <p:sp>
        <p:nvSpPr>
          <p:cNvPr id="4" name="Slide Number Placeholder 3">
            <a:extLst>
              <a:ext uri="{FF2B5EF4-FFF2-40B4-BE49-F238E27FC236}">
                <a16:creationId xmlns:a16="http://schemas.microsoft.com/office/drawing/2014/main" id="{A4FBB411-3189-F147-9D74-12942FCF805B}"/>
              </a:ext>
            </a:extLst>
          </p:cNvPr>
          <p:cNvSpPr>
            <a:spLocks noGrp="1"/>
          </p:cNvSpPr>
          <p:nvPr>
            <p:ph type="sldNum" sz="quarter" idx="12"/>
          </p:nvPr>
        </p:nvSpPr>
        <p:spPr/>
        <p:txBody>
          <a:bodyPr/>
          <a:lstStyle/>
          <a:p>
            <a:fld id="{E010FFBF-CE78-4D4F-99AE-70EBB8975F0E}" type="slidenum">
              <a:rPr lang="en-US" smtClean="0"/>
              <a:t>19</a:t>
            </a:fld>
            <a:endParaRPr lang="en-US" dirty="0"/>
          </a:p>
        </p:txBody>
      </p:sp>
      <p:sp>
        <p:nvSpPr>
          <p:cNvPr id="5" name="Title 4">
            <a:extLst>
              <a:ext uri="{FF2B5EF4-FFF2-40B4-BE49-F238E27FC236}">
                <a16:creationId xmlns:a16="http://schemas.microsoft.com/office/drawing/2014/main" id="{FF735BDE-707B-DB49-A678-57BE4DE248EA}"/>
              </a:ext>
            </a:extLst>
          </p:cNvPr>
          <p:cNvSpPr>
            <a:spLocks noGrp="1"/>
          </p:cNvSpPr>
          <p:nvPr>
            <p:ph type="title"/>
          </p:nvPr>
        </p:nvSpPr>
        <p:spPr/>
        <p:txBody>
          <a:bodyPr/>
          <a:lstStyle/>
          <a:p>
            <a:r>
              <a:rPr lang="en-US" dirty="0"/>
              <a:t>Advice</a:t>
            </a:r>
          </a:p>
        </p:txBody>
      </p:sp>
    </p:spTree>
    <p:extLst>
      <p:ext uri="{BB962C8B-B14F-4D97-AF65-F5344CB8AC3E}">
        <p14:creationId xmlns:p14="http://schemas.microsoft.com/office/powerpoint/2010/main" val="418187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6"/>
          <p:cNvSpPr>
            <a:spLocks noGrp="1"/>
          </p:cNvSpPr>
          <p:nvPr>
            <p:ph type="ftr" sz="quarter" idx="11"/>
          </p:nvPr>
        </p:nvSpPr>
        <p:spPr/>
        <p:txBody>
          <a:bodyPr/>
          <a:lstStyle/>
          <a:p>
            <a:r>
              <a:rPr lang="en-US"/>
              <a:t>© Cognizant 2018</a:t>
            </a:r>
            <a:endParaRPr lang="en-US" dirty="0"/>
          </a:p>
        </p:txBody>
      </p:sp>
      <p:sp>
        <p:nvSpPr>
          <p:cNvPr id="7" name="Slide Number Placeholder 8"/>
          <p:cNvSpPr>
            <a:spLocks noGrp="1"/>
          </p:cNvSpPr>
          <p:nvPr>
            <p:ph type="sldNum" sz="quarter" idx="12"/>
          </p:nvPr>
        </p:nvSpPr>
        <p:spPr>
          <a:prstGeom prst="rect">
            <a:avLst/>
          </a:prstGeom>
        </p:spPr>
        <p:txBody>
          <a:bodyPr/>
          <a:lstStyle/>
          <a:p>
            <a:pPr>
              <a:defRPr/>
            </a:pPr>
            <a:fld id="{ACB22A88-73BA-4B00-905C-A309951F5147}" type="slidenum">
              <a:rPr lang="en-US" sz="1400" smtClean="0"/>
              <a:pPr>
                <a:defRPr/>
              </a:pPr>
              <a:t>2</a:t>
            </a:fld>
            <a:endParaRPr lang="en-US" sz="1400" dirty="0"/>
          </a:p>
        </p:txBody>
      </p:sp>
      <p:sp>
        <p:nvSpPr>
          <p:cNvPr id="3" name="Title 2"/>
          <p:cNvSpPr>
            <a:spLocks noGrp="1"/>
          </p:cNvSpPr>
          <p:nvPr>
            <p:ph type="title"/>
          </p:nvPr>
        </p:nvSpPr>
        <p:spPr/>
        <p:txBody>
          <a:bodyPr/>
          <a:lstStyle/>
          <a:p>
            <a:r>
              <a:rPr lang="en-US" sz="1800" noProof="0" dirty="0">
                <a:latin typeface="Arial Rounded MT Bold"/>
                <a:cs typeface="Arial" pitchFamily="34" charset="0"/>
              </a:rPr>
              <a:t>Session Rules</a:t>
            </a:r>
          </a:p>
        </p:txBody>
      </p:sp>
      <p:pic>
        <p:nvPicPr>
          <p:cNvPr id="6" name="Picture 5" descr="MC900433838.PNG"/>
          <p:cNvPicPr>
            <a:picLocks noChangeAspect="1"/>
          </p:cNvPicPr>
          <p:nvPr/>
        </p:nvPicPr>
        <p:blipFill>
          <a:blip r:embed="rId3" cstate="print"/>
          <a:stretch>
            <a:fillRect/>
          </a:stretch>
        </p:blipFill>
        <p:spPr>
          <a:xfrm rot="19709527">
            <a:off x="6067187" y="3781186"/>
            <a:ext cx="2590800" cy="2590800"/>
          </a:xfrm>
          <a:prstGeom prst="rect">
            <a:avLst/>
          </a:prstGeom>
        </p:spPr>
      </p:pic>
      <p:sp>
        <p:nvSpPr>
          <p:cNvPr id="8" name="Content Placeholder 1"/>
          <p:cNvSpPr txBox="1">
            <a:spLocks/>
          </p:cNvSpPr>
          <p:nvPr/>
        </p:nvSpPr>
        <p:spPr>
          <a:xfrm>
            <a:off x="304800" y="1066800"/>
            <a:ext cx="85344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buNone/>
            </a:pPr>
            <a:r>
              <a:rPr lang="en-IN" sz="1600" b="1" u="sng" dirty="0"/>
              <a:t>COMMON RULES THAT PARTICIPANTS MUST FOLLOW DURING THE SESSION</a:t>
            </a:r>
          </a:p>
          <a:p>
            <a:pPr>
              <a:spcBef>
                <a:spcPts val="600"/>
              </a:spcBef>
              <a:buNone/>
            </a:pPr>
            <a:endParaRPr lang="en-IN" sz="1400" dirty="0"/>
          </a:p>
          <a:p>
            <a:pPr marL="342900" lvl="1" indent="-342900">
              <a:spcBef>
                <a:spcPts val="600"/>
              </a:spcBef>
              <a:spcAft>
                <a:spcPts val="600"/>
              </a:spcAft>
              <a:buFont typeface="Wingdings" pitchFamily="2" charset="2"/>
              <a:buChar char="q"/>
              <a:tabLst>
                <a:tab pos="1371600" algn="l"/>
              </a:tabLst>
            </a:pPr>
            <a:r>
              <a:rPr lang="en-IN" altLang="en-US" sz="1400" dirty="0">
                <a:latin typeface="Arial" pitchFamily="34" charset="0"/>
                <a:ea typeface="Arial Unicode MS" pitchFamily="34" charset="-128"/>
                <a:cs typeface="Arial" pitchFamily="34" charset="0"/>
              </a:rPr>
              <a:t>Kindly switch off your mobile phone or put to silent mode during the session.</a:t>
            </a:r>
          </a:p>
          <a:p>
            <a:pPr marL="342900" lvl="1" indent="-342900">
              <a:spcBef>
                <a:spcPts val="600"/>
              </a:spcBef>
              <a:spcAft>
                <a:spcPts val="600"/>
              </a:spcAft>
              <a:buFont typeface="Wingdings" pitchFamily="2" charset="2"/>
              <a:buChar char="q"/>
              <a:tabLst>
                <a:tab pos="1371600" algn="l"/>
              </a:tabLst>
            </a:pPr>
            <a:r>
              <a:rPr lang="en-IN" altLang="en-US" sz="1400" dirty="0">
                <a:latin typeface="Arial" pitchFamily="34" charset="0"/>
                <a:ea typeface="Arial Unicode MS" pitchFamily="34" charset="-128"/>
                <a:cs typeface="Arial" pitchFamily="34" charset="0"/>
              </a:rPr>
              <a:t>Active participation is highly encouraged, especially during Q&amp;A segment. </a:t>
            </a:r>
          </a:p>
          <a:p>
            <a:pPr marL="342900" lvl="1" indent="-342900">
              <a:spcBef>
                <a:spcPts val="600"/>
              </a:spcBef>
              <a:spcAft>
                <a:spcPts val="600"/>
              </a:spcAft>
              <a:buFont typeface="Wingdings" pitchFamily="2" charset="2"/>
              <a:buChar char="q"/>
              <a:tabLst>
                <a:tab pos="1371600" algn="l"/>
              </a:tabLst>
            </a:pPr>
            <a:r>
              <a:rPr lang="en-IN" altLang="en-US" sz="1400" dirty="0">
                <a:latin typeface="Arial" pitchFamily="34" charset="0"/>
                <a:ea typeface="Arial Unicode MS" pitchFamily="34" charset="-128"/>
                <a:cs typeface="Arial" pitchFamily="34" charset="0"/>
              </a:rPr>
              <a:t>Please wait for the trainer to pause, then raise your hand, and when the trainer acknowledges, ask your question. </a:t>
            </a:r>
          </a:p>
          <a:p>
            <a:pPr marL="342900" lvl="1" indent="-342900">
              <a:spcBef>
                <a:spcPts val="600"/>
              </a:spcBef>
              <a:spcAft>
                <a:spcPts val="600"/>
              </a:spcAft>
              <a:buFont typeface="Wingdings" pitchFamily="2" charset="2"/>
              <a:buChar char="q"/>
              <a:tabLst>
                <a:tab pos="1371600" algn="l"/>
              </a:tabLst>
            </a:pPr>
            <a:r>
              <a:rPr lang="en-IN" altLang="en-US" sz="1400" dirty="0">
                <a:latin typeface="Arial" pitchFamily="34" charset="0"/>
                <a:ea typeface="Arial Unicode MS" pitchFamily="34" charset="-128"/>
                <a:cs typeface="Arial" pitchFamily="34" charset="0"/>
              </a:rPr>
              <a:t>Be courteous. Don’t interrupt or engage in private conversations while others are speaking. </a:t>
            </a:r>
          </a:p>
          <a:p>
            <a:pPr marL="342900" lvl="1" indent="-342900">
              <a:spcBef>
                <a:spcPts val="600"/>
              </a:spcBef>
              <a:spcAft>
                <a:spcPts val="600"/>
              </a:spcAft>
              <a:buFont typeface="Wingdings" pitchFamily="2" charset="2"/>
              <a:buChar char="q"/>
              <a:tabLst>
                <a:tab pos="1371600" algn="l"/>
              </a:tabLst>
            </a:pPr>
            <a:r>
              <a:rPr lang="en-IN" altLang="en-US" sz="1400" dirty="0">
                <a:latin typeface="Arial" pitchFamily="34" charset="0"/>
                <a:ea typeface="Arial Unicode MS" pitchFamily="34" charset="-128"/>
                <a:cs typeface="Arial" pitchFamily="34" charset="0"/>
              </a:rPr>
              <a:t>Be respectful, even with your body language and nonverbal responses.</a:t>
            </a:r>
          </a:p>
        </p:txBody>
      </p:sp>
    </p:spTree>
    <p:extLst>
      <p:ext uri="{BB962C8B-B14F-4D97-AF65-F5344CB8AC3E}">
        <p14:creationId xmlns:p14="http://schemas.microsoft.com/office/powerpoint/2010/main" val="3051315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9273" y="990600"/>
            <a:ext cx="8229600" cy="4906963"/>
          </a:xfrm>
        </p:spPr>
        <p:txBody>
          <a:bodyPr/>
          <a:lstStyle/>
          <a:p>
            <a:pPr marL="342900" lvl="1" indent="-342900">
              <a:lnSpc>
                <a:spcPct val="100000"/>
              </a:lnSpc>
              <a:spcBef>
                <a:spcPts val="600"/>
              </a:spcBef>
              <a:defRPr/>
            </a:pPr>
            <a:r>
              <a:rPr lang="en-US" altLang="en-US" sz="1400" noProof="0" dirty="0"/>
              <a:t>An Aspect refers to a modularization of a concern or non-core functionality that cuts across multiple layers. </a:t>
            </a:r>
          </a:p>
          <a:p>
            <a:pPr marL="342900" lvl="1" indent="-342900">
              <a:lnSpc>
                <a:spcPct val="100000"/>
              </a:lnSpc>
              <a:spcBef>
                <a:spcPts val="600"/>
              </a:spcBef>
              <a:defRPr/>
            </a:pPr>
            <a:r>
              <a:rPr lang="en-US" altLang="en-US" sz="1400" noProof="0" dirty="0"/>
              <a:t>In OOP the basic unit is the </a:t>
            </a:r>
            <a:r>
              <a:rPr lang="en-US" altLang="en-US" sz="1400" b="1" noProof="0" dirty="0"/>
              <a:t>class</a:t>
            </a:r>
            <a:r>
              <a:rPr lang="en-US" altLang="en-US" sz="1400" noProof="0" dirty="0"/>
              <a:t>, whereas in AOP it is the </a:t>
            </a:r>
            <a:r>
              <a:rPr lang="en-US" altLang="en-US" sz="1400" b="1" noProof="0" dirty="0"/>
              <a:t>Aspect</a:t>
            </a:r>
            <a:r>
              <a:rPr lang="en-US" altLang="en-US" sz="1400" noProof="0" dirty="0"/>
              <a:t>.</a:t>
            </a:r>
          </a:p>
          <a:p>
            <a:pPr marL="342900" lvl="1" indent="-342900">
              <a:lnSpc>
                <a:spcPct val="100000"/>
              </a:lnSpc>
              <a:spcBef>
                <a:spcPts val="600"/>
              </a:spcBef>
              <a:defRPr/>
            </a:pPr>
            <a:r>
              <a:rPr lang="en-US" altLang="en-US" sz="1400" noProof="0" dirty="0"/>
              <a:t>In Spring AOP, aspects are implemented using regular classes (the schema-based approach) or regular classes annotated with the </a:t>
            </a:r>
            <a:r>
              <a:rPr lang="en-US" altLang="en-US" sz="1400" b="1" noProof="0" dirty="0"/>
              <a:t>@Aspect </a:t>
            </a:r>
            <a:r>
              <a:rPr lang="en-US" altLang="en-US" sz="1400" noProof="0" dirty="0"/>
              <a:t>annotation (</a:t>
            </a:r>
            <a:r>
              <a:rPr lang="en-US" altLang="en-US" sz="1400" b="1" noProof="0" dirty="0"/>
              <a:t>@AspectJ </a:t>
            </a:r>
            <a:r>
              <a:rPr lang="en-US" altLang="en-US" sz="1400" noProof="0" dirty="0"/>
              <a:t>style).</a:t>
            </a:r>
          </a:p>
          <a:p>
            <a:endParaRPr lang="en-US" altLang="en-US" sz="1400" noProof="0" dirty="0"/>
          </a:p>
          <a:p>
            <a:r>
              <a:rPr lang="en-US" altLang="en-US" sz="1400" b="1" noProof="0" dirty="0"/>
              <a:t>Example:</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20</a:t>
            </a:fld>
            <a:endParaRPr lang="en-US" dirty="0"/>
          </a:p>
        </p:txBody>
      </p:sp>
      <p:sp>
        <p:nvSpPr>
          <p:cNvPr id="3" name="Title 2"/>
          <p:cNvSpPr>
            <a:spLocks noGrp="1"/>
          </p:cNvSpPr>
          <p:nvPr>
            <p:ph type="title"/>
          </p:nvPr>
        </p:nvSpPr>
        <p:spPr/>
        <p:txBody>
          <a:bodyPr/>
          <a:lstStyle/>
          <a:p>
            <a:r>
              <a:rPr lang="en-US" noProof="0" dirty="0"/>
              <a:t>AOP Terminologies – Aspect</a:t>
            </a:r>
          </a:p>
        </p:txBody>
      </p:sp>
      <p:sp>
        <p:nvSpPr>
          <p:cNvPr id="6" name="Rectangle 5"/>
          <p:cNvSpPr/>
          <p:nvPr/>
        </p:nvSpPr>
        <p:spPr>
          <a:xfrm>
            <a:off x="701673" y="2895600"/>
            <a:ext cx="8077200" cy="16764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2550" lvl="1">
              <a:tabLst>
                <a:tab pos="82550" algn="l"/>
              </a:tabLst>
              <a:defRPr/>
            </a:pPr>
            <a:r>
              <a:rPr lang="en-IN" sz="1400" b="1" dirty="0">
                <a:solidFill>
                  <a:schemeClr val="tx1"/>
                </a:solidFill>
                <a:latin typeface="Arial" pitchFamily="34" charset="0"/>
                <a:cs typeface="Arial" pitchFamily="34" charset="0"/>
              </a:rPr>
              <a:t>package ams.aspects;</a:t>
            </a:r>
          </a:p>
          <a:p>
            <a:pPr marL="82550" lvl="1">
              <a:tabLst>
                <a:tab pos="82550" algn="l"/>
              </a:tabLst>
              <a:defRPr/>
            </a:pPr>
            <a:r>
              <a:rPr lang="en-IN" sz="1400" b="1" dirty="0">
                <a:solidFill>
                  <a:schemeClr val="tx1"/>
                </a:solidFill>
                <a:latin typeface="Arial" pitchFamily="34" charset="0"/>
                <a:cs typeface="Arial" pitchFamily="34" charset="0"/>
              </a:rPr>
              <a:t>import org.aspectj.lang.annotation.Aspect;</a:t>
            </a:r>
          </a:p>
          <a:p>
            <a:pPr marL="82550" lvl="1">
              <a:tabLst>
                <a:tab pos="82550" algn="l"/>
              </a:tabLst>
              <a:defRPr/>
            </a:pPr>
            <a:r>
              <a:rPr lang="en-IN" sz="1400" b="1" dirty="0">
                <a:solidFill>
                  <a:srgbClr val="FF0000"/>
                </a:solidFill>
                <a:latin typeface="Arial" pitchFamily="34" charset="0"/>
                <a:cs typeface="Arial" pitchFamily="34" charset="0"/>
              </a:rPr>
              <a:t>@Aspect</a:t>
            </a:r>
          </a:p>
          <a:p>
            <a:pPr marL="82550" lvl="1">
              <a:tabLst>
                <a:tab pos="82550" algn="l"/>
              </a:tabLst>
              <a:defRPr/>
            </a:pPr>
            <a:r>
              <a:rPr lang="en-IN" sz="1400" b="1" dirty="0">
                <a:solidFill>
                  <a:schemeClr val="tx1"/>
                </a:solidFill>
                <a:latin typeface="Arial" pitchFamily="34" charset="0"/>
                <a:cs typeface="Arial" pitchFamily="34" charset="0"/>
              </a:rPr>
              <a:t>public class LoggingAspect {</a:t>
            </a:r>
          </a:p>
          <a:p>
            <a:pPr marL="82550" lvl="1">
              <a:tabLst>
                <a:tab pos="82550" algn="l"/>
              </a:tabLst>
              <a:defRPr/>
            </a:pPr>
            <a:r>
              <a:rPr lang="en-IN" sz="1400" b="1" dirty="0">
                <a:solidFill>
                  <a:schemeClr val="tx1"/>
                </a:solidFill>
                <a:latin typeface="Arial" pitchFamily="34" charset="0"/>
                <a:cs typeface="Arial" pitchFamily="34" charset="0"/>
              </a:rPr>
              <a:t>…</a:t>
            </a:r>
          </a:p>
          <a:p>
            <a:pPr marL="82550" lvl="1">
              <a:tabLst>
                <a:tab pos="82550" algn="l"/>
              </a:tabLst>
              <a:defRPr/>
            </a:pPr>
            <a:r>
              <a:rPr lang="en-IN" sz="1400" b="1" dirty="0">
                <a:solidFill>
                  <a:schemeClr val="tx1"/>
                </a:solidFill>
                <a:latin typeface="Arial" pitchFamily="34" charset="0"/>
                <a:cs typeface="Arial" pitchFamily="34" charset="0"/>
              </a:rPr>
              <a:t>}</a:t>
            </a:r>
            <a:endParaRPr lang="en-US" sz="1400" b="1" dirty="0">
              <a:solidFill>
                <a:schemeClr val="tx1"/>
              </a:solidFill>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36637"/>
            <a:ext cx="8229600" cy="4906963"/>
          </a:xfrm>
        </p:spPr>
        <p:txBody>
          <a:bodyPr/>
          <a:lstStyle/>
          <a:p>
            <a:pPr marL="342900" lvl="1" indent="-342900">
              <a:lnSpc>
                <a:spcPct val="100000"/>
              </a:lnSpc>
              <a:spcBef>
                <a:spcPts val="600"/>
              </a:spcBef>
            </a:pPr>
            <a:r>
              <a:rPr lang="en-US" altLang="en-US" sz="1400" noProof="0" dirty="0"/>
              <a:t>JoinPoint is the point during the execution of a program, such as the execution of a method or the handling of an exception. </a:t>
            </a:r>
          </a:p>
          <a:p>
            <a:pPr marL="0" lvl="1" indent="0">
              <a:lnSpc>
                <a:spcPct val="100000"/>
              </a:lnSpc>
              <a:spcBef>
                <a:spcPts val="600"/>
              </a:spcBef>
              <a:buNone/>
            </a:pPr>
            <a:endParaRPr lang="en-US" altLang="en-US" sz="1400" noProof="0" dirty="0"/>
          </a:p>
          <a:p>
            <a:pPr marL="342900" lvl="1" indent="-342900">
              <a:lnSpc>
                <a:spcPct val="100000"/>
              </a:lnSpc>
              <a:spcBef>
                <a:spcPts val="600"/>
              </a:spcBef>
            </a:pPr>
            <a:r>
              <a:rPr lang="en-US" altLang="en-US" sz="1400" noProof="0" dirty="0"/>
              <a:t>In Spring AOP, a JoinPoint always represents a method execution. </a:t>
            </a:r>
          </a:p>
          <a:p>
            <a:pPr marL="0" lvl="1" indent="0">
              <a:lnSpc>
                <a:spcPct val="100000"/>
              </a:lnSpc>
              <a:spcBef>
                <a:spcPts val="600"/>
              </a:spcBef>
              <a:buNone/>
            </a:pPr>
            <a:endParaRPr lang="en-US" altLang="en-US" sz="1400" noProof="0" dirty="0"/>
          </a:p>
          <a:p>
            <a:pPr marL="342900" lvl="1" indent="-342900">
              <a:lnSpc>
                <a:spcPct val="100000"/>
              </a:lnSpc>
              <a:spcBef>
                <a:spcPts val="600"/>
              </a:spcBef>
            </a:pPr>
            <a:r>
              <a:rPr lang="en-US" altLang="en-US" sz="1400" noProof="0" dirty="0"/>
              <a:t>It defines the “</a:t>
            </a:r>
            <a:r>
              <a:rPr lang="en-US" altLang="en-US" sz="1400" noProof="0" dirty="0">
                <a:solidFill>
                  <a:srgbClr val="FF0000"/>
                </a:solidFill>
              </a:rPr>
              <a:t>When</a:t>
            </a:r>
            <a:r>
              <a:rPr lang="en-US" altLang="en-US" sz="1400" noProof="0" dirty="0"/>
              <a:t>” part.</a:t>
            </a:r>
          </a:p>
          <a:p>
            <a:pPr marL="342900" lvl="1" indent="-342900">
              <a:lnSpc>
                <a:spcPct val="100000"/>
              </a:lnSpc>
              <a:spcBef>
                <a:spcPts val="600"/>
              </a:spcBef>
              <a:buNone/>
            </a:pPr>
            <a:endParaRPr lang="en-US" altLang="en-US" noProof="0" dirty="0"/>
          </a:p>
          <a:p>
            <a:r>
              <a:rPr lang="en-US" altLang="en-US" sz="1400" b="1" noProof="0" dirty="0"/>
              <a:t>Example:</a:t>
            </a:r>
          </a:p>
          <a:p>
            <a:endParaRPr lang="en-US" altLang="en-US" noProof="0" dirty="0"/>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21</a:t>
            </a:fld>
            <a:endParaRPr lang="en-US" dirty="0"/>
          </a:p>
        </p:txBody>
      </p:sp>
      <p:sp>
        <p:nvSpPr>
          <p:cNvPr id="3" name="Title 2"/>
          <p:cNvSpPr>
            <a:spLocks noGrp="1"/>
          </p:cNvSpPr>
          <p:nvPr>
            <p:ph type="title"/>
          </p:nvPr>
        </p:nvSpPr>
        <p:spPr/>
        <p:txBody>
          <a:bodyPr/>
          <a:lstStyle/>
          <a:p>
            <a:r>
              <a:rPr lang="en-US" noProof="0" dirty="0"/>
              <a:t>AOP Terminologies – JoinPoint</a:t>
            </a:r>
          </a:p>
        </p:txBody>
      </p:sp>
      <p:sp>
        <p:nvSpPr>
          <p:cNvPr id="6" name="Rectangle 5"/>
          <p:cNvSpPr/>
          <p:nvPr/>
        </p:nvSpPr>
        <p:spPr>
          <a:xfrm>
            <a:off x="419100" y="3480593"/>
            <a:ext cx="8153400" cy="23622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2550" lvl="1">
              <a:spcBef>
                <a:spcPct val="0"/>
              </a:spcBef>
              <a:tabLst>
                <a:tab pos="82550" algn="l"/>
              </a:tabLst>
              <a:defRPr/>
            </a:pPr>
            <a:r>
              <a:rPr lang="en-IN" altLang="en-US" sz="1400" b="1" dirty="0">
                <a:solidFill>
                  <a:schemeClr val="tx1"/>
                </a:solidFill>
                <a:latin typeface="Arial" pitchFamily="34" charset="0"/>
                <a:cs typeface="Arial" pitchFamily="34" charset="0"/>
              </a:rPr>
              <a:t>package </a:t>
            </a:r>
            <a:r>
              <a:rPr lang="en-IN" altLang="en-US" sz="1400" b="1" dirty="0">
                <a:solidFill>
                  <a:srgbClr val="FF0000"/>
                </a:solidFill>
                <a:latin typeface="Arial" pitchFamily="34" charset="0"/>
                <a:cs typeface="Arial" pitchFamily="34" charset="0"/>
              </a:rPr>
              <a:t>ams.business.delegate</a:t>
            </a:r>
            <a:r>
              <a:rPr lang="en-IN" altLang="en-US" sz="1400" b="1" dirty="0">
                <a:solidFill>
                  <a:schemeClr val="tx1"/>
                </a:solidFill>
                <a:latin typeface="Arial" pitchFamily="34" charset="0"/>
                <a:cs typeface="Arial" pitchFamily="34" charset="0"/>
              </a:rPr>
              <a:t>;</a:t>
            </a:r>
          </a:p>
          <a:p>
            <a:pPr marL="82550" lvl="1">
              <a:spcBef>
                <a:spcPct val="0"/>
              </a:spcBef>
              <a:tabLst>
                <a:tab pos="82550" algn="l"/>
              </a:tabLst>
              <a:defRPr/>
            </a:pPr>
            <a:r>
              <a:rPr lang="en-IN" altLang="en-US" sz="1400" b="1" dirty="0">
                <a:solidFill>
                  <a:schemeClr val="tx1"/>
                </a:solidFill>
                <a:latin typeface="Arial" pitchFamily="34" charset="0"/>
                <a:cs typeface="Arial" pitchFamily="34" charset="0"/>
              </a:rPr>
              <a:t>import ams.business.service.AMSService;</a:t>
            </a:r>
          </a:p>
          <a:p>
            <a:pPr marL="82550" lvl="1">
              <a:spcBef>
                <a:spcPct val="0"/>
              </a:spcBef>
              <a:tabLst>
                <a:tab pos="82550" algn="l"/>
              </a:tabLst>
              <a:defRPr/>
            </a:pPr>
            <a:r>
              <a:rPr lang="en-IN" altLang="en-US" sz="1400" b="1" dirty="0">
                <a:solidFill>
                  <a:schemeClr val="tx1"/>
                </a:solidFill>
                <a:latin typeface="Arial" pitchFamily="34" charset="0"/>
                <a:cs typeface="Arial" pitchFamily="34" charset="0"/>
              </a:rPr>
              <a:t>public class AMSDelegate {</a:t>
            </a:r>
          </a:p>
          <a:p>
            <a:pPr marL="82550" lvl="1">
              <a:spcBef>
                <a:spcPct val="0"/>
              </a:spcBef>
              <a:tabLst>
                <a:tab pos="82550" algn="l"/>
              </a:tabLst>
              <a:defRPr/>
            </a:pPr>
            <a:r>
              <a:rPr lang="en-IN" altLang="en-US" sz="1400" b="1" dirty="0">
                <a:solidFill>
                  <a:schemeClr val="tx1"/>
                </a:solidFill>
                <a:latin typeface="Arial" pitchFamily="34" charset="0"/>
                <a:cs typeface="Arial" pitchFamily="34" charset="0"/>
              </a:rPr>
              <a:t>private AMSService userService;</a:t>
            </a:r>
          </a:p>
          <a:p>
            <a:pPr marL="82550" lvl="1">
              <a:spcBef>
                <a:spcPct val="0"/>
              </a:spcBef>
              <a:tabLst>
                <a:tab pos="82550" algn="l"/>
              </a:tabLst>
              <a:defRPr/>
            </a:pPr>
            <a:r>
              <a:rPr lang="en-IN" altLang="en-US" sz="1400" b="1" dirty="0">
                <a:solidFill>
                  <a:schemeClr val="tx1"/>
                </a:solidFill>
                <a:latin typeface="Arial" pitchFamily="34" charset="0"/>
                <a:cs typeface="Arial" pitchFamily="34" charset="0"/>
              </a:rPr>
              <a:t>…</a:t>
            </a:r>
          </a:p>
          <a:p>
            <a:pPr marL="82550" lvl="1">
              <a:spcBef>
                <a:spcPct val="0"/>
              </a:spcBef>
              <a:tabLst>
                <a:tab pos="82550" algn="l"/>
              </a:tabLst>
              <a:defRPr/>
            </a:pPr>
            <a:r>
              <a:rPr lang="en-IN" altLang="en-US" sz="1400" b="1" dirty="0">
                <a:solidFill>
                  <a:schemeClr val="tx1"/>
                </a:solidFill>
                <a:latin typeface="Arial" pitchFamily="34" charset="0"/>
                <a:cs typeface="Arial" pitchFamily="34" charset="0"/>
              </a:rPr>
              <a:t> public void </a:t>
            </a:r>
            <a:r>
              <a:rPr lang="en-IN" altLang="en-US" sz="1400" b="1" dirty="0">
                <a:solidFill>
                  <a:srgbClr val="FF0000"/>
                </a:solidFill>
                <a:latin typeface="Arial" pitchFamily="34" charset="0"/>
                <a:cs typeface="Arial" pitchFamily="34" charset="0"/>
              </a:rPr>
              <a:t>add</a:t>
            </a:r>
            <a:r>
              <a:rPr lang="en-IN" altLang="en-US" sz="1400" b="1" dirty="0">
                <a:solidFill>
                  <a:schemeClr val="tx1"/>
                </a:solidFill>
                <a:latin typeface="Arial" pitchFamily="34" charset="0"/>
                <a:cs typeface="Arial" pitchFamily="34" charset="0"/>
              </a:rPr>
              <a:t>User() throws Exception {</a:t>
            </a:r>
          </a:p>
          <a:p>
            <a:pPr marL="82550" lvl="1">
              <a:spcBef>
                <a:spcPct val="0"/>
              </a:spcBef>
              <a:tabLst>
                <a:tab pos="82550" algn="l"/>
              </a:tabLst>
              <a:defRPr/>
            </a:pPr>
            <a:r>
              <a:rPr lang="en-IN" altLang="en-US" sz="1400" b="1" dirty="0">
                <a:solidFill>
                  <a:schemeClr val="tx1"/>
                </a:solidFill>
                <a:latin typeface="Arial" pitchFamily="34" charset="0"/>
                <a:cs typeface="Arial" pitchFamily="34" charset="0"/>
              </a:rPr>
              <a:t>        userService.addUser();</a:t>
            </a:r>
          </a:p>
          <a:p>
            <a:pPr marL="82550" lvl="1">
              <a:spcBef>
                <a:spcPct val="0"/>
              </a:spcBef>
              <a:tabLst>
                <a:tab pos="82550" algn="l"/>
              </a:tabLst>
              <a:defRPr/>
            </a:pPr>
            <a:r>
              <a:rPr lang="en-IN" altLang="en-US" sz="1400" b="1" dirty="0">
                <a:solidFill>
                  <a:schemeClr val="tx1"/>
                </a:solidFill>
                <a:latin typeface="Arial" pitchFamily="34" charset="0"/>
                <a:cs typeface="Arial" pitchFamily="34" charset="0"/>
              </a:rPr>
              <a:t>    }</a:t>
            </a:r>
          </a:p>
          <a:p>
            <a:pPr marL="82550" lvl="1">
              <a:spcBef>
                <a:spcPct val="0"/>
              </a:spcBef>
              <a:tabLst>
                <a:tab pos="82550" algn="l"/>
              </a:tabLst>
              <a:defRPr/>
            </a:pPr>
            <a:r>
              <a:rPr lang="en-IN" altLang="en-US" sz="1400" b="1" dirty="0">
                <a:solidFill>
                  <a:schemeClr val="tx1"/>
                </a:solidFill>
                <a:latin typeface="Arial" pitchFamily="34" charset="0"/>
                <a:cs typeface="Arial" pitchFamily="34" charset="0"/>
              </a:rPr>
              <a:t>}</a:t>
            </a:r>
            <a:endParaRPr lang="en-US" sz="1400" b="1" dirty="0">
              <a:solidFill>
                <a:schemeClr val="tx1"/>
              </a:solidFill>
              <a:latin typeface="Arial" pitchFamily="34" charset="0"/>
              <a:cs typeface="Arial"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9100" y="769937"/>
            <a:ext cx="8229600" cy="4906963"/>
          </a:xfrm>
        </p:spPr>
        <p:txBody>
          <a:bodyPr/>
          <a:lstStyle/>
          <a:p>
            <a:pPr marL="342900" lvl="1" indent="-342900">
              <a:lnSpc>
                <a:spcPct val="100000"/>
              </a:lnSpc>
              <a:spcBef>
                <a:spcPts val="600"/>
              </a:spcBef>
              <a:buSzPct val="85000"/>
              <a:buNone/>
              <a:defRPr/>
            </a:pPr>
            <a:r>
              <a:rPr lang="en-US" altLang="en-US" sz="1400" noProof="0" dirty="0"/>
              <a:t>The various types of Advice are:</a:t>
            </a:r>
          </a:p>
          <a:p>
            <a:pPr marL="342900" lvl="1" indent="-342900">
              <a:lnSpc>
                <a:spcPct val="100000"/>
              </a:lnSpc>
              <a:spcBef>
                <a:spcPts val="600"/>
              </a:spcBef>
              <a:buSzPct val="85000"/>
              <a:defRPr/>
            </a:pPr>
            <a:r>
              <a:rPr lang="en-US" altLang="en-US" sz="1400" b="1" noProof="0" dirty="0"/>
              <a:t>Before Advice</a:t>
            </a:r>
            <a:r>
              <a:rPr lang="en-US" altLang="en-US" sz="1400" noProof="0" dirty="0"/>
              <a:t>: Advice that executes before a JoinPoint, but which does not have the ability to prevent execution flow proceeding to the JoinPoint (unless it throws an exception)</a:t>
            </a:r>
          </a:p>
          <a:p>
            <a:pPr marL="342900" lvl="1" indent="-342900">
              <a:lnSpc>
                <a:spcPct val="100000"/>
              </a:lnSpc>
              <a:spcBef>
                <a:spcPts val="600"/>
              </a:spcBef>
              <a:defRPr/>
            </a:pPr>
            <a:r>
              <a:rPr lang="en-US" altLang="en-US" sz="1400" b="1" noProof="0" dirty="0"/>
              <a:t>After returning Advice</a:t>
            </a:r>
            <a:r>
              <a:rPr lang="en-US" altLang="en-US" sz="1400" noProof="0" dirty="0"/>
              <a:t>: Advice to be executed after a JoinPoint completes normally (For example, if a method returns without throwing an exception.)</a:t>
            </a:r>
          </a:p>
          <a:p>
            <a:pPr marL="342900" lvl="1" indent="-342900">
              <a:lnSpc>
                <a:spcPct val="100000"/>
              </a:lnSpc>
              <a:spcBef>
                <a:spcPts val="600"/>
              </a:spcBef>
              <a:defRPr/>
            </a:pPr>
            <a:r>
              <a:rPr lang="en-US" altLang="en-US" sz="1400" b="1" noProof="0" dirty="0"/>
              <a:t>After throwing Advice</a:t>
            </a:r>
            <a:r>
              <a:rPr lang="en-US" altLang="en-US" sz="1400" noProof="0" dirty="0"/>
              <a:t>: Advice to be executed if a method exits by throwing an exception</a:t>
            </a:r>
            <a:endParaRPr lang="en-US" sz="1400" noProof="0" dirty="0"/>
          </a:p>
          <a:p>
            <a:pPr marL="342900" lvl="1" indent="-342900">
              <a:lnSpc>
                <a:spcPct val="100000"/>
              </a:lnSpc>
              <a:spcBef>
                <a:spcPts val="600"/>
              </a:spcBef>
              <a:buSzPct val="95000"/>
              <a:defRPr/>
            </a:pPr>
            <a:r>
              <a:rPr lang="en-US" altLang="en-US" sz="1400" b="1" noProof="0" dirty="0"/>
              <a:t>After (finally) Advice</a:t>
            </a:r>
            <a:r>
              <a:rPr lang="en-US" altLang="en-US" sz="1400" noProof="0" dirty="0"/>
              <a:t>: Advice to be executed regardless of the means by which a JoinPoint exits (normal or exceptional return)</a:t>
            </a:r>
          </a:p>
          <a:p>
            <a:pPr marL="342900" lvl="1" indent="-342900">
              <a:lnSpc>
                <a:spcPct val="100000"/>
              </a:lnSpc>
              <a:spcBef>
                <a:spcPts val="600"/>
              </a:spcBef>
              <a:buSzPct val="95000"/>
              <a:defRPr/>
            </a:pPr>
            <a:r>
              <a:rPr lang="en-US" altLang="en-US" sz="1400" b="1" noProof="0" dirty="0"/>
              <a:t>Around Advice</a:t>
            </a:r>
            <a:r>
              <a:rPr lang="en-US" altLang="en-US" sz="1400" noProof="0" dirty="0"/>
              <a:t>: Advice that surrounds a JoinPoint, such as, a method invocation </a:t>
            </a:r>
          </a:p>
          <a:p>
            <a:pPr marL="808038" lvl="2" indent="-452438">
              <a:spcBef>
                <a:spcPts val="600"/>
              </a:spcBef>
              <a:buSzPct val="95000"/>
              <a:defRPr/>
            </a:pPr>
            <a:r>
              <a:rPr lang="en-US" altLang="en-US" sz="1400" noProof="0" dirty="0"/>
              <a:t>This is the most powerful kind of Advice. </a:t>
            </a:r>
          </a:p>
          <a:p>
            <a:pPr marL="808038" lvl="2" indent="-452438">
              <a:spcBef>
                <a:spcPts val="600"/>
              </a:spcBef>
              <a:buSzPct val="95000"/>
              <a:defRPr/>
            </a:pPr>
            <a:r>
              <a:rPr lang="en-US" altLang="en-US" sz="1400" noProof="0" dirty="0"/>
              <a:t>It can perform custom behavior before and after method invocation. </a:t>
            </a:r>
          </a:p>
          <a:p>
            <a:pPr marL="808038" lvl="2" indent="-452438">
              <a:spcBef>
                <a:spcPts val="600"/>
              </a:spcBef>
              <a:buSzPct val="95000"/>
              <a:defRPr/>
            </a:pPr>
            <a:r>
              <a:rPr lang="en-US" altLang="en-US" sz="1400" noProof="0" dirty="0"/>
              <a:t>It is also responsible for choosing whether to proceed to the JoinPoint or to shortcut the advised method execution by returning its own return value or throwing an exception.</a:t>
            </a:r>
          </a:p>
          <a:p>
            <a:pPr marL="342900" lvl="1" indent="-342900">
              <a:lnSpc>
                <a:spcPct val="100000"/>
              </a:lnSpc>
              <a:spcBef>
                <a:spcPts val="600"/>
              </a:spcBef>
              <a:buNone/>
              <a:defRPr/>
            </a:pPr>
            <a:r>
              <a:rPr lang="en-US" sz="1400" b="1" noProof="0" dirty="0"/>
              <a:t>Syntax:</a:t>
            </a:r>
          </a:p>
          <a:p>
            <a:pPr marL="342900" lvl="1" indent="-342900">
              <a:lnSpc>
                <a:spcPct val="100000"/>
              </a:lnSpc>
              <a:spcBef>
                <a:spcPts val="600"/>
              </a:spcBef>
              <a:buNone/>
            </a:pPr>
            <a:endParaRPr lang="en-US" altLang="en-US" noProof="0" dirty="0"/>
          </a:p>
          <a:p>
            <a:pPr marL="342900" lvl="1" indent="-342900">
              <a:lnSpc>
                <a:spcPct val="100000"/>
              </a:lnSpc>
              <a:spcBef>
                <a:spcPts val="600"/>
              </a:spcBef>
              <a:buNone/>
            </a:pPr>
            <a:endParaRPr lang="en-US" altLang="en-US" noProof="0" dirty="0"/>
          </a:p>
          <a:p>
            <a:endParaRPr lang="en-US" altLang="en-US" noProof="0" dirty="0"/>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22</a:t>
            </a:fld>
            <a:endParaRPr lang="en-US" dirty="0"/>
          </a:p>
        </p:txBody>
      </p:sp>
      <p:sp>
        <p:nvSpPr>
          <p:cNvPr id="3" name="Title 2"/>
          <p:cNvSpPr>
            <a:spLocks noGrp="1"/>
          </p:cNvSpPr>
          <p:nvPr>
            <p:ph type="title"/>
          </p:nvPr>
        </p:nvSpPr>
        <p:spPr/>
        <p:txBody>
          <a:bodyPr/>
          <a:lstStyle/>
          <a:p>
            <a:r>
              <a:rPr lang="en-US" noProof="0" dirty="0"/>
              <a:t>AOP Terminologies – Types of Advice</a:t>
            </a:r>
          </a:p>
        </p:txBody>
      </p:sp>
      <p:sp>
        <p:nvSpPr>
          <p:cNvPr id="6" name="Rectangle 3"/>
          <p:cNvSpPr txBox="1">
            <a:spLocks noChangeArrowheads="1"/>
          </p:cNvSpPr>
          <p:nvPr/>
        </p:nvSpPr>
        <p:spPr bwMode="gray">
          <a:xfrm>
            <a:off x="395654" y="4552950"/>
            <a:ext cx="8153400" cy="154305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2550" lvl="1" indent="-342900">
              <a:spcBef>
                <a:spcPct val="0"/>
              </a:spcBef>
              <a:buSzPct val="95000"/>
              <a:tabLst>
                <a:tab pos="82550" algn="l"/>
              </a:tabLst>
              <a:defRPr/>
            </a:pPr>
            <a:r>
              <a:rPr lang="en-US" altLang="en-US" sz="1400" b="1" dirty="0">
                <a:solidFill>
                  <a:schemeClr val="tx1"/>
                </a:solidFill>
                <a:latin typeface="Arial" pitchFamily="34" charset="0"/>
                <a:ea typeface="+mn-ea"/>
                <a:cs typeface="Arial" pitchFamily="34" charset="0"/>
              </a:rPr>
              <a:t>@Aspect</a:t>
            </a:r>
          </a:p>
          <a:p>
            <a:pPr marL="82550" lvl="1" indent="-342900">
              <a:spcBef>
                <a:spcPct val="0"/>
              </a:spcBef>
              <a:buSzPct val="95000"/>
              <a:tabLst>
                <a:tab pos="82550" algn="l"/>
              </a:tabLst>
              <a:defRPr/>
            </a:pPr>
            <a:r>
              <a:rPr lang="en-US" altLang="en-US" sz="1400" b="1" dirty="0">
                <a:solidFill>
                  <a:schemeClr val="tx1"/>
                </a:solidFill>
                <a:latin typeface="Arial" pitchFamily="34" charset="0"/>
                <a:ea typeface="+mn-ea"/>
                <a:cs typeface="Arial" pitchFamily="34" charset="0"/>
              </a:rPr>
              <a:t>public class LoggingAspect {</a:t>
            </a:r>
          </a:p>
          <a:p>
            <a:pPr marL="82550" lvl="1" indent="-342900">
              <a:spcBef>
                <a:spcPct val="0"/>
              </a:spcBef>
              <a:buSzPct val="95000"/>
              <a:tabLst>
                <a:tab pos="82550" algn="l"/>
              </a:tabLst>
              <a:defRPr/>
            </a:pPr>
            <a:endParaRPr lang="en-US" altLang="en-US" sz="1400" b="1" dirty="0">
              <a:solidFill>
                <a:schemeClr val="tx1"/>
              </a:solidFill>
              <a:latin typeface="Arial" pitchFamily="34" charset="0"/>
              <a:ea typeface="+mn-ea"/>
              <a:cs typeface="Arial" pitchFamily="34" charset="0"/>
            </a:endParaRPr>
          </a:p>
          <a:p>
            <a:pPr marL="82550" lvl="1" indent="-342900">
              <a:spcBef>
                <a:spcPct val="0"/>
              </a:spcBef>
              <a:buSzPct val="95000"/>
              <a:tabLst>
                <a:tab pos="82550" algn="l"/>
              </a:tabLst>
              <a:defRPr/>
            </a:pPr>
            <a:r>
              <a:rPr lang="en-US" altLang="en-US" sz="1400" b="1" dirty="0">
                <a:solidFill>
                  <a:srgbClr val="FF0000"/>
                </a:solidFill>
                <a:latin typeface="Arial" pitchFamily="34" charset="0"/>
                <a:ea typeface="+mn-ea"/>
                <a:cs typeface="Arial" pitchFamily="34" charset="0"/>
              </a:rPr>
              <a:t>    @Before("execution(* add*(..))")</a:t>
            </a:r>
          </a:p>
          <a:p>
            <a:pPr marL="82550" lvl="1" indent="-342900">
              <a:spcBef>
                <a:spcPct val="0"/>
              </a:spcBef>
              <a:buSzPct val="95000"/>
              <a:tabLst>
                <a:tab pos="82550" algn="l"/>
              </a:tabLst>
              <a:defRPr/>
            </a:pPr>
            <a:r>
              <a:rPr lang="en-US" altLang="en-US" sz="1400" b="1" dirty="0">
                <a:solidFill>
                  <a:schemeClr val="tx1"/>
                </a:solidFill>
                <a:latin typeface="Arial" pitchFamily="34" charset="0"/>
                <a:ea typeface="+mn-ea"/>
                <a:cs typeface="Arial" pitchFamily="34" charset="0"/>
              </a:rPr>
              <a:t>    public void beforeMethodInvocation(final JoinPoint joinPoint) {</a:t>
            </a:r>
          </a:p>
          <a:p>
            <a:pPr marL="82550" lvl="1" indent="-342900">
              <a:spcBef>
                <a:spcPct val="0"/>
              </a:spcBef>
              <a:buSzPct val="95000"/>
              <a:tabLst>
                <a:tab pos="82550" algn="l"/>
              </a:tabLst>
              <a:defRPr/>
            </a:pPr>
            <a:r>
              <a:rPr lang="en-US" altLang="en-US" sz="1400" b="1" dirty="0">
                <a:solidFill>
                  <a:schemeClr val="tx1"/>
                </a:solidFill>
                <a:latin typeface="Arial" pitchFamily="34" charset="0"/>
                <a:ea typeface="+mn-ea"/>
                <a:cs typeface="Arial" pitchFamily="34" charset="0"/>
              </a:rPr>
              <a:t>     // cross-cutting functionality</a:t>
            </a:r>
          </a:p>
          <a:p>
            <a:pPr marL="82550" lvl="1" indent="-342900">
              <a:spcBef>
                <a:spcPct val="0"/>
              </a:spcBef>
              <a:buSzPct val="95000"/>
              <a:tabLst>
                <a:tab pos="82550" algn="l"/>
              </a:tabLst>
              <a:defRPr/>
            </a:pPr>
            <a:r>
              <a:rPr lang="en-US" altLang="en-US" sz="1400" b="1" dirty="0">
                <a:solidFill>
                  <a:schemeClr val="tx1"/>
                </a:solidFill>
                <a:latin typeface="Arial" pitchFamily="34" charset="0"/>
                <a:ea typeface="+mn-ea"/>
                <a:cs typeface="Arial" pitchFamily="34"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5775" y="975518"/>
            <a:ext cx="8229600" cy="4906963"/>
          </a:xfrm>
        </p:spPr>
        <p:txBody>
          <a:bodyPr/>
          <a:lstStyle/>
          <a:p>
            <a:pPr marL="342900" lvl="1" indent="-342900">
              <a:lnSpc>
                <a:spcPct val="100000"/>
              </a:lnSpc>
              <a:spcBef>
                <a:spcPts val="600"/>
              </a:spcBef>
              <a:defRPr/>
            </a:pPr>
            <a:r>
              <a:rPr lang="en-US" altLang="en-US" sz="1400" noProof="0" dirty="0"/>
              <a:t>Pointcut is an expression for the selection of JoinPoints. </a:t>
            </a:r>
          </a:p>
          <a:p>
            <a:pPr marL="342900" lvl="1" indent="-342900">
              <a:lnSpc>
                <a:spcPct val="100000"/>
              </a:lnSpc>
              <a:spcBef>
                <a:spcPts val="600"/>
              </a:spcBef>
              <a:defRPr/>
            </a:pPr>
            <a:r>
              <a:rPr lang="en-US" altLang="en-US" sz="1400" noProof="0" dirty="0"/>
              <a:t>It can be a collection of JoinPoints used to define an advice that has to be executed. By defining Pointcuts you can have control of the objects composing the application, at the points where the Advices are applied.</a:t>
            </a:r>
          </a:p>
          <a:p>
            <a:pPr marL="342900" lvl="1" indent="-342900">
              <a:lnSpc>
                <a:spcPct val="100000"/>
              </a:lnSpc>
              <a:spcBef>
                <a:spcPts val="600"/>
              </a:spcBef>
              <a:defRPr/>
            </a:pPr>
            <a:r>
              <a:rPr lang="en-US" altLang="en-US" sz="1400" noProof="0" dirty="0"/>
              <a:t>It defines the “</a:t>
            </a:r>
            <a:r>
              <a:rPr lang="en-US" altLang="en-US" sz="1400" noProof="0" dirty="0">
                <a:solidFill>
                  <a:srgbClr val="FF0000"/>
                </a:solidFill>
              </a:rPr>
              <a:t>Where</a:t>
            </a:r>
            <a:r>
              <a:rPr lang="en-US" altLang="en-US" sz="1400" noProof="0" dirty="0"/>
              <a:t>” part.</a:t>
            </a:r>
          </a:p>
          <a:p>
            <a:pPr marL="342900" lvl="1" indent="-342900">
              <a:lnSpc>
                <a:spcPct val="100000"/>
              </a:lnSpc>
              <a:spcBef>
                <a:spcPts val="600"/>
              </a:spcBef>
              <a:defRPr/>
            </a:pPr>
            <a:r>
              <a:rPr lang="en-US" altLang="en-US" sz="1400" noProof="0" dirty="0"/>
              <a:t>By default, Spring uses the AspectJ Pointcut expression language.</a:t>
            </a:r>
          </a:p>
          <a:p>
            <a:pPr marL="342900" lvl="1" indent="-342900">
              <a:lnSpc>
                <a:spcPct val="100000"/>
              </a:lnSpc>
              <a:spcBef>
                <a:spcPts val="600"/>
              </a:spcBef>
              <a:defRPr/>
            </a:pPr>
            <a:endParaRPr lang="en-US" altLang="en-US" sz="1400" noProof="0" dirty="0"/>
          </a:p>
          <a:p>
            <a:r>
              <a:rPr lang="en-US" altLang="en-US" sz="1400" b="1" noProof="0" dirty="0"/>
              <a:t>Example:</a:t>
            </a:r>
          </a:p>
          <a:p>
            <a:pPr marL="342900" lvl="1" indent="-342900">
              <a:lnSpc>
                <a:spcPct val="100000"/>
              </a:lnSpc>
              <a:spcBef>
                <a:spcPts val="600"/>
              </a:spcBef>
              <a:buNone/>
            </a:pPr>
            <a:endParaRPr lang="en-US" altLang="en-US" noProof="0" dirty="0"/>
          </a:p>
          <a:p>
            <a:pPr marL="342900" lvl="1" indent="-342900">
              <a:lnSpc>
                <a:spcPct val="100000"/>
              </a:lnSpc>
              <a:spcBef>
                <a:spcPts val="600"/>
              </a:spcBef>
              <a:buNone/>
            </a:pPr>
            <a:endParaRPr lang="en-US" altLang="en-US" noProof="0" dirty="0"/>
          </a:p>
          <a:p>
            <a:endParaRPr lang="en-US" altLang="en-US" noProof="0" dirty="0"/>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23</a:t>
            </a:fld>
            <a:endParaRPr lang="en-US" dirty="0"/>
          </a:p>
        </p:txBody>
      </p:sp>
      <p:sp>
        <p:nvSpPr>
          <p:cNvPr id="3" name="Title 2"/>
          <p:cNvSpPr>
            <a:spLocks noGrp="1"/>
          </p:cNvSpPr>
          <p:nvPr>
            <p:ph type="title"/>
          </p:nvPr>
        </p:nvSpPr>
        <p:spPr/>
        <p:txBody>
          <a:bodyPr/>
          <a:lstStyle/>
          <a:p>
            <a:r>
              <a:rPr lang="en-US" noProof="0" dirty="0"/>
              <a:t>AOP Terminologies – Pointcut </a:t>
            </a:r>
          </a:p>
        </p:txBody>
      </p:sp>
      <p:sp>
        <p:nvSpPr>
          <p:cNvPr id="6" name="Rectangle 3"/>
          <p:cNvSpPr txBox="1">
            <a:spLocks noChangeArrowheads="1"/>
          </p:cNvSpPr>
          <p:nvPr/>
        </p:nvSpPr>
        <p:spPr bwMode="gray">
          <a:xfrm>
            <a:off x="457200" y="3733800"/>
            <a:ext cx="8229600" cy="25908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spcBef>
                <a:spcPct val="20000"/>
              </a:spcBef>
              <a:buSzPct val="95000"/>
              <a:defRPr/>
            </a:pPr>
            <a:r>
              <a:rPr lang="en-US" sz="1400" b="1" kern="0" dirty="0">
                <a:solidFill>
                  <a:schemeClr val="tx1"/>
                </a:solidFill>
                <a:latin typeface="Arial" pitchFamily="34" charset="0"/>
                <a:cs typeface="Arial" pitchFamily="34" charset="0"/>
              </a:rPr>
              <a:t>@Aspect</a:t>
            </a:r>
          </a:p>
          <a:p>
            <a:pPr marL="342900" indent="-342900">
              <a:spcBef>
                <a:spcPct val="20000"/>
              </a:spcBef>
              <a:buSzPct val="95000"/>
              <a:defRPr/>
            </a:pPr>
            <a:r>
              <a:rPr lang="en-US" sz="1400" b="1" kern="0" dirty="0">
                <a:solidFill>
                  <a:schemeClr val="tx1"/>
                </a:solidFill>
                <a:latin typeface="Arial" pitchFamily="34" charset="0"/>
                <a:cs typeface="Arial" pitchFamily="34" charset="0"/>
              </a:rPr>
              <a:t>public class LoggingAspect {</a:t>
            </a:r>
          </a:p>
          <a:p>
            <a:pPr marL="342900" indent="-342900">
              <a:spcBef>
                <a:spcPct val="20000"/>
              </a:spcBef>
              <a:buSzPct val="95000"/>
              <a:defRPr/>
            </a:pPr>
            <a:endParaRPr lang="en-US" sz="1400" b="1" kern="0" dirty="0">
              <a:solidFill>
                <a:schemeClr val="tx1"/>
              </a:solidFill>
              <a:latin typeface="Arial" pitchFamily="34" charset="0"/>
              <a:cs typeface="Arial" pitchFamily="34" charset="0"/>
            </a:endParaRPr>
          </a:p>
          <a:p>
            <a:pPr marL="342900" indent="-342900">
              <a:spcBef>
                <a:spcPct val="20000"/>
              </a:spcBef>
              <a:buSzPct val="95000"/>
              <a:defRPr/>
            </a:pPr>
            <a:endParaRPr lang="en-US" sz="1400" b="1" kern="0" dirty="0">
              <a:solidFill>
                <a:schemeClr val="tx1"/>
              </a:solidFill>
              <a:latin typeface="Arial" pitchFamily="34" charset="0"/>
              <a:cs typeface="Arial" pitchFamily="34" charset="0"/>
            </a:endParaRPr>
          </a:p>
          <a:p>
            <a:pPr marL="342900" indent="-342900">
              <a:spcBef>
                <a:spcPct val="20000"/>
              </a:spcBef>
              <a:buSzPct val="95000"/>
              <a:defRPr/>
            </a:pPr>
            <a:r>
              <a:rPr lang="en-US" sz="1400" b="1" kern="0" dirty="0">
                <a:solidFill>
                  <a:schemeClr val="tx1"/>
                </a:solidFill>
                <a:latin typeface="Arial" pitchFamily="34" charset="0"/>
                <a:cs typeface="Arial" pitchFamily="34" charset="0"/>
              </a:rPr>
              <a:t>    </a:t>
            </a:r>
            <a:r>
              <a:rPr lang="en-US" sz="1400" b="1" kern="0" dirty="0">
                <a:solidFill>
                  <a:srgbClr val="FF0000"/>
                </a:solidFill>
                <a:latin typeface="Arial" pitchFamily="34" charset="0"/>
                <a:cs typeface="Arial" pitchFamily="34" charset="0"/>
              </a:rPr>
              <a:t>@Before("execution(* ams.business.delegate.AMSDelegate.add*(..))")</a:t>
            </a:r>
          </a:p>
          <a:p>
            <a:pPr marL="342900" indent="-342900">
              <a:spcBef>
                <a:spcPct val="20000"/>
              </a:spcBef>
              <a:buSzPct val="95000"/>
              <a:defRPr/>
            </a:pPr>
            <a:r>
              <a:rPr lang="en-US" sz="1400" b="1" kern="0" dirty="0">
                <a:solidFill>
                  <a:schemeClr val="tx1"/>
                </a:solidFill>
                <a:latin typeface="Arial" pitchFamily="34" charset="0"/>
                <a:cs typeface="Arial" pitchFamily="34" charset="0"/>
              </a:rPr>
              <a:t>    public void beforeMethodInvocation(final JoinPoint joinPoint) {</a:t>
            </a:r>
          </a:p>
          <a:p>
            <a:pPr marL="342900" indent="-342900">
              <a:spcBef>
                <a:spcPct val="20000"/>
              </a:spcBef>
              <a:buSzPct val="95000"/>
              <a:defRPr/>
            </a:pPr>
            <a:r>
              <a:rPr lang="en-US" sz="1400" b="1" kern="0" dirty="0">
                <a:solidFill>
                  <a:schemeClr val="tx1"/>
                </a:solidFill>
                <a:latin typeface="Arial" pitchFamily="34" charset="0"/>
                <a:cs typeface="Arial" pitchFamily="34" charset="0"/>
              </a:rPr>
              <a:t>     // cross-cutting functionality</a:t>
            </a:r>
          </a:p>
          <a:p>
            <a:pPr marL="342900" indent="-342900">
              <a:spcBef>
                <a:spcPct val="20000"/>
              </a:spcBef>
              <a:buSzPct val="95000"/>
              <a:defRPr/>
            </a:pPr>
            <a:r>
              <a:rPr lang="en-US" sz="1400" b="1" kern="0" dirty="0">
                <a:solidFill>
                  <a:schemeClr val="tx1"/>
                </a:solidFill>
                <a:latin typeface="Arial" pitchFamily="34" charset="0"/>
                <a:cs typeface="Arial" pitchFamily="34" charset="0"/>
              </a:rPr>
              <a:t>}</a:t>
            </a:r>
          </a:p>
        </p:txBody>
      </p:sp>
      <p:sp>
        <p:nvSpPr>
          <p:cNvPr id="8" name="TextBox 13"/>
          <p:cNvSpPr txBox="1">
            <a:spLocks noChangeArrowheads="1"/>
          </p:cNvSpPr>
          <p:nvPr/>
        </p:nvSpPr>
        <p:spPr bwMode="auto">
          <a:xfrm>
            <a:off x="4649510" y="4495800"/>
            <a:ext cx="739305" cy="276999"/>
          </a:xfrm>
          <a:prstGeom prst="rect">
            <a:avLst/>
          </a:prstGeom>
          <a:solidFill>
            <a:schemeClr val="tx2">
              <a:lumMod val="60000"/>
              <a:lumOff val="40000"/>
            </a:schemeClr>
          </a:solidFill>
          <a:ln w="9525">
            <a:noFill/>
            <a:miter lim="800000"/>
            <a:headEnd/>
            <a:tailEnd/>
          </a:ln>
        </p:spPr>
        <p:txBody>
          <a:bodyPr wrap="none">
            <a:spAutoFit/>
          </a:bodyPr>
          <a:lstStyle/>
          <a:p>
            <a:pPr algn="ctr" eaLnBrk="1" hangingPunct="1">
              <a:defRPr/>
            </a:pPr>
            <a:r>
              <a:rPr lang="en-US" sz="1200" dirty="0">
                <a:solidFill>
                  <a:schemeClr val="bg1"/>
                </a:solidFill>
                <a:latin typeface="Arial" pitchFamily="34" charset="0"/>
                <a:cs typeface="Arial" pitchFamily="34" charset="0"/>
              </a:rPr>
              <a:t>Pointcut</a:t>
            </a:r>
          </a:p>
        </p:txBody>
      </p:sp>
      <p:grpSp>
        <p:nvGrpSpPr>
          <p:cNvPr id="10" name="Group 9"/>
          <p:cNvGrpSpPr/>
          <p:nvPr/>
        </p:nvGrpSpPr>
        <p:grpSpPr>
          <a:xfrm>
            <a:off x="1066800" y="4648963"/>
            <a:ext cx="3506787" cy="153988"/>
            <a:chOff x="1446213" y="2533650"/>
            <a:chExt cx="3506787" cy="153988"/>
          </a:xfrm>
        </p:grpSpPr>
        <p:cxnSp>
          <p:nvCxnSpPr>
            <p:cNvPr id="11" name="Straight Connector 10"/>
            <p:cNvCxnSpPr>
              <a:cxnSpLocks noChangeShapeType="1"/>
            </p:cNvCxnSpPr>
            <p:nvPr/>
          </p:nvCxnSpPr>
          <p:spPr bwMode="auto">
            <a:xfrm rot="5400000" flipH="1" flipV="1">
              <a:off x="1371601" y="2609850"/>
              <a:ext cx="152400" cy="3175"/>
            </a:xfrm>
            <a:prstGeom prst="line">
              <a:avLst/>
            </a:prstGeom>
            <a:noFill/>
            <a:ln w="9525" algn="ctr">
              <a:solidFill>
                <a:schemeClr val="tx2">
                  <a:lumMod val="60000"/>
                  <a:lumOff val="40000"/>
                </a:schemeClr>
              </a:solidFill>
              <a:round/>
              <a:headEnd/>
              <a:tailEnd/>
            </a:ln>
          </p:spPr>
        </p:cxnSp>
        <p:cxnSp>
          <p:nvCxnSpPr>
            <p:cNvPr id="12" name="Straight Arrow Connector 12"/>
            <p:cNvCxnSpPr>
              <a:cxnSpLocks noChangeShapeType="1"/>
            </p:cNvCxnSpPr>
            <p:nvPr/>
          </p:nvCxnSpPr>
          <p:spPr bwMode="auto">
            <a:xfrm>
              <a:off x="1447800" y="2533650"/>
              <a:ext cx="3505200" cy="1588"/>
            </a:xfrm>
            <a:prstGeom prst="straightConnector1">
              <a:avLst/>
            </a:prstGeom>
            <a:noFill/>
            <a:ln w="9525" algn="ctr">
              <a:solidFill>
                <a:schemeClr val="tx2">
                  <a:lumMod val="60000"/>
                  <a:lumOff val="40000"/>
                </a:schemeClr>
              </a:solidFill>
              <a:round/>
              <a:headEnd/>
              <a:tailEnd type="arrow" w="med" len="med"/>
            </a:ln>
          </p:spPr>
        </p:cxn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08844"/>
            <a:ext cx="8229600" cy="5187156"/>
          </a:xfrm>
        </p:spPr>
        <p:txBody>
          <a:bodyPr/>
          <a:lstStyle/>
          <a:p>
            <a:pPr marL="342900" lvl="1" indent="-342900">
              <a:lnSpc>
                <a:spcPct val="100000"/>
              </a:lnSpc>
              <a:spcBef>
                <a:spcPts val="600"/>
              </a:spcBef>
              <a:defRPr/>
            </a:pPr>
            <a:r>
              <a:rPr lang="en-US" altLang="en-US" sz="1400" noProof="0" dirty="0"/>
              <a:t>Weaving is the process of linking aspects with other application types or objects to create an advised object.</a:t>
            </a:r>
          </a:p>
          <a:p>
            <a:pPr marL="342900" lvl="1" indent="-342900">
              <a:lnSpc>
                <a:spcPct val="100000"/>
              </a:lnSpc>
              <a:spcBef>
                <a:spcPts val="600"/>
              </a:spcBef>
              <a:defRPr/>
            </a:pPr>
            <a:endParaRPr lang="en-US" altLang="en-US" sz="1400" noProof="0" dirty="0"/>
          </a:p>
          <a:p>
            <a:pPr marL="342900" lvl="1" indent="-342900">
              <a:lnSpc>
                <a:spcPct val="100000"/>
              </a:lnSpc>
              <a:spcBef>
                <a:spcPts val="600"/>
              </a:spcBef>
              <a:defRPr/>
            </a:pPr>
            <a:endParaRPr lang="en-US" altLang="en-US" sz="1400" noProof="0" dirty="0"/>
          </a:p>
          <a:p>
            <a:pPr marL="342900" lvl="1" indent="-342900">
              <a:lnSpc>
                <a:spcPct val="100000"/>
              </a:lnSpc>
              <a:spcBef>
                <a:spcPts val="600"/>
              </a:spcBef>
              <a:defRPr/>
            </a:pPr>
            <a:endParaRPr lang="en-US" altLang="en-US" sz="1400" noProof="0" dirty="0"/>
          </a:p>
          <a:p>
            <a:pPr marL="342900" lvl="1" indent="-342900">
              <a:lnSpc>
                <a:spcPct val="100000"/>
              </a:lnSpc>
              <a:spcBef>
                <a:spcPts val="600"/>
              </a:spcBef>
              <a:defRPr/>
            </a:pPr>
            <a:endParaRPr lang="en-US" altLang="en-US" sz="1400" noProof="0" dirty="0"/>
          </a:p>
          <a:p>
            <a:pPr marL="342900" lvl="1" indent="-342900">
              <a:lnSpc>
                <a:spcPct val="100000"/>
              </a:lnSpc>
              <a:spcBef>
                <a:spcPts val="600"/>
              </a:spcBef>
              <a:defRPr/>
            </a:pPr>
            <a:endParaRPr lang="en-US" altLang="en-US" sz="1400" noProof="0" dirty="0"/>
          </a:p>
          <a:p>
            <a:pPr marL="342900" lvl="1" indent="-342900">
              <a:lnSpc>
                <a:spcPct val="100000"/>
              </a:lnSpc>
              <a:spcBef>
                <a:spcPts val="600"/>
              </a:spcBef>
              <a:defRPr/>
            </a:pPr>
            <a:endParaRPr lang="en-US" altLang="en-US" sz="1400" noProof="0" dirty="0"/>
          </a:p>
          <a:p>
            <a:pPr marL="342900" lvl="1" indent="-342900">
              <a:lnSpc>
                <a:spcPct val="100000"/>
              </a:lnSpc>
              <a:spcBef>
                <a:spcPts val="600"/>
              </a:spcBef>
              <a:defRPr/>
            </a:pPr>
            <a:endParaRPr lang="en-US" altLang="en-US" sz="1400" noProof="0" dirty="0"/>
          </a:p>
          <a:p>
            <a:pPr marL="342900" lvl="1" indent="-342900">
              <a:lnSpc>
                <a:spcPct val="100000"/>
              </a:lnSpc>
              <a:spcBef>
                <a:spcPts val="600"/>
              </a:spcBef>
              <a:defRPr/>
            </a:pPr>
            <a:endParaRPr lang="en-US" altLang="en-US" sz="1400" noProof="0" dirty="0"/>
          </a:p>
          <a:p>
            <a:pPr marL="342900" lvl="1" indent="-342900">
              <a:lnSpc>
                <a:spcPct val="100000"/>
              </a:lnSpc>
              <a:spcBef>
                <a:spcPts val="600"/>
              </a:spcBef>
              <a:defRPr/>
            </a:pPr>
            <a:endParaRPr lang="en-US" altLang="en-US" sz="1400" noProof="0" dirty="0"/>
          </a:p>
          <a:p>
            <a:pPr marL="342900" lvl="1" indent="-342900">
              <a:lnSpc>
                <a:spcPct val="100000"/>
              </a:lnSpc>
              <a:spcBef>
                <a:spcPts val="600"/>
              </a:spcBef>
              <a:defRPr/>
            </a:pPr>
            <a:endParaRPr lang="en-US" altLang="en-US" sz="1400" noProof="0" dirty="0"/>
          </a:p>
          <a:p>
            <a:pPr marL="342900" lvl="1" indent="-342900">
              <a:lnSpc>
                <a:spcPct val="100000"/>
              </a:lnSpc>
              <a:spcBef>
                <a:spcPts val="600"/>
              </a:spcBef>
              <a:defRPr/>
            </a:pPr>
            <a:endParaRPr lang="en-US" altLang="en-US" sz="1400" noProof="0" dirty="0"/>
          </a:p>
          <a:p>
            <a:pPr marL="342900" lvl="1" indent="-342900">
              <a:lnSpc>
                <a:spcPct val="100000"/>
              </a:lnSpc>
              <a:spcBef>
                <a:spcPts val="600"/>
              </a:spcBef>
              <a:defRPr/>
            </a:pPr>
            <a:endParaRPr lang="en-US" altLang="en-US" sz="1400" noProof="0" dirty="0"/>
          </a:p>
          <a:p>
            <a:pPr marL="342900" lvl="1" indent="-342900">
              <a:lnSpc>
                <a:spcPct val="100000"/>
              </a:lnSpc>
              <a:spcBef>
                <a:spcPts val="600"/>
              </a:spcBef>
              <a:defRPr/>
            </a:pPr>
            <a:r>
              <a:rPr lang="en-US" altLang="en-US" sz="1400" noProof="0" dirty="0"/>
              <a:t>Spring AOP performs Weaving at runtime.</a:t>
            </a:r>
          </a:p>
          <a:p>
            <a:pPr marL="342900" lvl="1" indent="-342900">
              <a:lnSpc>
                <a:spcPct val="100000"/>
              </a:lnSpc>
              <a:spcBef>
                <a:spcPts val="600"/>
              </a:spcBef>
              <a:defRPr/>
            </a:pPr>
            <a:endParaRPr lang="en-US" altLang="en-US" sz="1400" noProof="0" dirty="0"/>
          </a:p>
          <a:p>
            <a:pPr marL="342900" lvl="1" indent="-342900">
              <a:lnSpc>
                <a:spcPct val="100000"/>
              </a:lnSpc>
              <a:spcBef>
                <a:spcPts val="600"/>
              </a:spcBef>
              <a:defRPr/>
            </a:pPr>
            <a:endParaRPr lang="en-US" altLang="en-US" noProof="0" dirty="0"/>
          </a:p>
          <a:p>
            <a:pPr marL="342900" lvl="1" indent="-342900">
              <a:lnSpc>
                <a:spcPct val="100000"/>
              </a:lnSpc>
              <a:spcBef>
                <a:spcPts val="600"/>
              </a:spcBef>
              <a:buNone/>
            </a:pPr>
            <a:endParaRPr lang="en-US" altLang="en-US" noProof="0" dirty="0"/>
          </a:p>
          <a:p>
            <a:pPr marL="342900" lvl="1" indent="-342900">
              <a:lnSpc>
                <a:spcPct val="100000"/>
              </a:lnSpc>
              <a:spcBef>
                <a:spcPts val="600"/>
              </a:spcBef>
              <a:buNone/>
            </a:pPr>
            <a:endParaRPr lang="en-US" altLang="en-US" noProof="0" dirty="0"/>
          </a:p>
          <a:p>
            <a:endParaRPr lang="en-US" altLang="en-US" noProof="0" dirty="0"/>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24</a:t>
            </a:fld>
            <a:endParaRPr lang="en-US" dirty="0"/>
          </a:p>
        </p:txBody>
      </p:sp>
      <p:sp>
        <p:nvSpPr>
          <p:cNvPr id="3" name="Title 2"/>
          <p:cNvSpPr>
            <a:spLocks noGrp="1"/>
          </p:cNvSpPr>
          <p:nvPr>
            <p:ph type="title"/>
          </p:nvPr>
        </p:nvSpPr>
        <p:spPr/>
        <p:txBody>
          <a:bodyPr/>
          <a:lstStyle/>
          <a:p>
            <a:r>
              <a:rPr lang="en-US" noProof="0" dirty="0"/>
              <a:t>AOP Terminologies – Weaving </a:t>
            </a:r>
          </a:p>
        </p:txBody>
      </p:sp>
      <p:graphicFrame>
        <p:nvGraphicFramePr>
          <p:cNvPr id="6" name="Diagram 5"/>
          <p:cNvGraphicFramePr/>
          <p:nvPr/>
        </p:nvGraphicFramePr>
        <p:xfrm>
          <a:off x="1447800" y="1981200"/>
          <a:ext cx="60960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25</a:t>
            </a:fld>
            <a:endParaRPr lang="en-US" dirty="0"/>
          </a:p>
        </p:txBody>
      </p:sp>
      <p:sp>
        <p:nvSpPr>
          <p:cNvPr id="26" name="Title 2"/>
          <p:cNvSpPr>
            <a:spLocks noGrp="1"/>
          </p:cNvSpPr>
          <p:nvPr>
            <p:ph type="title"/>
          </p:nvPr>
        </p:nvSpPr>
        <p:spPr>
          <a:xfrm>
            <a:off x="2286000" y="54429"/>
            <a:ext cx="6857996" cy="555171"/>
          </a:xfrm>
        </p:spPr>
        <p:txBody>
          <a:bodyPr/>
          <a:lstStyle/>
          <a:p>
            <a:r>
              <a:rPr lang="en-US" sz="2800" noProof="0" dirty="0">
                <a:latin typeface="Arial Rounded MT Bold"/>
                <a:cs typeface="Arial" pitchFamily="34" charset="0"/>
              </a:rPr>
              <a:t>Agenda</a:t>
            </a:r>
          </a:p>
        </p:txBody>
      </p:sp>
      <p:sp>
        <p:nvSpPr>
          <p:cNvPr id="7" name="Rectangle 3"/>
          <p:cNvSpPr txBox="1">
            <a:spLocks noChangeArrowheads="1"/>
          </p:cNvSpPr>
          <p:nvPr/>
        </p:nvSpPr>
        <p:spPr>
          <a:xfrm>
            <a:off x="304800" y="1066800"/>
            <a:ext cx="853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2" indent="0">
              <a:spcBef>
                <a:spcPts val="600"/>
              </a:spcBef>
              <a:spcAft>
                <a:spcPts val="600"/>
              </a:spcAft>
              <a:buNone/>
            </a:pPr>
            <a:r>
              <a:rPr lang="en-IN" sz="1400" dirty="0">
                <a:solidFill>
                  <a:schemeClr val="tx1"/>
                </a:solidFill>
              </a:rPr>
              <a:t>Definition of Spring AOP</a:t>
            </a:r>
          </a:p>
          <a:p>
            <a:pPr marL="457200" lvl="2" indent="0">
              <a:spcBef>
                <a:spcPts val="600"/>
              </a:spcBef>
              <a:spcAft>
                <a:spcPts val="600"/>
              </a:spcAft>
              <a:buNone/>
            </a:pPr>
            <a:r>
              <a:rPr lang="en-IN" sz="1400" dirty="0">
                <a:solidFill>
                  <a:schemeClr val="tx1"/>
                </a:solidFill>
              </a:rPr>
              <a:t>Terminologies associated with Spring AOP</a:t>
            </a:r>
          </a:p>
          <a:p>
            <a:pPr marL="457200" lvl="2" indent="0">
              <a:spcBef>
                <a:spcPts val="600"/>
              </a:spcBef>
              <a:spcAft>
                <a:spcPts val="600"/>
              </a:spcAft>
              <a:buNone/>
            </a:pPr>
            <a:r>
              <a:rPr lang="en-IN" sz="1400" dirty="0">
                <a:solidFill>
                  <a:schemeClr val="tx1"/>
                </a:solidFill>
              </a:rPr>
              <a:t>Configuring Spring AOP in an application</a:t>
            </a:r>
            <a:endParaRPr lang="en-US" sz="1400" dirty="0"/>
          </a:p>
          <a:p>
            <a:pPr lvl="2">
              <a:lnSpc>
                <a:spcPct val="150000"/>
              </a:lnSpc>
              <a:buFont typeface="Wingdings" panose="05000000000000000000" pitchFamily="2" charset="2"/>
              <a:buChar char="q"/>
            </a:pPr>
            <a:endParaRPr lang="en-US" sz="1400" dirty="0">
              <a:solidFill>
                <a:schemeClr val="tx1"/>
              </a:solidFill>
            </a:endParaRPr>
          </a:p>
        </p:txBody>
      </p:sp>
      <p:sp>
        <p:nvSpPr>
          <p:cNvPr id="19" name="Oval 18"/>
          <p:cNvSpPr/>
          <p:nvPr>
            <p:custDataLst>
              <p:tags r:id="rId1"/>
            </p:custDataLst>
          </p:nvPr>
        </p:nvSpPr>
        <p:spPr>
          <a:xfrm>
            <a:off x="533400" y="1107375"/>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34" name="Oval 33"/>
          <p:cNvSpPr/>
          <p:nvPr>
            <p:custDataLst>
              <p:tags r:id="rId2"/>
            </p:custDataLst>
          </p:nvPr>
        </p:nvSpPr>
        <p:spPr>
          <a:xfrm>
            <a:off x="533400" y="14765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35" name="Oval 34"/>
          <p:cNvSpPr/>
          <p:nvPr>
            <p:custDataLst>
              <p:tags r:id="rId3"/>
            </p:custDataLst>
          </p:nvPr>
        </p:nvSpPr>
        <p:spPr>
          <a:xfrm>
            <a:off x="533400" y="183375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pic>
        <p:nvPicPr>
          <p:cNvPr id="20" name="Picture 19" descr="C:\Users\161895.CTS\AppData\Local\Microsoft\Windows\Temporary Internet Files\Content.Outlook\9ZMHTED3\actions_view_pim_tasks.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705600" y="37338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custDataLst>
              <p:tags r:id="rId4"/>
            </p:custDataLst>
          </p:nvPr>
        </p:nvSpPr>
        <p:spPr>
          <a:xfrm>
            <a:off x="594793" y="59436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17" name="Oval 16"/>
          <p:cNvSpPr/>
          <p:nvPr>
            <p:custDataLst>
              <p:tags r:id="rId5"/>
            </p:custDataLst>
          </p:nvPr>
        </p:nvSpPr>
        <p:spPr>
          <a:xfrm>
            <a:off x="5932334" y="594360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a:solidFill>
                  <a:prstClr val="white"/>
                </a:solidFill>
                <a:latin typeface="Arial" panose="020B0604020202020204" pitchFamily="34" charset="0"/>
                <a:cs typeface="Arial" panose="020B0604020202020204" pitchFamily="34" charset="0"/>
              </a:rPr>
              <a:t> </a:t>
            </a:r>
          </a:p>
        </p:txBody>
      </p:sp>
      <p:sp>
        <p:nvSpPr>
          <p:cNvPr id="18" name="Rectangle 17"/>
          <p:cNvSpPr/>
          <p:nvPr>
            <p:custDataLst>
              <p:tags r:id="rId6"/>
            </p:custDataLst>
          </p:nvPr>
        </p:nvSpPr>
        <p:spPr>
          <a:xfrm>
            <a:off x="3425142" y="5943600"/>
            <a:ext cx="2342308"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the topic in discussion</a:t>
            </a:r>
          </a:p>
        </p:txBody>
      </p:sp>
      <p:sp>
        <p:nvSpPr>
          <p:cNvPr id="21" name="Rectangle 20"/>
          <p:cNvSpPr/>
          <p:nvPr>
            <p:custDataLst>
              <p:tags r:id="rId7"/>
            </p:custDataLst>
          </p:nvPr>
        </p:nvSpPr>
        <p:spPr>
          <a:xfrm>
            <a:off x="832329" y="5943600"/>
            <a:ext cx="2215671"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to be covered</a:t>
            </a:r>
          </a:p>
        </p:txBody>
      </p:sp>
      <p:sp>
        <p:nvSpPr>
          <p:cNvPr id="22" name="Rectangle 21"/>
          <p:cNvSpPr/>
          <p:nvPr>
            <p:custDataLst>
              <p:tags r:id="rId8"/>
            </p:custDataLst>
          </p:nvPr>
        </p:nvSpPr>
        <p:spPr>
          <a:xfrm>
            <a:off x="6170050" y="5943600"/>
            <a:ext cx="1830950"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covered</a:t>
            </a:r>
          </a:p>
        </p:txBody>
      </p:sp>
      <p:sp>
        <p:nvSpPr>
          <p:cNvPr id="23" name="Oval 22"/>
          <p:cNvSpPr/>
          <p:nvPr>
            <p:custDataLst>
              <p:tags r:id="rId9"/>
            </p:custDataLst>
          </p:nvPr>
        </p:nvSpPr>
        <p:spPr>
          <a:xfrm>
            <a:off x="3190543" y="594360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4239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sz="1400" b="1" noProof="0" dirty="0"/>
              <a:t>Enabling AspectJ Annotation Support in Spring</a:t>
            </a:r>
          </a:p>
          <a:p>
            <a:pPr marL="342900" lvl="1" indent="-342900">
              <a:lnSpc>
                <a:spcPct val="100000"/>
              </a:lnSpc>
              <a:spcBef>
                <a:spcPts val="600"/>
              </a:spcBef>
              <a:buNone/>
              <a:defRPr/>
            </a:pPr>
            <a:endParaRPr lang="en-US" altLang="en-US" sz="1400" noProof="0" dirty="0"/>
          </a:p>
          <a:p>
            <a:pPr marL="342900" lvl="1" indent="-342900">
              <a:lnSpc>
                <a:spcPct val="100000"/>
              </a:lnSpc>
              <a:spcBef>
                <a:spcPts val="600"/>
              </a:spcBef>
              <a:defRPr/>
            </a:pPr>
            <a:endParaRPr lang="en-US" altLang="en-US" sz="1400" noProof="0" dirty="0"/>
          </a:p>
          <a:p>
            <a:pPr marL="342900" lvl="1" indent="-342900">
              <a:lnSpc>
                <a:spcPct val="100000"/>
              </a:lnSpc>
              <a:spcBef>
                <a:spcPts val="600"/>
              </a:spcBef>
              <a:defRPr/>
            </a:pPr>
            <a:endParaRPr lang="en-US" altLang="en-US" sz="1400" noProof="0" dirty="0"/>
          </a:p>
          <a:p>
            <a:pPr marL="342900" lvl="1" indent="-342900">
              <a:lnSpc>
                <a:spcPct val="100000"/>
              </a:lnSpc>
              <a:spcBef>
                <a:spcPts val="600"/>
              </a:spcBef>
              <a:defRPr/>
            </a:pPr>
            <a:endParaRPr lang="en-US" altLang="en-US" sz="1400" noProof="0" dirty="0"/>
          </a:p>
          <a:p>
            <a:pPr marL="342900" lvl="1" indent="-342900">
              <a:lnSpc>
                <a:spcPct val="100000"/>
              </a:lnSpc>
              <a:spcBef>
                <a:spcPts val="600"/>
              </a:spcBef>
              <a:defRPr/>
            </a:pPr>
            <a:endParaRPr lang="en-US" altLang="en-US" sz="1400" noProof="0" dirty="0"/>
          </a:p>
          <a:p>
            <a:pPr lvl="1">
              <a:spcBef>
                <a:spcPts val="600"/>
              </a:spcBef>
              <a:buNone/>
              <a:defRPr/>
            </a:pPr>
            <a:endParaRPr lang="en-US" altLang="en-US" sz="1400" b="1" noProof="0" dirty="0"/>
          </a:p>
          <a:p>
            <a:pPr lvl="1">
              <a:spcBef>
                <a:spcPts val="600"/>
              </a:spcBef>
              <a:buNone/>
              <a:defRPr/>
            </a:pPr>
            <a:endParaRPr lang="en-US" altLang="en-US" sz="1400" b="1" noProof="0" dirty="0"/>
          </a:p>
          <a:p>
            <a:pPr lvl="1">
              <a:spcBef>
                <a:spcPts val="600"/>
              </a:spcBef>
              <a:buNone/>
              <a:defRPr/>
            </a:pPr>
            <a:r>
              <a:rPr lang="en-US" altLang="en-US" sz="1400" b="1" noProof="0" dirty="0"/>
              <a:t>To enable AspectJ annotation support in the Spring IoC container, you only have to define an empty XML </a:t>
            </a:r>
            <a:r>
              <a:rPr lang="en-US" altLang="en-US" sz="1400" b="1" noProof="0" dirty="0">
                <a:solidFill>
                  <a:srgbClr val="FF0000"/>
                </a:solidFill>
              </a:rPr>
              <a:t>element &lt;aop:aspectj-autoproxy&gt; </a:t>
            </a:r>
            <a:r>
              <a:rPr lang="en-US" altLang="en-US" sz="1400" b="1" noProof="0" dirty="0"/>
              <a:t>in your bean configuration file. Spring will then automatically create proxies for any of your beans that are matched by your AspectJ aspects.</a:t>
            </a:r>
          </a:p>
          <a:p>
            <a:pPr lvl="1">
              <a:spcBef>
                <a:spcPts val="600"/>
              </a:spcBef>
              <a:buNone/>
              <a:defRPr/>
            </a:pPr>
            <a:r>
              <a:rPr lang="en-US" altLang="en-US" sz="1400" b="1" noProof="0" dirty="0"/>
              <a:t>For cases in which interfaces are not available or not used in an application’s design, it is possible to create proxies by relying on CGLIB. To enable CGLIB, you need to set the attribute proxy-targetclass= true in &lt;aop:aspectj-autoproxy&gt;.</a:t>
            </a:r>
          </a:p>
          <a:p>
            <a:pPr marL="0" indent="0">
              <a:buSzPct val="95000"/>
              <a:buNone/>
              <a:defRPr/>
            </a:pPr>
            <a:r>
              <a:rPr lang="en-US" sz="1400" kern="0" noProof="0" dirty="0"/>
              <a:t>	</a:t>
            </a:r>
          </a:p>
          <a:p>
            <a:pPr marL="342900" lvl="1" indent="-342900">
              <a:lnSpc>
                <a:spcPct val="100000"/>
              </a:lnSpc>
              <a:spcBef>
                <a:spcPts val="600"/>
              </a:spcBef>
              <a:defRPr/>
            </a:pPr>
            <a:endParaRPr lang="en-US" altLang="en-US" sz="1400" noProof="0" dirty="0"/>
          </a:p>
          <a:p>
            <a:pPr marL="342900" lvl="1" indent="-342900">
              <a:lnSpc>
                <a:spcPct val="100000"/>
              </a:lnSpc>
              <a:spcBef>
                <a:spcPts val="600"/>
              </a:spcBef>
              <a:defRPr/>
            </a:pPr>
            <a:endParaRPr lang="en-US" altLang="en-US" noProof="0" dirty="0"/>
          </a:p>
          <a:p>
            <a:pPr marL="342900" lvl="1" indent="-342900">
              <a:lnSpc>
                <a:spcPct val="100000"/>
              </a:lnSpc>
              <a:spcBef>
                <a:spcPts val="600"/>
              </a:spcBef>
              <a:defRPr/>
            </a:pPr>
            <a:endParaRPr lang="en-US" altLang="en-US" noProof="0" dirty="0"/>
          </a:p>
          <a:p>
            <a:pPr marL="342900" lvl="1" indent="-342900">
              <a:lnSpc>
                <a:spcPct val="100000"/>
              </a:lnSpc>
              <a:spcBef>
                <a:spcPts val="600"/>
              </a:spcBef>
              <a:buNone/>
              <a:defRPr/>
            </a:pPr>
            <a:endParaRPr lang="en-US" altLang="en-US" noProof="0" dirty="0"/>
          </a:p>
          <a:p>
            <a:pPr marL="342900" lvl="1" indent="-342900">
              <a:lnSpc>
                <a:spcPct val="100000"/>
              </a:lnSpc>
              <a:spcBef>
                <a:spcPts val="600"/>
              </a:spcBef>
              <a:defRPr/>
            </a:pPr>
            <a:endParaRPr lang="en-US" altLang="en-US" noProof="0" dirty="0"/>
          </a:p>
          <a:p>
            <a:pPr marL="342900" lvl="1" indent="-342900">
              <a:lnSpc>
                <a:spcPct val="100000"/>
              </a:lnSpc>
              <a:spcBef>
                <a:spcPts val="600"/>
              </a:spcBef>
              <a:buNone/>
            </a:pPr>
            <a:endParaRPr lang="en-US" altLang="en-US" noProof="0" dirty="0"/>
          </a:p>
          <a:p>
            <a:pPr marL="342900" lvl="1" indent="-342900">
              <a:lnSpc>
                <a:spcPct val="100000"/>
              </a:lnSpc>
              <a:spcBef>
                <a:spcPts val="600"/>
              </a:spcBef>
              <a:buNone/>
            </a:pPr>
            <a:endParaRPr lang="en-US" altLang="en-US" noProof="0" dirty="0"/>
          </a:p>
          <a:p>
            <a:endParaRPr lang="en-US" altLang="en-US" noProof="0" dirty="0"/>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26</a:t>
            </a:fld>
            <a:endParaRPr lang="en-US" dirty="0"/>
          </a:p>
        </p:txBody>
      </p:sp>
      <p:sp>
        <p:nvSpPr>
          <p:cNvPr id="3" name="Title 2"/>
          <p:cNvSpPr>
            <a:spLocks noGrp="1"/>
          </p:cNvSpPr>
          <p:nvPr>
            <p:ph type="title"/>
          </p:nvPr>
        </p:nvSpPr>
        <p:spPr/>
        <p:txBody>
          <a:bodyPr/>
          <a:lstStyle/>
          <a:p>
            <a:r>
              <a:rPr lang="en-US" noProof="0" dirty="0"/>
              <a:t>Demonstration</a:t>
            </a:r>
          </a:p>
        </p:txBody>
      </p:sp>
      <p:sp>
        <p:nvSpPr>
          <p:cNvPr id="9" name="Rectangle 8"/>
          <p:cNvSpPr/>
          <p:nvPr/>
        </p:nvSpPr>
        <p:spPr>
          <a:xfrm>
            <a:off x="457200" y="1600200"/>
            <a:ext cx="8229600" cy="1600200"/>
          </a:xfrm>
          <a:prstGeom prst="rect">
            <a:avLst/>
          </a:prstGeom>
          <a:solidFill>
            <a:srgbClr val="B7E19B"/>
          </a:solidFill>
          <a:ln>
            <a:solidFill>
              <a:srgbClr val="B7E1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1" indent="-342900">
              <a:spcBef>
                <a:spcPts val="600"/>
              </a:spcBef>
              <a:buFont typeface="Wingdings" pitchFamily="2" charset="2"/>
              <a:buChar char="q"/>
              <a:defRPr/>
            </a:pPr>
            <a:r>
              <a:rPr lang="en-IN" altLang="en-US" sz="1400" dirty="0">
                <a:solidFill>
                  <a:schemeClr val="tx1"/>
                </a:solidFill>
                <a:latin typeface="Arial" pitchFamily="34" charset="0"/>
                <a:ea typeface="Arial Unicode MS" pitchFamily="34" charset="-128"/>
                <a:cs typeface="Arial" pitchFamily="34" charset="0"/>
              </a:rPr>
              <a:t>Spring supports the use of POJO aspects written with AspectJ annotations in its AOP framework. However, you first have to enable AspectJ annotation support in the Spring IoC container.</a:t>
            </a:r>
          </a:p>
          <a:p>
            <a:pPr marL="342900" lvl="1" indent="-342900">
              <a:spcBef>
                <a:spcPts val="600"/>
              </a:spcBef>
              <a:buFont typeface="Wingdings" pitchFamily="2" charset="2"/>
              <a:buChar char="q"/>
              <a:defRPr/>
            </a:pPr>
            <a:endParaRPr lang="en-IN" altLang="en-US" sz="1400" dirty="0">
              <a:solidFill>
                <a:schemeClr val="tx1"/>
              </a:solidFill>
              <a:latin typeface="Arial" pitchFamily="34" charset="0"/>
              <a:ea typeface="Arial Unicode MS" pitchFamily="34" charset="-128"/>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60596" y="0"/>
            <a:ext cx="6858000" cy="624637"/>
          </a:xfrm>
        </p:spPr>
        <p:txBody>
          <a:bodyPr/>
          <a:lstStyle/>
          <a:p>
            <a:r>
              <a:rPr lang="en-US" sz="2400" noProof="0" dirty="0"/>
              <a:t>Declaring Aspects with AspectJ Annotations (Contd.)</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27</a:t>
            </a:fld>
            <a:endParaRPr lang="en-US" dirty="0"/>
          </a:p>
        </p:txBody>
      </p:sp>
      <p:sp>
        <p:nvSpPr>
          <p:cNvPr id="6" name="Rectangle 5"/>
          <p:cNvSpPr/>
          <p:nvPr/>
        </p:nvSpPr>
        <p:spPr>
          <a:xfrm>
            <a:off x="304800" y="952081"/>
            <a:ext cx="8534400" cy="54864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IN" altLang="en-US" sz="1400" dirty="0">
                <a:solidFill>
                  <a:schemeClr val="tx1"/>
                </a:solidFill>
                <a:latin typeface="Arial" pitchFamily="34" charset="0"/>
                <a:cs typeface="Arial" pitchFamily="34" charset="0"/>
              </a:rPr>
              <a:t>&lt;?</a:t>
            </a:r>
            <a:r>
              <a:rPr lang="en-IN" altLang="en-US" sz="1400" b="1" dirty="0">
                <a:solidFill>
                  <a:schemeClr val="tx1"/>
                </a:solidFill>
                <a:latin typeface="Arial" pitchFamily="34" charset="0"/>
                <a:cs typeface="Arial" pitchFamily="34" charset="0"/>
              </a:rPr>
              <a:t>xml version="1.0" encoding="UTF-8"?&gt;</a:t>
            </a:r>
          </a:p>
          <a:p>
            <a:pPr>
              <a:spcBef>
                <a:spcPts val="600"/>
              </a:spcBef>
              <a:spcAft>
                <a:spcPts val="600"/>
              </a:spcAft>
            </a:pPr>
            <a:r>
              <a:rPr lang="en-IN" altLang="en-US" sz="1400" b="1" dirty="0">
                <a:solidFill>
                  <a:schemeClr val="tx1"/>
                </a:solidFill>
                <a:latin typeface="Arial" pitchFamily="34" charset="0"/>
                <a:cs typeface="Arial" pitchFamily="34" charset="0"/>
              </a:rPr>
              <a:t>&lt;beans xmlns="http://www.springframework.org/schema/beans"</a:t>
            </a:r>
          </a:p>
          <a:p>
            <a:pPr>
              <a:spcBef>
                <a:spcPts val="600"/>
              </a:spcBef>
              <a:spcAft>
                <a:spcPts val="600"/>
              </a:spcAft>
            </a:pPr>
            <a:r>
              <a:rPr lang="en-IN" altLang="en-US" sz="1400" b="1" dirty="0">
                <a:solidFill>
                  <a:schemeClr val="tx1"/>
                </a:solidFill>
                <a:latin typeface="Arial" pitchFamily="34" charset="0"/>
                <a:cs typeface="Arial" pitchFamily="34" charset="0"/>
              </a:rPr>
              <a:t>       xmlns:xsi="http://www.w3.org/2001/XMLSchema-instance"</a:t>
            </a:r>
          </a:p>
          <a:p>
            <a:pPr>
              <a:spcBef>
                <a:spcPts val="600"/>
              </a:spcBef>
              <a:spcAft>
                <a:spcPts val="600"/>
              </a:spcAft>
            </a:pPr>
            <a:r>
              <a:rPr lang="en-IN" altLang="en-US" sz="1400" b="1" dirty="0">
                <a:solidFill>
                  <a:schemeClr val="tx1"/>
                </a:solidFill>
                <a:latin typeface="Arial" pitchFamily="34" charset="0"/>
                <a:cs typeface="Arial" pitchFamily="34" charset="0"/>
              </a:rPr>
              <a:t>       xmlns:p="http://www.springframework.org/schema/p"</a:t>
            </a:r>
          </a:p>
          <a:p>
            <a:pPr>
              <a:spcBef>
                <a:spcPts val="600"/>
              </a:spcBef>
              <a:spcAft>
                <a:spcPts val="600"/>
              </a:spcAft>
            </a:pPr>
            <a:r>
              <a:rPr lang="en-IN" altLang="en-US" sz="1400" b="1" dirty="0">
                <a:solidFill>
                  <a:schemeClr val="tx1"/>
                </a:solidFill>
                <a:latin typeface="Arial" pitchFamily="34" charset="0"/>
                <a:cs typeface="Arial" pitchFamily="34" charset="0"/>
              </a:rPr>
              <a:t>      </a:t>
            </a:r>
            <a:r>
              <a:rPr lang="en-IN" altLang="en-US" sz="1400" b="1" dirty="0">
                <a:solidFill>
                  <a:srgbClr val="FF0000"/>
                </a:solidFill>
                <a:latin typeface="Arial" pitchFamily="34" charset="0"/>
                <a:cs typeface="Arial" pitchFamily="34" charset="0"/>
              </a:rPr>
              <a:t>xmlns:aop="http://www.springframework.org/schema/aop"</a:t>
            </a:r>
          </a:p>
          <a:p>
            <a:pPr marL="273050">
              <a:spcBef>
                <a:spcPts val="600"/>
              </a:spcBef>
              <a:spcAft>
                <a:spcPts val="600"/>
              </a:spcAft>
            </a:pPr>
            <a:r>
              <a:rPr lang="en-IN" altLang="en-US" sz="1400" b="1" dirty="0">
                <a:solidFill>
                  <a:schemeClr val="tx1"/>
                </a:solidFill>
                <a:latin typeface="Arial" pitchFamily="34" charset="0"/>
                <a:cs typeface="Arial" pitchFamily="34" charset="0"/>
              </a:rPr>
              <a:t>xsi:schemaLocation="http://www.springframework.org/schema/beans http://www.springframework.org/schema/beans/spring-beans-3.0.xsd</a:t>
            </a:r>
          </a:p>
          <a:p>
            <a:pPr marL="273050" indent="-273050">
              <a:spcBef>
                <a:spcPts val="600"/>
              </a:spcBef>
              <a:spcAft>
                <a:spcPts val="600"/>
              </a:spcAft>
            </a:pPr>
            <a:r>
              <a:rPr lang="en-IN" altLang="en-US" sz="1400" b="1" dirty="0">
                <a:solidFill>
                  <a:schemeClr val="tx1"/>
                </a:solidFill>
                <a:latin typeface="Arial" pitchFamily="34" charset="0"/>
                <a:cs typeface="Arial" pitchFamily="34" charset="0"/>
              </a:rPr>
              <a:t>      </a:t>
            </a:r>
            <a:r>
              <a:rPr lang="en-IN" altLang="en-US" sz="1400" b="1" dirty="0">
                <a:solidFill>
                  <a:srgbClr val="FF0000"/>
                </a:solidFill>
                <a:latin typeface="Arial" pitchFamily="34" charset="0"/>
                <a:cs typeface="Arial" pitchFamily="34" charset="0"/>
              </a:rPr>
              <a:t>http://www.springframework.org/schema/aop http://www.springframework.org/schema/aop/spring-aop-3.0.xsd”&gt;</a:t>
            </a:r>
          </a:p>
          <a:p>
            <a:pPr>
              <a:spcBef>
                <a:spcPts val="600"/>
              </a:spcBef>
              <a:spcAft>
                <a:spcPts val="600"/>
              </a:spcAft>
            </a:pPr>
            <a:endParaRPr lang="en-IN" altLang="en-US" sz="1400" b="1" dirty="0">
              <a:solidFill>
                <a:srgbClr val="FF0000"/>
              </a:solidFill>
              <a:latin typeface="Arial" pitchFamily="34" charset="0"/>
              <a:cs typeface="Arial" pitchFamily="34" charset="0"/>
            </a:endParaRPr>
          </a:p>
          <a:p>
            <a:pPr>
              <a:spcBef>
                <a:spcPts val="600"/>
              </a:spcBef>
              <a:spcAft>
                <a:spcPts val="600"/>
              </a:spcAft>
            </a:pPr>
            <a:r>
              <a:rPr lang="en-IN" altLang="en-US" sz="1400" b="1" dirty="0">
                <a:solidFill>
                  <a:srgbClr val="FF0000"/>
                </a:solidFill>
                <a:latin typeface="Arial" pitchFamily="34" charset="0"/>
                <a:cs typeface="Arial" pitchFamily="34" charset="0"/>
              </a:rPr>
              <a:t>    &lt;aop:aspectj-autoproxy/&gt;</a:t>
            </a:r>
          </a:p>
          <a:p>
            <a:pPr>
              <a:spcBef>
                <a:spcPts val="600"/>
              </a:spcBef>
              <a:spcAft>
                <a:spcPts val="600"/>
              </a:spcAft>
            </a:pPr>
            <a:r>
              <a:rPr lang="en-IN" altLang="en-US" sz="1400" b="1" dirty="0">
                <a:solidFill>
                  <a:schemeClr val="tx1"/>
                </a:solidFill>
                <a:latin typeface="Arial" pitchFamily="34" charset="0"/>
                <a:cs typeface="Arial" pitchFamily="34" charset="0"/>
              </a:rPr>
              <a:t>    </a:t>
            </a:r>
          </a:p>
          <a:p>
            <a:pPr>
              <a:spcBef>
                <a:spcPts val="600"/>
              </a:spcBef>
              <a:spcAft>
                <a:spcPts val="600"/>
              </a:spcAft>
            </a:pPr>
            <a:r>
              <a:rPr lang="en-IN" altLang="en-US" sz="1400" b="1" dirty="0">
                <a:solidFill>
                  <a:schemeClr val="tx1"/>
                </a:solidFill>
                <a:latin typeface="Arial" pitchFamily="34" charset="0"/>
                <a:cs typeface="Arial" pitchFamily="34" charset="0"/>
              </a:rPr>
              <a:t>    &lt;bean id="loggingAspectBean"</a:t>
            </a:r>
          </a:p>
          <a:p>
            <a:pPr>
              <a:spcBef>
                <a:spcPts val="600"/>
              </a:spcBef>
              <a:spcAft>
                <a:spcPts val="600"/>
              </a:spcAft>
            </a:pPr>
            <a:r>
              <a:rPr lang="en-IN" altLang="en-US" sz="1400" b="1" dirty="0">
                <a:solidFill>
                  <a:schemeClr val="tx1"/>
                </a:solidFill>
                <a:latin typeface="Arial" pitchFamily="34" charset="0"/>
                <a:cs typeface="Arial" pitchFamily="34" charset="0"/>
              </a:rPr>
              <a:t>          class="ams.aspects.</a:t>
            </a:r>
            <a:r>
              <a:rPr lang="en-IN" altLang="en-US" sz="1400" b="1" dirty="0">
                <a:solidFill>
                  <a:srgbClr val="FF0000"/>
                </a:solidFill>
                <a:latin typeface="Arial" pitchFamily="34" charset="0"/>
                <a:cs typeface="Arial" pitchFamily="34" charset="0"/>
              </a:rPr>
              <a:t>LoggingAspect</a:t>
            </a:r>
            <a:r>
              <a:rPr lang="en-IN" altLang="en-US" sz="1400" b="1" dirty="0">
                <a:solidFill>
                  <a:schemeClr val="tx1"/>
                </a:solidFill>
                <a:latin typeface="Arial" pitchFamily="34" charset="0"/>
                <a:cs typeface="Arial" pitchFamily="34" charset="0"/>
              </a:rPr>
              <a:t>" /&gt;</a:t>
            </a:r>
          </a:p>
          <a:p>
            <a:pPr>
              <a:spcBef>
                <a:spcPts val="600"/>
              </a:spcBef>
              <a:spcAft>
                <a:spcPts val="600"/>
              </a:spcAft>
            </a:pPr>
            <a:r>
              <a:rPr lang="en-IN" altLang="en-US" sz="1400" b="1" dirty="0">
                <a:solidFill>
                  <a:schemeClr val="tx1"/>
                </a:solidFill>
                <a:latin typeface="Arial" pitchFamily="34" charset="0"/>
                <a:cs typeface="Arial" pitchFamily="34" charset="0"/>
              </a:rPr>
              <a:t>&lt;/beans&gt;</a:t>
            </a:r>
          </a:p>
        </p:txBody>
      </p:sp>
      <p:sp>
        <p:nvSpPr>
          <p:cNvPr id="7" name="Right Brace 6"/>
          <p:cNvSpPr/>
          <p:nvPr/>
        </p:nvSpPr>
        <p:spPr bwMode="auto">
          <a:xfrm>
            <a:off x="4267200" y="5257800"/>
            <a:ext cx="228600" cy="762000"/>
          </a:xfrm>
          <a:prstGeom prst="rightBrace">
            <a:avLst/>
          </a:prstGeom>
          <a:ln>
            <a:solidFill>
              <a:srgbClr val="FF6600"/>
            </a:solidFill>
            <a:headEnd type="none" w="med" len="med"/>
            <a:tailEnd type="none" w="med" len="med"/>
          </a:ln>
        </p:spPr>
        <p:style>
          <a:lnRef idx="3">
            <a:schemeClr val="accent4"/>
          </a:lnRef>
          <a:fillRef idx="0">
            <a:schemeClr val="accent4"/>
          </a:fillRef>
          <a:effectRef idx="2">
            <a:schemeClr val="accent4"/>
          </a:effectRef>
          <a:fontRef idx="minor">
            <a:schemeClr val="tx1"/>
          </a:fontRef>
        </p:style>
        <p:txBody>
          <a:bodyPr/>
          <a:lstStyle/>
          <a:p>
            <a:pPr algn="ctr" eaLnBrk="1" hangingPunct="1">
              <a:defRPr/>
            </a:pPr>
            <a:endParaRPr lang="en-US"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charset="0"/>
            </a:endParaRPr>
          </a:p>
        </p:txBody>
      </p:sp>
      <p:sp>
        <p:nvSpPr>
          <p:cNvPr id="8" name="TextBox 5"/>
          <p:cNvSpPr txBox="1">
            <a:spLocks noChangeArrowheads="1"/>
          </p:cNvSpPr>
          <p:nvPr/>
        </p:nvSpPr>
        <p:spPr bwMode="auto">
          <a:xfrm>
            <a:off x="4572000" y="5483423"/>
            <a:ext cx="3657600" cy="307777"/>
          </a:xfrm>
          <a:prstGeom prst="rect">
            <a:avLst/>
          </a:prstGeom>
          <a:noFill/>
          <a:ln w="9525">
            <a:noFill/>
            <a:miter lim="800000"/>
            <a:headEnd/>
            <a:tailEnd/>
          </a:ln>
        </p:spPr>
        <p:txBody>
          <a:bodyPr>
            <a:spAutoFit/>
          </a:bodyPr>
          <a:lstStyle/>
          <a:p>
            <a:pPr eaLnBrk="1" hangingPunct="1">
              <a:defRPr/>
            </a:pPr>
            <a:r>
              <a:rPr lang="en-US" sz="1400" dirty="0">
                <a:latin typeface="Arial" pitchFamily="34" charset="0"/>
                <a:cs typeface="Arial" pitchFamily="34" charset="0"/>
              </a:rPr>
              <a:t>Aspect should be declared as a bean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a:t>Pointcut Expression Pattern</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28</a:t>
            </a:fld>
            <a:endParaRPr lang="en-US" dirty="0"/>
          </a:p>
        </p:txBody>
      </p:sp>
      <p:sp>
        <p:nvSpPr>
          <p:cNvPr id="8" name="Rectangle 7"/>
          <p:cNvSpPr/>
          <p:nvPr/>
        </p:nvSpPr>
        <p:spPr>
          <a:xfrm>
            <a:off x="345375" y="3429000"/>
            <a:ext cx="8458200" cy="685800"/>
          </a:xfrm>
          <a:prstGeom prst="rect">
            <a:avLst/>
          </a:prstGeom>
        </p:spPr>
        <p:style>
          <a:lnRef idx="3">
            <a:schemeClr val="lt1"/>
          </a:lnRef>
          <a:fillRef idx="1">
            <a:schemeClr val="dk1"/>
          </a:fillRef>
          <a:effectRef idx="1">
            <a:schemeClr val="dk1"/>
          </a:effectRef>
          <a:fontRef idx="minor">
            <a:schemeClr val="lt1"/>
          </a:fontRef>
        </p:style>
        <p:txBody>
          <a:bodyPr anchor="ctr"/>
          <a:lstStyle/>
          <a:p>
            <a:pPr algn="ctr" eaLnBrk="1" hangingPunct="1">
              <a:defRPr/>
            </a:pPr>
            <a:r>
              <a:rPr lang="en-US" sz="1400" dirty="0">
                <a:solidFill>
                  <a:schemeClr val="bg1"/>
                </a:solidFill>
                <a:latin typeface="Arial" pitchFamily="34" charset="0"/>
                <a:cs typeface="Arial" pitchFamily="34" charset="0"/>
              </a:rPr>
              <a:t>designator(return-type declaring-type name(params) throws )</a:t>
            </a:r>
          </a:p>
        </p:txBody>
      </p:sp>
      <p:cxnSp>
        <p:nvCxnSpPr>
          <p:cNvPr id="13" name="Straight Arrow Connector 12"/>
          <p:cNvCxnSpPr/>
          <p:nvPr/>
        </p:nvCxnSpPr>
        <p:spPr>
          <a:xfrm rot="5400000">
            <a:off x="2249487" y="3353688"/>
            <a:ext cx="685800" cy="31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3237705" y="3354482"/>
            <a:ext cx="685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991894" y="3354482"/>
            <a:ext cx="685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6592094" y="3354482"/>
            <a:ext cx="685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flipH="1" flipV="1">
            <a:off x="6286501" y="4305300"/>
            <a:ext cx="685800" cy="31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4077494" y="4304506"/>
            <a:ext cx="685800" cy="158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Rounded Rectangle 21"/>
          <p:cNvSpPr/>
          <p:nvPr/>
        </p:nvSpPr>
        <p:spPr>
          <a:xfrm>
            <a:off x="4673600" y="1981200"/>
            <a:ext cx="1524000" cy="990600"/>
          </a:xfrm>
          <a:prstGeom prst="roundRect">
            <a:avLst/>
          </a:prstGeom>
          <a:solidFill>
            <a:srgbClr val="78C8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solidFill>
                  <a:schemeClr val="tx1"/>
                </a:solidFill>
                <a:latin typeface="Arial" pitchFamily="34" charset="0"/>
                <a:cs typeface="Arial" pitchFamily="34" charset="0"/>
              </a:rPr>
              <a:t>Method name can use * to match any type (Mandatory)</a:t>
            </a:r>
          </a:p>
        </p:txBody>
      </p:sp>
      <p:sp>
        <p:nvSpPr>
          <p:cNvPr id="24" name="Rounded Rectangle 23"/>
          <p:cNvSpPr/>
          <p:nvPr/>
        </p:nvSpPr>
        <p:spPr>
          <a:xfrm>
            <a:off x="6248400" y="1981200"/>
            <a:ext cx="1524000" cy="990600"/>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tx1"/>
                </a:solidFill>
                <a:latin typeface="Arial" pitchFamily="34" charset="0"/>
                <a:cs typeface="Arial" pitchFamily="34" charset="0"/>
              </a:rPr>
              <a:t>Exception type</a:t>
            </a:r>
          </a:p>
          <a:p>
            <a:pPr algn="ctr">
              <a:defRPr/>
            </a:pPr>
            <a:r>
              <a:rPr lang="en-IN" sz="1400" b="1" dirty="0">
                <a:solidFill>
                  <a:schemeClr val="tx1"/>
                </a:solidFill>
                <a:latin typeface="Arial" pitchFamily="34" charset="0"/>
                <a:cs typeface="Arial" pitchFamily="34" charset="0"/>
              </a:rPr>
              <a:t>(Optional)</a:t>
            </a:r>
          </a:p>
        </p:txBody>
      </p:sp>
      <p:sp>
        <p:nvSpPr>
          <p:cNvPr id="25" name="Rounded Rectangle 24"/>
          <p:cNvSpPr/>
          <p:nvPr/>
        </p:nvSpPr>
        <p:spPr>
          <a:xfrm>
            <a:off x="1524000" y="1981200"/>
            <a:ext cx="1524000" cy="990600"/>
          </a:xfrm>
          <a:prstGeom prst="roundRect">
            <a:avLst/>
          </a:prstGeom>
          <a:solidFill>
            <a:srgbClr val="78C8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solidFill>
                  <a:schemeClr val="tx1"/>
                </a:solidFill>
                <a:latin typeface="Arial" pitchFamily="34" charset="0"/>
                <a:cs typeface="Arial" pitchFamily="34" charset="0"/>
              </a:rPr>
              <a:t>Pointcut Designator (Mandatory)</a:t>
            </a:r>
          </a:p>
        </p:txBody>
      </p:sp>
      <p:sp>
        <p:nvSpPr>
          <p:cNvPr id="26" name="Rounded Rectangle 25"/>
          <p:cNvSpPr/>
          <p:nvPr/>
        </p:nvSpPr>
        <p:spPr>
          <a:xfrm>
            <a:off x="3098800" y="1981200"/>
            <a:ext cx="1524000" cy="990600"/>
          </a:xfrm>
          <a:prstGeom prst="roundRect">
            <a:avLst/>
          </a:prstGeom>
          <a:solidFill>
            <a:srgbClr val="78C8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solidFill>
                  <a:schemeClr val="tx1"/>
                </a:solidFill>
                <a:latin typeface="Arial" pitchFamily="34" charset="0"/>
                <a:cs typeface="Arial" pitchFamily="34" charset="0"/>
              </a:rPr>
              <a:t>Can use * to match any return-type</a:t>
            </a:r>
          </a:p>
        </p:txBody>
      </p:sp>
      <p:sp>
        <p:nvSpPr>
          <p:cNvPr id="27" name="Rounded Rectangle 26"/>
          <p:cNvSpPr/>
          <p:nvPr/>
        </p:nvSpPr>
        <p:spPr>
          <a:xfrm>
            <a:off x="3810000" y="4648200"/>
            <a:ext cx="1524000" cy="990600"/>
          </a:xfrm>
          <a:prstGeom prst="round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tx1"/>
                </a:solidFill>
                <a:latin typeface="Arial" pitchFamily="34" charset="0"/>
                <a:cs typeface="Arial" pitchFamily="34" charset="0"/>
              </a:rPr>
              <a:t>Package name and class name </a:t>
            </a:r>
          </a:p>
          <a:p>
            <a:pPr algn="ctr">
              <a:defRPr/>
            </a:pPr>
            <a:r>
              <a:rPr lang="en-IN" sz="1400" b="1" dirty="0">
                <a:solidFill>
                  <a:schemeClr val="tx1"/>
                </a:solidFill>
                <a:latin typeface="Arial" pitchFamily="34" charset="0"/>
                <a:cs typeface="Arial" pitchFamily="34" charset="0"/>
              </a:rPr>
              <a:t>(Optional)</a:t>
            </a:r>
          </a:p>
        </p:txBody>
      </p:sp>
      <p:sp>
        <p:nvSpPr>
          <p:cNvPr id="28" name="Rounded Rectangle 27"/>
          <p:cNvSpPr/>
          <p:nvPr/>
        </p:nvSpPr>
        <p:spPr>
          <a:xfrm>
            <a:off x="5943600" y="4648200"/>
            <a:ext cx="2057400" cy="990600"/>
          </a:xfrm>
          <a:prstGeom prst="roundRect">
            <a:avLst/>
          </a:prstGeom>
          <a:solidFill>
            <a:srgbClr val="78C8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solidFill>
                  <a:schemeClr val="tx1"/>
                </a:solidFill>
                <a:latin typeface="Arial" pitchFamily="34" charset="0"/>
                <a:cs typeface="Arial" pitchFamily="34" charset="0"/>
              </a:rPr>
              <a:t>()=No params</a:t>
            </a:r>
          </a:p>
          <a:p>
            <a:pPr algn="ctr">
              <a:defRPr/>
            </a:pPr>
            <a:r>
              <a:rPr lang="en-IN" sz="1400" dirty="0">
                <a:solidFill>
                  <a:schemeClr val="tx1"/>
                </a:solidFill>
                <a:latin typeface="Arial" pitchFamily="34" charset="0"/>
                <a:cs typeface="Arial" pitchFamily="34" charset="0"/>
              </a:rPr>
              <a:t>(..)=Any no. of params</a:t>
            </a:r>
          </a:p>
          <a:p>
            <a:pPr algn="ctr">
              <a:defRPr/>
            </a:pPr>
            <a:r>
              <a:rPr lang="en-IN" sz="1400" dirty="0">
                <a:solidFill>
                  <a:schemeClr val="tx1"/>
                </a:solidFill>
                <a:latin typeface="Arial" pitchFamily="34" charset="0"/>
                <a:cs typeface="Arial" pitchFamily="34" charset="0"/>
              </a:rPr>
              <a:t>(*,String)= one of any type, one of String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a:t>Pointcut Expression Examples</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29</a:t>
            </a:fld>
            <a:endParaRPr lang="en-US" dirty="0"/>
          </a:p>
        </p:txBody>
      </p:sp>
      <p:sp>
        <p:nvSpPr>
          <p:cNvPr id="21" name="Rectangle 20"/>
          <p:cNvSpPr/>
          <p:nvPr/>
        </p:nvSpPr>
        <p:spPr>
          <a:xfrm>
            <a:off x="459175" y="1654625"/>
            <a:ext cx="3790950" cy="838200"/>
          </a:xfrm>
          <a:prstGeom prst="rect">
            <a:avLst/>
          </a:prstGeom>
          <a:solidFill>
            <a:srgbClr val="78C84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chemeClr val="tx1"/>
                </a:solidFill>
                <a:latin typeface="Arial" pitchFamily="34" charset="0"/>
                <a:cs typeface="Arial" pitchFamily="34" charset="0"/>
              </a:rPr>
              <a:t>Any public method</a:t>
            </a:r>
          </a:p>
        </p:txBody>
      </p:sp>
      <p:sp>
        <p:nvSpPr>
          <p:cNvPr id="23" name="Rectangle 22"/>
          <p:cNvSpPr/>
          <p:nvPr/>
        </p:nvSpPr>
        <p:spPr>
          <a:xfrm>
            <a:off x="459175" y="2645225"/>
            <a:ext cx="3790950" cy="914400"/>
          </a:xfrm>
          <a:prstGeom prst="rect">
            <a:avLst/>
          </a:prstGeom>
          <a:solidFill>
            <a:srgbClr val="78C84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chemeClr val="tx1"/>
                </a:solidFill>
                <a:latin typeface="Arial" pitchFamily="34" charset="0"/>
                <a:cs typeface="Arial" pitchFamily="34" charset="0"/>
              </a:rPr>
              <a:t>Any public method defined in the com.aspects package</a:t>
            </a:r>
          </a:p>
        </p:txBody>
      </p:sp>
      <p:sp>
        <p:nvSpPr>
          <p:cNvPr id="29" name="Rectangle 28"/>
          <p:cNvSpPr/>
          <p:nvPr/>
        </p:nvSpPr>
        <p:spPr>
          <a:xfrm>
            <a:off x="478225" y="3731075"/>
            <a:ext cx="3790950" cy="1219200"/>
          </a:xfrm>
          <a:prstGeom prst="rect">
            <a:avLst/>
          </a:prstGeom>
          <a:solidFill>
            <a:srgbClr val="78C84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chemeClr val="tx1"/>
                </a:solidFill>
                <a:latin typeface="Arial" pitchFamily="34" charset="0"/>
                <a:cs typeface="Arial" pitchFamily="34" charset="0"/>
              </a:rPr>
              <a:t>Any method in the class com.business.delegate. AMSDelegate with a name beginning with add</a:t>
            </a:r>
          </a:p>
        </p:txBody>
      </p:sp>
      <p:sp>
        <p:nvSpPr>
          <p:cNvPr id="30" name="Rectangle 29"/>
          <p:cNvSpPr/>
          <p:nvPr/>
        </p:nvSpPr>
        <p:spPr>
          <a:xfrm>
            <a:off x="478225" y="5102675"/>
            <a:ext cx="3790950" cy="914400"/>
          </a:xfrm>
          <a:prstGeom prst="rect">
            <a:avLst/>
          </a:prstGeom>
          <a:solidFill>
            <a:srgbClr val="78C84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chemeClr val="tx1"/>
                </a:solidFill>
                <a:latin typeface="Arial" pitchFamily="34" charset="0"/>
                <a:cs typeface="Arial" pitchFamily="34" charset="0"/>
              </a:rPr>
              <a:t>Any method in the class com.business.service. AMSService with one param</a:t>
            </a:r>
          </a:p>
        </p:txBody>
      </p:sp>
      <p:sp>
        <p:nvSpPr>
          <p:cNvPr id="31" name="Rectangle 30"/>
          <p:cNvSpPr/>
          <p:nvPr/>
        </p:nvSpPr>
        <p:spPr>
          <a:xfrm>
            <a:off x="4345375" y="1654625"/>
            <a:ext cx="4343400" cy="838200"/>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sz="1400" b="1" dirty="0">
                <a:solidFill>
                  <a:schemeClr val="tx1"/>
                </a:solidFill>
                <a:latin typeface="Arial" pitchFamily="34" charset="0"/>
                <a:cs typeface="Arial" pitchFamily="34" charset="0"/>
              </a:rPr>
              <a:t>execution(public * *(..))</a:t>
            </a:r>
          </a:p>
        </p:txBody>
      </p:sp>
      <p:sp>
        <p:nvSpPr>
          <p:cNvPr id="32" name="Rectangle 31"/>
          <p:cNvSpPr/>
          <p:nvPr/>
        </p:nvSpPr>
        <p:spPr>
          <a:xfrm>
            <a:off x="4345375" y="2645225"/>
            <a:ext cx="4343400" cy="914400"/>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sz="1400" b="1" dirty="0">
                <a:solidFill>
                  <a:schemeClr val="tx1"/>
                </a:solidFill>
                <a:latin typeface="Arial" pitchFamily="34" charset="0"/>
                <a:cs typeface="Arial" pitchFamily="34" charset="0"/>
              </a:rPr>
              <a:t>execution(public * com.aspects.*(..)) </a:t>
            </a:r>
          </a:p>
        </p:txBody>
      </p:sp>
      <p:sp>
        <p:nvSpPr>
          <p:cNvPr id="33" name="Rectangle 32"/>
          <p:cNvSpPr/>
          <p:nvPr/>
        </p:nvSpPr>
        <p:spPr>
          <a:xfrm>
            <a:off x="4345375" y="3712025"/>
            <a:ext cx="4343400" cy="1219200"/>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sz="1400" b="1" dirty="0">
                <a:solidFill>
                  <a:schemeClr val="tx1"/>
                </a:solidFill>
                <a:latin typeface="Arial" pitchFamily="34" charset="0"/>
                <a:cs typeface="Arial" pitchFamily="34" charset="0"/>
              </a:rPr>
              <a:t>execution(*    com.business.delegate.AMSDelegate.add*(..))</a:t>
            </a:r>
          </a:p>
        </p:txBody>
      </p:sp>
      <p:sp>
        <p:nvSpPr>
          <p:cNvPr id="34" name="Rectangle 33"/>
          <p:cNvSpPr/>
          <p:nvPr/>
        </p:nvSpPr>
        <p:spPr>
          <a:xfrm>
            <a:off x="4345375" y="5121725"/>
            <a:ext cx="4343400" cy="914400"/>
          </a:xfrm>
          <a:prstGeom prst="rect">
            <a:avLst/>
          </a:prstGeom>
          <a:solidFill>
            <a:schemeClr val="bg1">
              <a:lumMod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sz="1400" b="1" dirty="0">
                <a:solidFill>
                  <a:schemeClr val="tx1"/>
                </a:solidFill>
                <a:latin typeface="Arial" pitchFamily="34" charset="0"/>
                <a:cs typeface="Arial" pitchFamily="34" charset="0"/>
              </a:rPr>
              <a:t>execution(* com.aspects.AMSService.*(*))</a:t>
            </a:r>
          </a:p>
        </p:txBody>
      </p:sp>
      <p:sp>
        <p:nvSpPr>
          <p:cNvPr id="13" name="Content Placeholder 1"/>
          <p:cNvSpPr txBox="1">
            <a:spLocks/>
          </p:cNvSpPr>
          <p:nvPr/>
        </p:nvSpPr>
        <p:spPr>
          <a:xfrm>
            <a:off x="304800" y="1066800"/>
            <a:ext cx="8534400" cy="54864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IN" altLang="en-US" sz="1400" b="0" i="0" u="none" strike="noStrike" kern="1200" cap="none" spc="0" normalizeH="0" baseline="0" noProof="0" dirty="0">
                <a:ln>
                  <a:noFill/>
                </a:ln>
                <a:solidFill>
                  <a:schemeClr val="tx1">
                    <a:lumMod val="75000"/>
                    <a:lumOff val="25000"/>
                  </a:schemeClr>
                </a:solidFill>
                <a:effectLst/>
                <a:uLnTx/>
                <a:uFillTx/>
                <a:latin typeface="Arial" pitchFamily="34" charset="0"/>
                <a:ea typeface="Arial Unicode MS" pitchFamily="34" charset="-128"/>
                <a:cs typeface="Arial" pitchFamily="34" charset="0"/>
              </a:rPr>
              <a:t>Here</a:t>
            </a:r>
            <a:r>
              <a:rPr kumimoji="0" lang="en-IN" altLang="en-US" sz="1400" b="0" i="0" u="none" strike="noStrike" kern="1200" cap="none" spc="0" normalizeH="0" noProof="0" dirty="0">
                <a:ln>
                  <a:noFill/>
                </a:ln>
                <a:solidFill>
                  <a:schemeClr val="tx1">
                    <a:lumMod val="75000"/>
                    <a:lumOff val="25000"/>
                  </a:schemeClr>
                </a:solidFill>
                <a:effectLst/>
                <a:uLnTx/>
                <a:uFillTx/>
                <a:latin typeface="Arial" pitchFamily="34" charset="0"/>
                <a:ea typeface="Arial Unicode MS" pitchFamily="34" charset="-128"/>
                <a:cs typeface="Arial" pitchFamily="34" charset="0"/>
              </a:rPr>
              <a:t> are some examples of Pointcut expression</a:t>
            </a:r>
            <a:r>
              <a:rPr lang="en-IN" altLang="en-US" sz="1400" dirty="0">
                <a:solidFill>
                  <a:schemeClr val="tx1">
                    <a:lumMod val="75000"/>
                    <a:lumOff val="25000"/>
                  </a:schemeClr>
                </a:solidFill>
                <a:latin typeface="Arial" pitchFamily="34" charset="0"/>
                <a:ea typeface="Arial Unicode MS" pitchFamily="34" charset="-128"/>
                <a:cs typeface="Arial" pitchFamily="34" charset="0"/>
              </a:rPr>
              <a:t>:</a:t>
            </a:r>
            <a:endParaRPr kumimoji="0" lang="en-IN" altLang="en-US" sz="1400" b="0" i="0" u="none" strike="noStrike" kern="1200" cap="none" spc="0" normalizeH="0" baseline="0" noProof="0" dirty="0">
              <a:ln>
                <a:noFill/>
              </a:ln>
              <a:solidFill>
                <a:schemeClr val="tx1">
                  <a:lumMod val="75000"/>
                  <a:lumOff val="25000"/>
                </a:schemeClr>
              </a:solidFill>
              <a:effectLst/>
              <a:uLnTx/>
              <a:uFillTx/>
              <a:latin typeface="Arial" pitchFamily="34" charset="0"/>
              <a:ea typeface="Arial Unicode MS" pitchFamily="34" charset="-128"/>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9559" y="876710"/>
            <a:ext cx="8229600" cy="4906963"/>
          </a:xfrm>
        </p:spPr>
        <p:txBody>
          <a:bodyPr/>
          <a:lstStyle/>
          <a:p>
            <a:pPr marL="0" indent="0" algn="just">
              <a:lnSpc>
                <a:spcPct val="150000"/>
              </a:lnSpc>
              <a:buNone/>
            </a:pPr>
            <a:r>
              <a:rPr lang="en-US" sz="1400" b="1" noProof="0" dirty="0">
                <a:solidFill>
                  <a:schemeClr val="tx1"/>
                </a:solidFill>
              </a:rPr>
              <a:t>This session provides an overview on:</a:t>
            </a:r>
          </a:p>
          <a:p>
            <a:pPr marL="342900" lvl="1" indent="-342900">
              <a:lnSpc>
                <a:spcPct val="100000"/>
              </a:lnSpc>
              <a:spcBef>
                <a:spcPts val="600"/>
              </a:spcBef>
              <a:spcAft>
                <a:spcPts val="600"/>
              </a:spcAft>
              <a:tabLst>
                <a:tab pos="1371600" algn="l"/>
              </a:tabLst>
            </a:pPr>
            <a:r>
              <a:rPr lang="en-US" altLang="en-US" sz="1400" b="1" noProof="0" dirty="0"/>
              <a:t>Aspect-Oriented Programming (AOP): </a:t>
            </a:r>
            <a:r>
              <a:rPr lang="en-US" altLang="en-US" sz="1400" noProof="0" dirty="0"/>
              <a:t>AOP has been a cornerstone of the Spring framework since its inception. It  complements Object-Oriented Programming (OOP</a:t>
            </a:r>
            <a:r>
              <a:rPr lang="en-US" altLang="en-US" sz="1400" i="1" noProof="0" dirty="0"/>
              <a:t>) </a:t>
            </a:r>
            <a:r>
              <a:rPr lang="en-US" altLang="en-US" sz="1400" noProof="0" dirty="0"/>
              <a:t>by providing another way of thinking about program structure. </a:t>
            </a:r>
          </a:p>
          <a:p>
            <a:pPr marL="342900" lvl="1" indent="-342900">
              <a:lnSpc>
                <a:spcPct val="100000"/>
              </a:lnSpc>
              <a:spcBef>
                <a:spcPts val="600"/>
              </a:spcBef>
              <a:spcAft>
                <a:spcPts val="600"/>
              </a:spcAft>
              <a:tabLst>
                <a:tab pos="1371600" algn="l"/>
              </a:tabLst>
            </a:pPr>
            <a:r>
              <a:rPr lang="en-US" altLang="en-US" sz="1400" b="1" noProof="0" dirty="0"/>
              <a:t>Aspect</a:t>
            </a:r>
            <a:r>
              <a:rPr lang="en-US" altLang="en-US" sz="1400" noProof="0" dirty="0"/>
              <a:t>: The key unit of modularity in OOP is the class, whereas in AOP the unit of modularity is the aspect. Aspects enable the modularization of concerns, such as transaction management that cut across multiple types and objects.</a:t>
            </a:r>
          </a:p>
          <a:p>
            <a:pPr marL="342900" lvl="1" indent="-342900">
              <a:lnSpc>
                <a:spcPct val="100000"/>
              </a:lnSpc>
              <a:spcBef>
                <a:spcPts val="600"/>
              </a:spcBef>
              <a:spcAft>
                <a:spcPts val="600"/>
              </a:spcAft>
              <a:tabLst>
                <a:tab pos="1371600" algn="l"/>
              </a:tabLst>
            </a:pPr>
            <a:r>
              <a:rPr lang="en-US" altLang="en-US" sz="1400" b="1" noProof="0" dirty="0"/>
              <a:t>Spring</a:t>
            </a:r>
            <a:r>
              <a:rPr lang="en-US" altLang="en-US" sz="1400" noProof="0" dirty="0"/>
              <a:t>: Spring supports both programmatic and declarative style of AOP support. It also integrates with existing AOP frameworks like AspectJ.</a:t>
            </a:r>
          </a:p>
          <a:p>
            <a:endParaRPr lang="en-US" noProof="0" dirty="0"/>
          </a:p>
        </p:txBody>
      </p:sp>
      <p:sp>
        <p:nvSpPr>
          <p:cNvPr id="5" name="Footer Placeholder 4"/>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3</a:t>
            </a:fld>
            <a:endParaRPr lang="en-US" dirty="0"/>
          </a:p>
        </p:txBody>
      </p:sp>
      <p:sp>
        <p:nvSpPr>
          <p:cNvPr id="3" name="Title 2"/>
          <p:cNvSpPr>
            <a:spLocks noGrp="1"/>
          </p:cNvSpPr>
          <p:nvPr>
            <p:ph type="title"/>
          </p:nvPr>
        </p:nvSpPr>
        <p:spPr/>
        <p:txBody>
          <a:bodyPr/>
          <a:lstStyle/>
          <a:p>
            <a:r>
              <a:rPr lang="en-US" noProof="0" dirty="0"/>
              <a:t>Context Setting: Overview</a:t>
            </a:r>
          </a:p>
        </p:txBody>
      </p:sp>
      <p:sp>
        <p:nvSpPr>
          <p:cNvPr id="6" name="Rectangle 5"/>
          <p:cNvSpPr/>
          <p:nvPr/>
        </p:nvSpPr>
        <p:spPr>
          <a:xfrm>
            <a:off x="4876800" y="3463742"/>
            <a:ext cx="3622359" cy="2467429"/>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858" y="3563427"/>
            <a:ext cx="3486241" cy="2315489"/>
          </a:xfrm>
          <a:prstGeom prst="rect">
            <a:avLst/>
          </a:prstGeom>
          <a:ln w="28575">
            <a:noFill/>
          </a:ln>
        </p:spPr>
      </p:pic>
    </p:spTree>
    <p:extLst>
      <p:ext uri="{BB962C8B-B14F-4D97-AF65-F5344CB8AC3E}">
        <p14:creationId xmlns:p14="http://schemas.microsoft.com/office/powerpoint/2010/main" val="677724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noProof="0" dirty="0">
                <a:solidFill>
                  <a:srgbClr val="FFFFFF"/>
                </a:solidFill>
              </a:rPr>
              <a:t>Specifying Aspect Precedence</a:t>
            </a:r>
            <a:endParaRPr lang="en-US" noProof="0" dirty="0"/>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30</a:t>
            </a:fld>
            <a:endParaRPr lang="en-US" dirty="0"/>
          </a:p>
        </p:txBody>
      </p:sp>
      <p:sp>
        <p:nvSpPr>
          <p:cNvPr id="13" name="Content Placeholder 1"/>
          <p:cNvSpPr txBox="1">
            <a:spLocks/>
          </p:cNvSpPr>
          <p:nvPr/>
        </p:nvSpPr>
        <p:spPr>
          <a:xfrm>
            <a:off x="304800" y="1066800"/>
            <a:ext cx="8534400" cy="5486400"/>
          </a:xfrm>
          <a:prstGeom prst="rect">
            <a:avLst/>
          </a:prstGeom>
        </p:spPr>
        <p:txBody>
          <a:bodyPr/>
          <a:lstStyle/>
          <a:p>
            <a:pPr marL="342900" lvl="1" indent="-342900">
              <a:spcBef>
                <a:spcPts val="600"/>
              </a:spcBef>
              <a:buFont typeface="Wingdings" pitchFamily="2" charset="2"/>
              <a:buChar char="q"/>
              <a:defRPr/>
            </a:pPr>
            <a:r>
              <a:rPr lang="en-IN" altLang="en-US" sz="1400" dirty="0">
                <a:latin typeface="Arial" pitchFamily="34" charset="0"/>
                <a:ea typeface="Arial Unicode MS" pitchFamily="34" charset="-128"/>
                <a:cs typeface="Arial" pitchFamily="34" charset="0"/>
              </a:rPr>
              <a:t>When there’s more than one aspect applied to the same JoinPoint, the precedence of the aspects is undefined unless you have explicitly specified it.</a:t>
            </a:r>
          </a:p>
          <a:p>
            <a:pPr marL="342900" lvl="1" indent="-342900">
              <a:spcBef>
                <a:spcPts val="600"/>
              </a:spcBef>
              <a:buFont typeface="Wingdings" pitchFamily="2" charset="2"/>
              <a:buChar char="q"/>
              <a:defRPr/>
            </a:pPr>
            <a:r>
              <a:rPr lang="en-IN" altLang="en-US" sz="1400" dirty="0">
                <a:latin typeface="Arial" pitchFamily="34" charset="0"/>
                <a:ea typeface="Arial Unicode MS" pitchFamily="34" charset="-128"/>
                <a:cs typeface="Arial" pitchFamily="34" charset="0"/>
              </a:rPr>
              <a:t>The precedence of aspects can be specified either by implementing the ordered interface or by using the </a:t>
            </a:r>
            <a:r>
              <a:rPr lang="en-IN" altLang="en-US" sz="1400" b="1" dirty="0">
                <a:latin typeface="Arial" pitchFamily="34" charset="0"/>
                <a:ea typeface="Arial Unicode MS" pitchFamily="34" charset="-128"/>
                <a:cs typeface="Arial" pitchFamily="34" charset="0"/>
              </a:rPr>
              <a:t>@Order </a:t>
            </a:r>
            <a:r>
              <a:rPr lang="en-IN" altLang="en-US" sz="1400" dirty="0">
                <a:latin typeface="Arial" pitchFamily="34" charset="0"/>
                <a:ea typeface="Arial Unicode MS" pitchFamily="34" charset="-128"/>
                <a:cs typeface="Arial" pitchFamily="34" charset="0"/>
              </a:rPr>
              <a:t>annotation.</a:t>
            </a:r>
          </a:p>
          <a:p>
            <a:pPr marL="342900" lvl="1" indent="-342900">
              <a:spcBef>
                <a:spcPts val="600"/>
              </a:spcBef>
              <a:buFont typeface="Wingdings" pitchFamily="2" charset="2"/>
              <a:buChar char="q"/>
              <a:defRPr/>
            </a:pPr>
            <a:endParaRPr lang="en-IN" altLang="en-US" sz="1400" dirty="0">
              <a:latin typeface="Arial" pitchFamily="34" charset="0"/>
              <a:ea typeface="Arial Unicode MS" pitchFamily="34" charset="-128"/>
              <a:cs typeface="Arial" pitchFamily="34" charset="0"/>
            </a:endParaRPr>
          </a:p>
          <a:p>
            <a:pPr marL="342900" lvl="1" indent="-342900">
              <a:spcBef>
                <a:spcPts val="600"/>
              </a:spcBef>
              <a:defRPr/>
            </a:pPr>
            <a:r>
              <a:rPr lang="en-IN" altLang="en-US" sz="1400" b="1" dirty="0">
                <a:latin typeface="Arial" pitchFamily="34" charset="0"/>
                <a:ea typeface="Arial Unicode MS" pitchFamily="34" charset="-128"/>
                <a:cs typeface="Arial" pitchFamily="34" charset="0"/>
              </a:rPr>
              <a:t>Example:</a:t>
            </a:r>
            <a:r>
              <a:rPr lang="en-IN" altLang="en-US" sz="1400" dirty="0">
                <a:latin typeface="Arial" pitchFamily="34" charset="0"/>
                <a:ea typeface="Arial Unicode MS" pitchFamily="34" charset="-128"/>
                <a:cs typeface="Arial" pitchFamily="34" charset="0"/>
              </a:rPr>
              <a:t> </a:t>
            </a:r>
          </a:p>
        </p:txBody>
      </p:sp>
      <p:sp>
        <p:nvSpPr>
          <p:cNvPr id="8" name="Rectangle 7"/>
          <p:cNvSpPr/>
          <p:nvPr/>
        </p:nvSpPr>
        <p:spPr>
          <a:xfrm>
            <a:off x="404750" y="2743200"/>
            <a:ext cx="4038600" cy="16764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b="1" dirty="0">
                <a:solidFill>
                  <a:schemeClr val="tx1"/>
                </a:solidFill>
                <a:latin typeface="Arial" pitchFamily="34" charset="0"/>
                <a:cs typeface="Arial" pitchFamily="34" charset="0"/>
              </a:rPr>
              <a:t>@Aspect</a:t>
            </a:r>
          </a:p>
          <a:p>
            <a:pPr>
              <a:defRPr/>
            </a:pPr>
            <a:r>
              <a:rPr lang="en-US" sz="1400" b="1" dirty="0">
                <a:solidFill>
                  <a:schemeClr val="tx1"/>
                </a:solidFill>
                <a:latin typeface="Arial" pitchFamily="34" charset="0"/>
                <a:cs typeface="Arial" pitchFamily="34" charset="0"/>
              </a:rPr>
              <a:t>@Order(0)</a:t>
            </a:r>
          </a:p>
          <a:p>
            <a:pPr>
              <a:defRPr/>
            </a:pPr>
            <a:r>
              <a:rPr lang="en-US" sz="1400" b="1" dirty="0">
                <a:solidFill>
                  <a:schemeClr val="tx1"/>
                </a:solidFill>
                <a:latin typeface="Arial" pitchFamily="34" charset="0"/>
                <a:cs typeface="Arial" pitchFamily="34" charset="0"/>
              </a:rPr>
              <a:t>public class LoggingAspect {</a:t>
            </a:r>
          </a:p>
          <a:p>
            <a:pPr>
              <a:defRPr/>
            </a:pPr>
            <a:r>
              <a:rPr lang="en-US" sz="1400" b="1" dirty="0">
                <a:solidFill>
                  <a:schemeClr val="tx1"/>
                </a:solidFill>
                <a:latin typeface="Arial" pitchFamily="34" charset="0"/>
                <a:cs typeface="Arial" pitchFamily="34" charset="0"/>
              </a:rPr>
              <a:t>...</a:t>
            </a:r>
          </a:p>
          <a:p>
            <a:pPr>
              <a:defRPr/>
            </a:pPr>
            <a:r>
              <a:rPr lang="en-US" sz="1400" b="1" dirty="0">
                <a:solidFill>
                  <a:schemeClr val="tx1"/>
                </a:solidFill>
                <a:latin typeface="Arial" pitchFamily="34" charset="0"/>
                <a:cs typeface="Arial" pitchFamily="34" charset="0"/>
              </a:rPr>
              <a:t>}</a:t>
            </a:r>
            <a:endParaRPr lang="en-US" sz="1400" b="1" kern="0" dirty="0">
              <a:solidFill>
                <a:schemeClr val="tx1"/>
              </a:solidFill>
              <a:latin typeface="Arial" pitchFamily="34" charset="0"/>
              <a:cs typeface="Arial" pitchFamily="34" charset="0"/>
            </a:endParaRPr>
          </a:p>
        </p:txBody>
      </p:sp>
      <p:sp>
        <p:nvSpPr>
          <p:cNvPr id="9" name="Rectangle 8"/>
          <p:cNvSpPr/>
          <p:nvPr/>
        </p:nvSpPr>
        <p:spPr>
          <a:xfrm>
            <a:off x="4648200" y="2743200"/>
            <a:ext cx="4038600" cy="1676400"/>
          </a:xfrm>
          <a:prstGeom prst="rect">
            <a:avLst/>
          </a:prstGeom>
          <a:solidFill>
            <a:schemeClr val="bg1"/>
          </a:solid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1400" b="1" dirty="0">
                <a:solidFill>
                  <a:schemeClr val="tx1"/>
                </a:solidFill>
                <a:latin typeface="Arial" pitchFamily="34" charset="0"/>
                <a:cs typeface="Arial" pitchFamily="34" charset="0"/>
              </a:rPr>
              <a:t>@Aspect</a:t>
            </a:r>
          </a:p>
          <a:p>
            <a:pPr>
              <a:defRPr/>
            </a:pPr>
            <a:r>
              <a:rPr lang="en-US" sz="1400" b="1" dirty="0">
                <a:solidFill>
                  <a:schemeClr val="tx1"/>
                </a:solidFill>
                <a:latin typeface="Arial" pitchFamily="34" charset="0"/>
                <a:cs typeface="Arial" pitchFamily="34" charset="0"/>
              </a:rPr>
              <a:t>@Order(1)</a:t>
            </a:r>
          </a:p>
          <a:p>
            <a:pPr>
              <a:defRPr/>
            </a:pPr>
            <a:r>
              <a:rPr lang="en-US" sz="1400" b="1" dirty="0">
                <a:solidFill>
                  <a:schemeClr val="tx1"/>
                </a:solidFill>
                <a:latin typeface="Arial" pitchFamily="34" charset="0"/>
                <a:cs typeface="Arial" pitchFamily="34" charset="0"/>
              </a:rPr>
              <a:t>public class ValidationAspect {</a:t>
            </a:r>
          </a:p>
          <a:p>
            <a:pPr>
              <a:defRPr/>
            </a:pPr>
            <a:r>
              <a:rPr lang="en-US" sz="1400" b="1" dirty="0">
                <a:solidFill>
                  <a:schemeClr val="tx1"/>
                </a:solidFill>
                <a:latin typeface="Arial" pitchFamily="34" charset="0"/>
                <a:cs typeface="Arial" pitchFamily="34" charset="0"/>
              </a:rPr>
              <a:t>...</a:t>
            </a:r>
          </a:p>
          <a:p>
            <a:pPr>
              <a:defRPr/>
            </a:pPr>
            <a:r>
              <a:rPr lang="en-US" sz="1400" b="1" dirty="0">
                <a:solidFill>
                  <a:schemeClr val="tx1"/>
                </a:solidFill>
                <a:latin typeface="Arial" pitchFamily="34" charset="0"/>
                <a:cs typeface="Arial" pitchFamily="34" charset="0"/>
              </a:rPr>
              <a:t>}</a:t>
            </a:r>
            <a:endParaRPr lang="en-US" sz="1400" b="1" kern="0" dirty="0">
              <a:solidFill>
                <a:schemeClr val="tx1"/>
              </a:solidFill>
              <a:latin typeface="Arial" pitchFamily="34" charset="0"/>
              <a:cs typeface="Arial" pitchFamily="34" charset="0"/>
            </a:endParaRPr>
          </a:p>
        </p:txBody>
      </p:sp>
      <p:sp>
        <p:nvSpPr>
          <p:cNvPr id="10" name="Rectangle 9"/>
          <p:cNvSpPr/>
          <p:nvPr/>
        </p:nvSpPr>
        <p:spPr>
          <a:xfrm>
            <a:off x="480950" y="4876800"/>
            <a:ext cx="8205850" cy="457200"/>
          </a:xfrm>
          <a:prstGeom prst="rect">
            <a:avLst/>
          </a:prstGeom>
          <a:solidFill>
            <a:srgbClr val="3897B1"/>
          </a:solidFill>
          <a:ln>
            <a:solidFill>
              <a:srgbClr val="3897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IN" sz="1400" b="1" dirty="0">
                <a:solidFill>
                  <a:schemeClr val="tx1"/>
                </a:solidFill>
                <a:latin typeface="Arial" pitchFamily="34" charset="0"/>
                <a:cs typeface="Arial" pitchFamily="34" charset="0"/>
              </a:rPr>
              <a:t>Note: </a:t>
            </a:r>
            <a:r>
              <a:rPr lang="en-IN" sz="1400" dirty="0">
                <a:solidFill>
                  <a:schemeClr val="tx1"/>
                </a:solidFill>
                <a:latin typeface="Arial" pitchFamily="34" charset="0"/>
                <a:cs typeface="Arial" pitchFamily="34" charset="0"/>
              </a:rPr>
              <a:t>Lower the order value, higher the priority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C49A101-E3AE-B049-8032-4A5A93F974F1}"/>
              </a:ext>
            </a:extLst>
          </p:cNvPr>
          <p:cNvSpPr>
            <a:spLocks noGrp="1"/>
          </p:cNvSpPr>
          <p:nvPr>
            <p:ph type="ftr" sz="quarter" idx="11"/>
          </p:nvPr>
        </p:nvSpPr>
        <p:spPr/>
        <p:txBody>
          <a:bodyPr/>
          <a:lstStyle/>
          <a:p>
            <a:r>
              <a:rPr lang="en-US"/>
              <a:t>© Cognizant 2018</a:t>
            </a:r>
            <a:endParaRPr lang="en-US" dirty="0"/>
          </a:p>
        </p:txBody>
      </p:sp>
      <p:sp>
        <p:nvSpPr>
          <p:cNvPr id="4" name="Slide Number Placeholder 3">
            <a:extLst>
              <a:ext uri="{FF2B5EF4-FFF2-40B4-BE49-F238E27FC236}">
                <a16:creationId xmlns:a16="http://schemas.microsoft.com/office/drawing/2014/main" id="{967F226B-FC11-BD41-B215-AF6D59A2511B}"/>
              </a:ext>
            </a:extLst>
          </p:cNvPr>
          <p:cNvSpPr>
            <a:spLocks noGrp="1"/>
          </p:cNvSpPr>
          <p:nvPr>
            <p:ph type="sldNum" sz="quarter" idx="12"/>
          </p:nvPr>
        </p:nvSpPr>
        <p:spPr/>
        <p:txBody>
          <a:bodyPr/>
          <a:lstStyle/>
          <a:p>
            <a:fld id="{E010FFBF-CE78-4D4F-99AE-70EBB8975F0E}" type="slidenum">
              <a:rPr lang="en-US" smtClean="0"/>
              <a:t>31</a:t>
            </a:fld>
            <a:endParaRPr lang="en-US" dirty="0"/>
          </a:p>
        </p:txBody>
      </p:sp>
      <p:sp>
        <p:nvSpPr>
          <p:cNvPr id="5" name="Title 4">
            <a:extLst>
              <a:ext uri="{FF2B5EF4-FFF2-40B4-BE49-F238E27FC236}">
                <a16:creationId xmlns:a16="http://schemas.microsoft.com/office/drawing/2014/main" id="{93D5EC29-CE22-8746-A697-9253389E5D86}"/>
              </a:ext>
            </a:extLst>
          </p:cNvPr>
          <p:cNvSpPr>
            <a:spLocks noGrp="1"/>
          </p:cNvSpPr>
          <p:nvPr>
            <p:ph type="title"/>
          </p:nvPr>
        </p:nvSpPr>
        <p:spPr/>
        <p:txBody>
          <a:bodyPr/>
          <a:lstStyle/>
          <a:p>
            <a:r>
              <a:rPr lang="en-US" dirty="0"/>
              <a:t>Creating an Aspect</a:t>
            </a:r>
          </a:p>
        </p:txBody>
      </p:sp>
      <p:sp>
        <p:nvSpPr>
          <p:cNvPr id="7" name="TextBox 6">
            <a:extLst>
              <a:ext uri="{FF2B5EF4-FFF2-40B4-BE49-F238E27FC236}">
                <a16:creationId xmlns:a16="http://schemas.microsoft.com/office/drawing/2014/main" id="{61DB70B7-EB94-BD48-94E8-E57575690F61}"/>
              </a:ext>
            </a:extLst>
          </p:cNvPr>
          <p:cNvSpPr txBox="1"/>
          <p:nvPr/>
        </p:nvSpPr>
        <p:spPr>
          <a:xfrm>
            <a:off x="609600" y="1066800"/>
            <a:ext cx="1635897" cy="646331"/>
          </a:xfrm>
          <a:prstGeom prst="rect">
            <a:avLst/>
          </a:prstGeom>
          <a:noFill/>
        </p:spPr>
        <p:txBody>
          <a:bodyPr wrap="none" rtlCol="0">
            <a:spAutoFit/>
          </a:bodyPr>
          <a:lstStyle/>
          <a:p>
            <a:r>
              <a:rPr lang="en-US" altLang="en-US" dirty="0"/>
              <a:t>Logging aspect:</a:t>
            </a:r>
            <a:endParaRPr lang="en-US" altLang="en-US" b="1" i="1" dirty="0"/>
          </a:p>
          <a:p>
            <a:endParaRPr lang="en-US" dirty="0"/>
          </a:p>
        </p:txBody>
      </p:sp>
      <p:pic>
        <p:nvPicPr>
          <p:cNvPr id="10" name="Content Placeholder 9">
            <a:extLst>
              <a:ext uri="{FF2B5EF4-FFF2-40B4-BE49-F238E27FC236}">
                <a16:creationId xmlns:a16="http://schemas.microsoft.com/office/drawing/2014/main" id="{A93F4147-E95F-6649-B151-31E2A33752C7}"/>
              </a:ext>
            </a:extLst>
          </p:cNvPr>
          <p:cNvPicPr>
            <a:picLocks noGrp="1" noChangeAspect="1"/>
          </p:cNvPicPr>
          <p:nvPr>
            <p:ph idx="1"/>
          </p:nvPr>
        </p:nvPicPr>
        <p:blipFill>
          <a:blip r:embed="rId3"/>
          <a:stretch>
            <a:fillRect/>
          </a:stretch>
        </p:blipFill>
        <p:spPr>
          <a:xfrm>
            <a:off x="1143000" y="2057400"/>
            <a:ext cx="6750079" cy="2720181"/>
          </a:xfrm>
          <a:prstGeom prst="rect">
            <a:avLst/>
          </a:prstGeom>
        </p:spPr>
      </p:pic>
    </p:spTree>
    <p:extLst>
      <p:ext uri="{BB962C8B-B14F-4D97-AF65-F5344CB8AC3E}">
        <p14:creationId xmlns:p14="http://schemas.microsoft.com/office/powerpoint/2010/main" val="1354131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71A7B7-7324-AA4E-8620-881A234E13AC}"/>
              </a:ext>
            </a:extLst>
          </p:cNvPr>
          <p:cNvSpPr>
            <a:spLocks noGrp="1"/>
          </p:cNvSpPr>
          <p:nvPr>
            <p:ph idx="1"/>
          </p:nvPr>
        </p:nvSpPr>
        <p:spPr/>
        <p:txBody>
          <a:bodyPr/>
          <a:lstStyle/>
          <a:p>
            <a:r>
              <a:rPr lang="en-US" altLang="en-US" dirty="0"/>
              <a:t>The Target:</a:t>
            </a:r>
            <a:endParaRPr lang="en-US" altLang="en-US" b="1" i="1" dirty="0"/>
          </a:p>
          <a:p>
            <a:endParaRPr lang="en-US" dirty="0"/>
          </a:p>
        </p:txBody>
      </p:sp>
      <p:sp>
        <p:nvSpPr>
          <p:cNvPr id="3" name="Footer Placeholder 2">
            <a:extLst>
              <a:ext uri="{FF2B5EF4-FFF2-40B4-BE49-F238E27FC236}">
                <a16:creationId xmlns:a16="http://schemas.microsoft.com/office/drawing/2014/main" id="{1D41942D-FD6B-F64C-8AC7-45EA5D1D64B0}"/>
              </a:ext>
            </a:extLst>
          </p:cNvPr>
          <p:cNvSpPr>
            <a:spLocks noGrp="1"/>
          </p:cNvSpPr>
          <p:nvPr>
            <p:ph type="ftr" sz="quarter" idx="11"/>
          </p:nvPr>
        </p:nvSpPr>
        <p:spPr/>
        <p:txBody>
          <a:bodyPr/>
          <a:lstStyle/>
          <a:p>
            <a:r>
              <a:rPr lang="en-US"/>
              <a:t>© Cognizant 2018</a:t>
            </a:r>
            <a:endParaRPr lang="en-US" dirty="0"/>
          </a:p>
        </p:txBody>
      </p:sp>
      <p:sp>
        <p:nvSpPr>
          <p:cNvPr id="4" name="Slide Number Placeholder 3">
            <a:extLst>
              <a:ext uri="{FF2B5EF4-FFF2-40B4-BE49-F238E27FC236}">
                <a16:creationId xmlns:a16="http://schemas.microsoft.com/office/drawing/2014/main" id="{4CF1CED7-5C2C-FC44-AF36-1B9CCBBF6666}"/>
              </a:ext>
            </a:extLst>
          </p:cNvPr>
          <p:cNvSpPr>
            <a:spLocks noGrp="1"/>
          </p:cNvSpPr>
          <p:nvPr>
            <p:ph type="sldNum" sz="quarter" idx="12"/>
          </p:nvPr>
        </p:nvSpPr>
        <p:spPr/>
        <p:txBody>
          <a:bodyPr/>
          <a:lstStyle/>
          <a:p>
            <a:fld id="{E010FFBF-CE78-4D4F-99AE-70EBB8975F0E}" type="slidenum">
              <a:rPr lang="en-US" smtClean="0"/>
              <a:t>32</a:t>
            </a:fld>
            <a:endParaRPr lang="en-US" dirty="0"/>
          </a:p>
        </p:txBody>
      </p:sp>
      <p:sp>
        <p:nvSpPr>
          <p:cNvPr id="5" name="Title 4">
            <a:extLst>
              <a:ext uri="{FF2B5EF4-FFF2-40B4-BE49-F238E27FC236}">
                <a16:creationId xmlns:a16="http://schemas.microsoft.com/office/drawing/2014/main" id="{1889F0D8-D72D-E740-A829-08C2D3A25A5F}"/>
              </a:ext>
            </a:extLst>
          </p:cNvPr>
          <p:cNvSpPr>
            <a:spLocks noGrp="1"/>
          </p:cNvSpPr>
          <p:nvPr>
            <p:ph type="title"/>
          </p:nvPr>
        </p:nvSpPr>
        <p:spPr/>
        <p:txBody>
          <a:bodyPr/>
          <a:lstStyle/>
          <a:p>
            <a:r>
              <a:rPr lang="en-US" dirty="0"/>
              <a:t>Creating an Aspect</a:t>
            </a:r>
          </a:p>
        </p:txBody>
      </p:sp>
      <p:grpSp>
        <p:nvGrpSpPr>
          <p:cNvPr id="6" name="Group 37">
            <a:extLst>
              <a:ext uri="{FF2B5EF4-FFF2-40B4-BE49-F238E27FC236}">
                <a16:creationId xmlns:a16="http://schemas.microsoft.com/office/drawing/2014/main" id="{E9AC675D-ADF8-9D41-8591-709804AC6FF8}"/>
              </a:ext>
            </a:extLst>
          </p:cNvPr>
          <p:cNvGrpSpPr>
            <a:grpSpLocks/>
          </p:cNvGrpSpPr>
          <p:nvPr/>
        </p:nvGrpSpPr>
        <p:grpSpPr bwMode="auto">
          <a:xfrm>
            <a:off x="1143000" y="1805781"/>
            <a:ext cx="6553200" cy="3733800"/>
            <a:chOff x="1676400" y="1676400"/>
            <a:chExt cx="6705600" cy="4114800"/>
          </a:xfrm>
        </p:grpSpPr>
        <p:pic>
          <p:nvPicPr>
            <p:cNvPr id="7" name="Picture 2">
              <a:extLst>
                <a:ext uri="{FF2B5EF4-FFF2-40B4-BE49-F238E27FC236}">
                  <a16:creationId xmlns:a16="http://schemas.microsoft.com/office/drawing/2014/main" id="{029FE3CE-C2C8-2B42-9F13-328752793C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827797"/>
              <a:ext cx="5105400" cy="3963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a:extLst>
                <a:ext uri="{FF2B5EF4-FFF2-40B4-BE49-F238E27FC236}">
                  <a16:creationId xmlns:a16="http://schemas.microsoft.com/office/drawing/2014/main" id="{0B2BDB43-021C-5C42-9CA7-5D6166C051D6}"/>
                </a:ext>
              </a:extLst>
            </p:cNvPr>
            <p:cNvCxnSpPr/>
            <p:nvPr/>
          </p:nvCxnSpPr>
          <p:spPr>
            <a:xfrm rot="10800000" flipV="1">
              <a:off x="4343400" y="1905000"/>
              <a:ext cx="60960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17">
              <a:extLst>
                <a:ext uri="{FF2B5EF4-FFF2-40B4-BE49-F238E27FC236}">
                  <a16:creationId xmlns:a16="http://schemas.microsoft.com/office/drawing/2014/main" id="{5553F17F-690E-C546-966D-732A9656E146}"/>
                </a:ext>
              </a:extLst>
            </p:cNvPr>
            <p:cNvSpPr txBox="1">
              <a:spLocks noChangeArrowheads="1"/>
            </p:cNvSpPr>
            <p:nvPr/>
          </p:nvSpPr>
          <p:spPr bwMode="auto">
            <a:xfrm>
              <a:off x="4876800" y="1676400"/>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Target</a:t>
              </a:r>
            </a:p>
          </p:txBody>
        </p:sp>
        <p:sp>
          <p:nvSpPr>
            <p:cNvPr id="10" name="TextBox 19">
              <a:extLst>
                <a:ext uri="{FF2B5EF4-FFF2-40B4-BE49-F238E27FC236}">
                  <a16:creationId xmlns:a16="http://schemas.microsoft.com/office/drawing/2014/main" id="{67829193-D570-0341-8843-4157BEFE5509}"/>
                </a:ext>
              </a:extLst>
            </p:cNvPr>
            <p:cNvSpPr txBox="1">
              <a:spLocks noChangeArrowheads="1"/>
            </p:cNvSpPr>
            <p:nvPr/>
          </p:nvSpPr>
          <p:spPr bwMode="auto">
            <a:xfrm>
              <a:off x="6781800" y="2514600"/>
              <a:ext cx="129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Joinpoint</a:t>
              </a:r>
            </a:p>
          </p:txBody>
        </p:sp>
        <p:cxnSp>
          <p:nvCxnSpPr>
            <p:cNvPr id="11" name="Straight Arrow Connector 10">
              <a:extLst>
                <a:ext uri="{FF2B5EF4-FFF2-40B4-BE49-F238E27FC236}">
                  <a16:creationId xmlns:a16="http://schemas.microsoft.com/office/drawing/2014/main" id="{4E364704-CF25-9E48-9BF7-A9EF5FFCC659}"/>
                </a:ext>
              </a:extLst>
            </p:cNvPr>
            <p:cNvCxnSpPr/>
            <p:nvPr/>
          </p:nvCxnSpPr>
          <p:spPr>
            <a:xfrm rot="10800000" flipV="1">
              <a:off x="4419600" y="2667000"/>
              <a:ext cx="228600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 name="TextBox 33">
              <a:extLst>
                <a:ext uri="{FF2B5EF4-FFF2-40B4-BE49-F238E27FC236}">
                  <a16:creationId xmlns:a16="http://schemas.microsoft.com/office/drawing/2014/main" id="{398DC46E-092C-A042-B8DA-AE5C3E470864}"/>
                </a:ext>
              </a:extLst>
            </p:cNvPr>
            <p:cNvSpPr txBox="1">
              <a:spLocks noChangeArrowheads="1"/>
            </p:cNvSpPr>
            <p:nvPr/>
          </p:nvSpPr>
          <p:spPr bwMode="auto">
            <a:xfrm>
              <a:off x="6934200" y="3352800"/>
              <a:ext cx="129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Joinpoint</a:t>
              </a:r>
            </a:p>
          </p:txBody>
        </p:sp>
        <p:cxnSp>
          <p:nvCxnSpPr>
            <p:cNvPr id="13" name="Straight Arrow Connector 12">
              <a:extLst>
                <a:ext uri="{FF2B5EF4-FFF2-40B4-BE49-F238E27FC236}">
                  <a16:creationId xmlns:a16="http://schemas.microsoft.com/office/drawing/2014/main" id="{D4D1F43D-4464-7B49-A193-01BC37797BD7}"/>
                </a:ext>
              </a:extLst>
            </p:cNvPr>
            <p:cNvCxnSpPr/>
            <p:nvPr/>
          </p:nvCxnSpPr>
          <p:spPr>
            <a:xfrm rot="10800000" flipV="1">
              <a:off x="4572000" y="3505200"/>
              <a:ext cx="228600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 name="TextBox 35">
              <a:extLst>
                <a:ext uri="{FF2B5EF4-FFF2-40B4-BE49-F238E27FC236}">
                  <a16:creationId xmlns:a16="http://schemas.microsoft.com/office/drawing/2014/main" id="{5588AF42-03B0-AA41-8ACE-6DE6AE8CC4C1}"/>
                </a:ext>
              </a:extLst>
            </p:cNvPr>
            <p:cNvSpPr txBox="1">
              <a:spLocks noChangeArrowheads="1"/>
            </p:cNvSpPr>
            <p:nvPr/>
          </p:nvSpPr>
          <p:spPr bwMode="auto">
            <a:xfrm>
              <a:off x="7086600" y="4267199"/>
              <a:ext cx="129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Joinpoint</a:t>
              </a:r>
            </a:p>
          </p:txBody>
        </p:sp>
        <p:cxnSp>
          <p:nvCxnSpPr>
            <p:cNvPr id="15" name="Straight Arrow Connector 14">
              <a:extLst>
                <a:ext uri="{FF2B5EF4-FFF2-40B4-BE49-F238E27FC236}">
                  <a16:creationId xmlns:a16="http://schemas.microsoft.com/office/drawing/2014/main" id="{78CDE9C4-BBF4-FB48-B87D-B426B2695040}"/>
                </a:ext>
              </a:extLst>
            </p:cNvPr>
            <p:cNvCxnSpPr/>
            <p:nvPr/>
          </p:nvCxnSpPr>
          <p:spPr>
            <a:xfrm rot="10800000" flipV="1">
              <a:off x="4724400" y="4419600"/>
              <a:ext cx="228600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514151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noProof="0" dirty="0">
                <a:solidFill>
                  <a:srgbClr val="FFFFFF"/>
                </a:solidFill>
              </a:rPr>
              <a:t>Hands-on Exercise</a:t>
            </a:r>
            <a:endParaRPr lang="en-US" noProof="0" dirty="0"/>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33</a:t>
            </a:fld>
            <a:endParaRPr lang="en-US" dirty="0"/>
          </a:p>
        </p:txBody>
      </p:sp>
      <p:sp>
        <p:nvSpPr>
          <p:cNvPr id="13" name="Content Placeholder 1"/>
          <p:cNvSpPr txBox="1">
            <a:spLocks/>
          </p:cNvSpPr>
          <p:nvPr/>
        </p:nvSpPr>
        <p:spPr>
          <a:xfrm>
            <a:off x="304800" y="1066800"/>
            <a:ext cx="8534400" cy="5486400"/>
          </a:xfrm>
          <a:prstGeom prst="rect">
            <a:avLst/>
          </a:prstGeom>
        </p:spPr>
        <p:txBody>
          <a:bodyPr/>
          <a:lstStyle/>
          <a:p>
            <a:pPr marL="342900" lvl="1" indent="-342900">
              <a:spcBef>
                <a:spcPts val="600"/>
              </a:spcBef>
              <a:buFont typeface="Wingdings" pitchFamily="2" charset="2"/>
              <a:buChar char="q"/>
              <a:defRPr/>
            </a:pPr>
            <a:r>
              <a:rPr lang="en-IN" altLang="en-US" sz="1400" dirty="0">
                <a:latin typeface="Arial" pitchFamily="34" charset="0"/>
                <a:ea typeface="Arial Unicode MS" pitchFamily="34" charset="-128"/>
                <a:cs typeface="Arial" pitchFamily="34" charset="0"/>
              </a:rPr>
              <a:t>Build a new AOP project and create Account target class and the </a:t>
            </a:r>
            <a:r>
              <a:rPr lang="en-IN" altLang="en-US" sz="1400" dirty="0" err="1">
                <a:latin typeface="Arial" pitchFamily="34" charset="0"/>
                <a:ea typeface="Arial Unicode MS" pitchFamily="34" charset="-128"/>
                <a:cs typeface="Arial" pitchFamily="34" charset="0"/>
              </a:rPr>
              <a:t>LoggingAspect</a:t>
            </a:r>
            <a:r>
              <a:rPr lang="en-IN" altLang="en-US" sz="1400" dirty="0">
                <a:latin typeface="Arial" pitchFamily="34" charset="0"/>
                <a:ea typeface="Arial Unicode MS" pitchFamily="34" charset="-128"/>
                <a:cs typeface="Arial" pitchFamily="34" charset="0"/>
              </a:rPr>
              <a:t>  class.</a:t>
            </a:r>
          </a:p>
          <a:p>
            <a:pPr marL="342900" lvl="1" indent="-342900">
              <a:spcBef>
                <a:spcPts val="600"/>
              </a:spcBef>
              <a:buFont typeface="Wingdings" pitchFamily="2" charset="2"/>
              <a:buChar char="q"/>
              <a:defRPr/>
            </a:pPr>
            <a:r>
              <a:rPr lang="en-IN" altLang="en-US" sz="1400" dirty="0">
                <a:latin typeface="Arial" pitchFamily="34" charset="0"/>
                <a:ea typeface="Arial Unicode MS" pitchFamily="34" charset="-128"/>
                <a:cs typeface="Arial" pitchFamily="34" charset="0"/>
              </a:rPr>
              <a:t>In the </a:t>
            </a:r>
            <a:r>
              <a:rPr lang="en-IN" altLang="en-US" sz="1400" dirty="0" err="1">
                <a:latin typeface="Arial" pitchFamily="34" charset="0"/>
                <a:ea typeface="Arial Unicode MS" pitchFamily="34" charset="-128"/>
                <a:cs typeface="Arial" pitchFamily="34" charset="0"/>
              </a:rPr>
              <a:t>LoggingAspect</a:t>
            </a:r>
            <a:r>
              <a:rPr lang="en-IN" altLang="en-US" sz="1400" dirty="0">
                <a:latin typeface="Arial" pitchFamily="34" charset="0"/>
                <a:ea typeface="Arial Unicode MS" pitchFamily="34" charset="-128"/>
                <a:cs typeface="Arial" pitchFamily="34" charset="0"/>
              </a:rPr>
              <a:t> class apply the logging advice to all the account methods using the @Around annotation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a:t>Questions</a:t>
            </a:r>
          </a:p>
        </p:txBody>
      </p:sp>
      <p:sp>
        <p:nvSpPr>
          <p:cNvPr id="4" name="Slide Number Placeholder 3"/>
          <p:cNvSpPr>
            <a:spLocks noGrp="1"/>
          </p:cNvSpPr>
          <p:nvPr>
            <p:ph type="sldNum" sz="quarter" idx="12"/>
          </p:nvPr>
        </p:nvSpPr>
        <p:spPr/>
        <p:txBody>
          <a:bodyPr/>
          <a:lstStyle/>
          <a:p>
            <a:fld id="{47ED8886-DB3B-44F4-9A80-E6A224679F20}" type="slidenum">
              <a:rPr lang="en-US" smtClean="0"/>
              <a:pPr/>
              <a:t>34</a:t>
            </a:fld>
            <a:endParaRPr lang="en-US" dirty="0"/>
          </a:p>
        </p:txBody>
      </p:sp>
      <p:sp>
        <p:nvSpPr>
          <p:cNvPr id="2" name="Footer Placeholder 1"/>
          <p:cNvSpPr>
            <a:spLocks noGrp="1"/>
          </p:cNvSpPr>
          <p:nvPr>
            <p:ph type="ftr" sz="quarter" idx="11"/>
          </p:nvPr>
        </p:nvSpPr>
        <p:spPr/>
        <p:txBody>
          <a:bodyPr/>
          <a:lstStyle/>
          <a:p>
            <a:r>
              <a:rPr lang="en-US" dirty="0"/>
              <a:t>© Cognizant 2018</a:t>
            </a:r>
          </a:p>
        </p:txBody>
      </p:sp>
      <p:pic>
        <p:nvPicPr>
          <p:cNvPr id="1026" name="Picture 2" descr="D:\Logos\1434554660_Hel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7543" y="1905000"/>
            <a:ext cx="3468914" cy="3468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615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a:t>Test Your Understanding</a:t>
            </a:r>
          </a:p>
        </p:txBody>
      </p:sp>
      <p:sp>
        <p:nvSpPr>
          <p:cNvPr id="2" name="Content Placeholder 1"/>
          <p:cNvSpPr>
            <a:spLocks noGrp="1"/>
          </p:cNvSpPr>
          <p:nvPr>
            <p:ph idx="1"/>
          </p:nvPr>
        </p:nvSpPr>
        <p:spPr/>
        <p:txBody>
          <a:bodyPr/>
          <a:lstStyle/>
          <a:p>
            <a:pPr marL="0" indent="0">
              <a:buNone/>
              <a:defRPr/>
            </a:pPr>
            <a:r>
              <a:rPr lang="en-US" altLang="en-US" sz="1400" noProof="0" dirty="0">
                <a:solidFill>
                  <a:schemeClr val="tx1"/>
                </a:solidFill>
              </a:rPr>
              <a:t>1. What is the possible way of breaking the AOP chain in a Before Advice?</a:t>
            </a:r>
          </a:p>
          <a:p>
            <a:pPr marL="0" indent="0">
              <a:buNone/>
              <a:defRPr/>
            </a:pPr>
            <a:endParaRPr lang="en-US" altLang="en-US" sz="1400" noProof="0" dirty="0">
              <a:solidFill>
                <a:schemeClr val="tx1"/>
              </a:solidFill>
            </a:endParaRPr>
          </a:p>
          <a:p>
            <a:pPr marL="0" indent="0">
              <a:buNone/>
              <a:defRPr/>
            </a:pPr>
            <a:r>
              <a:rPr lang="en-US" altLang="en-US" sz="1400" noProof="0" dirty="0">
                <a:solidFill>
                  <a:schemeClr val="tx1"/>
                </a:solidFill>
              </a:rPr>
              <a:t>2. Can After (Finally) Advice change the return value of the target method?</a:t>
            </a:r>
          </a:p>
          <a:p>
            <a:pPr marL="0" indent="0">
              <a:buNone/>
              <a:defRPr/>
            </a:pPr>
            <a:endParaRPr lang="en-US" altLang="en-US" sz="1400" noProof="0" dirty="0">
              <a:solidFill>
                <a:schemeClr val="tx1"/>
              </a:solidFill>
            </a:endParaRPr>
          </a:p>
          <a:p>
            <a:pPr marL="0" indent="0">
              <a:buNone/>
              <a:defRPr/>
            </a:pPr>
            <a:r>
              <a:rPr lang="en-US" altLang="en-US" sz="1400" noProof="0" dirty="0">
                <a:solidFill>
                  <a:schemeClr val="tx1"/>
                </a:solidFill>
              </a:rPr>
              <a:t>3. Does Around Advice have more control over other advices? Discuss</a:t>
            </a:r>
            <a:r>
              <a:rPr lang="en-US" altLang="en-US" sz="1400" noProof="0" dirty="0"/>
              <a:t>.</a:t>
            </a:r>
            <a:endParaRPr lang="en-US" altLang="en-US" sz="1400" noProof="0" dirty="0">
              <a:solidFill>
                <a:schemeClr val="tx1"/>
              </a:solidFill>
            </a:endParaRPr>
          </a:p>
          <a:p>
            <a:pPr marL="0" indent="0">
              <a:buNone/>
              <a:defRPr/>
            </a:pPr>
            <a:endParaRPr lang="en-US" altLang="en-US" noProof="0" dirty="0">
              <a:solidFill>
                <a:schemeClr val="tx1"/>
              </a:solidFill>
            </a:endParaRPr>
          </a:p>
          <a:p>
            <a:endParaRPr lang="en-US" noProof="0"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35</a:t>
            </a:fld>
            <a:endParaRPr lang="en-US" dirty="0"/>
          </a:p>
        </p:txBody>
      </p:sp>
      <p:sp>
        <p:nvSpPr>
          <p:cNvPr id="5" name="Footer Placeholder 4"/>
          <p:cNvSpPr>
            <a:spLocks noGrp="1"/>
          </p:cNvSpPr>
          <p:nvPr>
            <p:ph type="ftr" sz="quarter" idx="11"/>
          </p:nvPr>
        </p:nvSpPr>
        <p:spPr/>
        <p:txBody>
          <a:bodyPr/>
          <a:lstStyle/>
          <a:p>
            <a:r>
              <a:rPr lang="en-US" dirty="0"/>
              <a:t>© Cognizant 2018</a:t>
            </a:r>
          </a:p>
        </p:txBody>
      </p:sp>
    </p:spTree>
    <p:extLst>
      <p:ext uri="{BB962C8B-B14F-4D97-AF65-F5344CB8AC3E}">
        <p14:creationId xmlns:p14="http://schemas.microsoft.com/office/powerpoint/2010/main" val="1495897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0" y="0"/>
            <a:ext cx="6858000" cy="533400"/>
          </a:xfrm>
        </p:spPr>
        <p:txBody>
          <a:bodyPr/>
          <a:lstStyle/>
          <a:p>
            <a:r>
              <a:rPr lang="en-US" noProof="0" dirty="0"/>
              <a:t>Summary</a:t>
            </a:r>
          </a:p>
        </p:txBody>
      </p:sp>
      <p:sp>
        <p:nvSpPr>
          <p:cNvPr id="4" name="Slide Number Placeholder 3"/>
          <p:cNvSpPr>
            <a:spLocks noGrp="1"/>
          </p:cNvSpPr>
          <p:nvPr>
            <p:ph type="sldNum" sz="quarter" idx="12"/>
          </p:nvPr>
        </p:nvSpPr>
        <p:spPr/>
        <p:txBody>
          <a:bodyPr/>
          <a:lstStyle/>
          <a:p>
            <a:fld id="{47ED8886-DB3B-44F4-9A80-E6A224679F20}" type="slidenum">
              <a:rPr lang="en-US" smtClean="0"/>
              <a:pPr/>
              <a:t>36</a:t>
            </a:fld>
            <a:endParaRPr lang="en-US" dirty="0"/>
          </a:p>
        </p:txBody>
      </p:sp>
      <p:sp>
        <p:nvSpPr>
          <p:cNvPr id="5" name="Footer Placeholder 4"/>
          <p:cNvSpPr>
            <a:spLocks noGrp="1"/>
          </p:cNvSpPr>
          <p:nvPr>
            <p:ph type="ftr" sz="quarter" idx="11"/>
          </p:nvPr>
        </p:nvSpPr>
        <p:spPr/>
        <p:txBody>
          <a:bodyPr/>
          <a:lstStyle/>
          <a:p>
            <a:r>
              <a:rPr lang="en-US" dirty="0"/>
              <a:t>© Cognizant 2018</a:t>
            </a:r>
          </a:p>
        </p:txBody>
      </p:sp>
      <p:sp>
        <p:nvSpPr>
          <p:cNvPr id="6" name="Rectangle 5"/>
          <p:cNvSpPr/>
          <p:nvPr/>
        </p:nvSpPr>
        <p:spPr>
          <a:xfrm>
            <a:off x="5704114" y="4019654"/>
            <a:ext cx="3280229" cy="2206975"/>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122" name="Picture 2" descr="D:\Images\Images\Objective\shutterstock_7110587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8951" y="4079952"/>
            <a:ext cx="3136287" cy="209099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p:cNvSpPr>
            <a:spLocks noGrp="1"/>
          </p:cNvSpPr>
          <p:nvPr>
            <p:ph idx="1"/>
          </p:nvPr>
        </p:nvSpPr>
        <p:spPr>
          <a:xfrm>
            <a:off x="425380" y="793645"/>
            <a:ext cx="8229600" cy="4906963"/>
          </a:xfrm>
          <a:prstGeom prst="rect">
            <a:avLst/>
          </a:prstGeom>
        </p:spPr>
        <p:txBody>
          <a:bodyPr wrap="square">
            <a:spAutoFit/>
          </a:bodyPr>
          <a:lstStyle/>
          <a:p>
            <a:r>
              <a:rPr lang="en-US" sz="1400" b="1" noProof="0" dirty="0">
                <a:latin typeface="Arial" pitchFamily="34" charset="0"/>
                <a:cs typeface="Arial" pitchFamily="34" charset="0"/>
              </a:rPr>
              <a:t>Key points covered in the session are</a:t>
            </a:r>
            <a:r>
              <a:rPr lang="en-US" sz="1400" noProof="0" dirty="0">
                <a:latin typeface="Arial" pitchFamily="34" charset="0"/>
                <a:cs typeface="Arial" pitchFamily="34" charset="0"/>
              </a:rPr>
              <a:t>:</a:t>
            </a:r>
          </a:p>
        </p:txBody>
      </p:sp>
      <p:sp>
        <p:nvSpPr>
          <p:cNvPr id="9" name="Rectangle 8"/>
          <p:cNvSpPr/>
          <p:nvPr/>
        </p:nvSpPr>
        <p:spPr>
          <a:xfrm>
            <a:off x="425380" y="1153267"/>
            <a:ext cx="8534401" cy="1400383"/>
          </a:xfrm>
          <a:prstGeom prst="rect">
            <a:avLst/>
          </a:prstGeom>
        </p:spPr>
        <p:txBody>
          <a:bodyPr wrap="square">
            <a:spAutoFit/>
          </a:bodyPr>
          <a:lstStyle/>
          <a:p>
            <a:pPr marL="274320" indent="-274320">
              <a:spcBef>
                <a:spcPts val="600"/>
              </a:spcBef>
              <a:spcAft>
                <a:spcPts val="600"/>
              </a:spcAft>
              <a:buFont typeface="Wingdings" pitchFamily="2" charset="2"/>
              <a:buChar char="q"/>
            </a:pPr>
            <a:r>
              <a:rPr lang="en-US" sz="1400" b="1" dirty="0">
                <a:latin typeface="Arial" pitchFamily="34" charset="0"/>
                <a:cs typeface="Arial" pitchFamily="34" charset="0"/>
              </a:rPr>
              <a:t>Spring AOP</a:t>
            </a:r>
          </a:p>
          <a:p>
            <a:pPr marL="465138" indent="-174625">
              <a:spcBef>
                <a:spcPts val="600"/>
              </a:spcBef>
              <a:buFont typeface="Arial" pitchFamily="34" charset="0"/>
              <a:buChar char="•"/>
            </a:pPr>
            <a:r>
              <a:rPr lang="en-IN" sz="1400" dirty="0">
                <a:latin typeface="Arial" pitchFamily="34" charset="0"/>
                <a:cs typeface="Arial" pitchFamily="34" charset="0"/>
              </a:rPr>
              <a:t>Aspect-Oriented Programming (AOP) is another programming methodology wherein secondary or supporting functionalities get isolated from the core business logic.</a:t>
            </a:r>
          </a:p>
          <a:p>
            <a:pPr marL="465138" indent="-174625">
              <a:spcBef>
                <a:spcPts val="600"/>
              </a:spcBef>
              <a:buFont typeface="Arial" pitchFamily="34" charset="0"/>
              <a:buChar char="•"/>
            </a:pPr>
            <a:r>
              <a:rPr lang="en-IN" altLang="en-US" sz="1400" dirty="0">
                <a:solidFill>
                  <a:prstClr val="black"/>
                </a:solidFill>
                <a:latin typeface="Arial" pitchFamily="34" charset="0"/>
                <a:ea typeface="Arial Unicode MS" pitchFamily="34" charset="-128"/>
                <a:cs typeface="Arial" pitchFamily="34" charset="0"/>
              </a:rPr>
              <a:t>Aspect-Oriented Programming provides support to Object-Oriented Programming for uncoupling modules that implement cross-cutting concerns.</a:t>
            </a:r>
          </a:p>
        </p:txBody>
      </p:sp>
      <p:sp>
        <p:nvSpPr>
          <p:cNvPr id="10" name="Rectangle 9"/>
          <p:cNvSpPr/>
          <p:nvPr/>
        </p:nvSpPr>
        <p:spPr>
          <a:xfrm>
            <a:off x="425380" y="2634881"/>
            <a:ext cx="4915272" cy="4108817"/>
          </a:xfrm>
          <a:prstGeom prst="rect">
            <a:avLst/>
          </a:prstGeom>
        </p:spPr>
        <p:txBody>
          <a:bodyPr wrap="square">
            <a:spAutoFit/>
          </a:bodyPr>
          <a:lstStyle/>
          <a:p>
            <a:pPr marL="274320" lvl="2" indent="-274320">
              <a:spcBef>
                <a:spcPts val="600"/>
              </a:spcBef>
              <a:spcAft>
                <a:spcPts val="0"/>
              </a:spcAft>
              <a:buFont typeface="Wingdings" pitchFamily="2" charset="2"/>
              <a:buChar char="q"/>
            </a:pPr>
            <a:r>
              <a:rPr lang="en-IN" sz="1400" b="1" dirty="0">
                <a:latin typeface="Arial" pitchFamily="34" charset="0"/>
                <a:cs typeface="Arial" pitchFamily="34" charset="0"/>
              </a:rPr>
              <a:t>AOP Terminologies</a:t>
            </a:r>
          </a:p>
          <a:p>
            <a:pPr marL="633413" lvl="2" indent="-342900">
              <a:spcBef>
                <a:spcPts val="600"/>
              </a:spcBef>
              <a:spcAft>
                <a:spcPts val="0"/>
              </a:spcAft>
              <a:buFont typeface="+mj-lt"/>
              <a:buAutoNum type="arabicPeriod"/>
            </a:pPr>
            <a:r>
              <a:rPr lang="en-IN" altLang="en-US" sz="1400" dirty="0">
                <a:solidFill>
                  <a:prstClr val="black"/>
                </a:solidFill>
                <a:latin typeface="Arial" pitchFamily="34" charset="0"/>
                <a:ea typeface="Arial Unicode MS" pitchFamily="34" charset="-128"/>
                <a:cs typeface="Arial" pitchFamily="34" charset="0"/>
              </a:rPr>
              <a:t>Concern</a:t>
            </a:r>
          </a:p>
          <a:p>
            <a:pPr marL="633413" lvl="2" indent="-342900">
              <a:spcBef>
                <a:spcPts val="600"/>
              </a:spcBef>
              <a:spcAft>
                <a:spcPts val="0"/>
              </a:spcAft>
              <a:buFont typeface="+mj-lt"/>
              <a:buAutoNum type="arabicPeriod"/>
            </a:pPr>
            <a:r>
              <a:rPr lang="en-IN" altLang="en-US" sz="1400" dirty="0">
                <a:solidFill>
                  <a:prstClr val="black"/>
                </a:solidFill>
                <a:latin typeface="Arial" pitchFamily="34" charset="0"/>
                <a:ea typeface="Arial Unicode MS" pitchFamily="34" charset="-128"/>
                <a:cs typeface="Arial" pitchFamily="34" charset="0"/>
              </a:rPr>
              <a:t>Aspect</a:t>
            </a:r>
          </a:p>
          <a:p>
            <a:pPr marL="633413" lvl="2" indent="-342900">
              <a:spcBef>
                <a:spcPts val="600"/>
              </a:spcBef>
              <a:spcAft>
                <a:spcPts val="0"/>
              </a:spcAft>
              <a:buFont typeface="+mj-lt"/>
              <a:buAutoNum type="arabicPeriod"/>
            </a:pPr>
            <a:r>
              <a:rPr lang="en-IN" altLang="en-US" sz="1400" dirty="0">
                <a:solidFill>
                  <a:prstClr val="black"/>
                </a:solidFill>
                <a:latin typeface="Arial" pitchFamily="34" charset="0"/>
                <a:ea typeface="Arial Unicode MS" pitchFamily="34" charset="-128"/>
                <a:cs typeface="Arial" pitchFamily="34" charset="0"/>
              </a:rPr>
              <a:t>JoinPoint</a:t>
            </a:r>
          </a:p>
          <a:p>
            <a:pPr marL="633413" lvl="2" indent="-342900">
              <a:spcBef>
                <a:spcPts val="600"/>
              </a:spcBef>
              <a:spcAft>
                <a:spcPts val="0"/>
              </a:spcAft>
              <a:buFont typeface="+mj-lt"/>
              <a:buAutoNum type="arabicPeriod"/>
            </a:pPr>
            <a:r>
              <a:rPr lang="en-IN" altLang="en-US" sz="1400" dirty="0">
                <a:solidFill>
                  <a:prstClr val="black"/>
                </a:solidFill>
                <a:latin typeface="Arial" pitchFamily="34" charset="0"/>
                <a:ea typeface="Arial Unicode MS" pitchFamily="34" charset="-128"/>
                <a:cs typeface="Arial" pitchFamily="34" charset="0"/>
              </a:rPr>
              <a:t>Concern</a:t>
            </a:r>
          </a:p>
          <a:p>
            <a:pPr marL="633413" lvl="2" indent="-342900">
              <a:spcBef>
                <a:spcPts val="600"/>
              </a:spcBef>
              <a:buFont typeface="+mj-lt"/>
              <a:buAutoNum type="arabicPeriod"/>
            </a:pPr>
            <a:r>
              <a:rPr lang="en-IN" altLang="en-US" sz="1400" dirty="0">
                <a:solidFill>
                  <a:prstClr val="black"/>
                </a:solidFill>
                <a:latin typeface="Arial" pitchFamily="34" charset="0"/>
                <a:ea typeface="Arial Unicode MS" pitchFamily="34" charset="-128"/>
                <a:cs typeface="Arial" pitchFamily="34" charset="0"/>
              </a:rPr>
              <a:t>Aspect</a:t>
            </a:r>
          </a:p>
          <a:p>
            <a:pPr marL="633413" lvl="2" indent="-342900">
              <a:spcBef>
                <a:spcPts val="600"/>
              </a:spcBef>
              <a:buFont typeface="+mj-lt"/>
              <a:buAutoNum type="arabicPeriod" startAt="6"/>
            </a:pPr>
            <a:r>
              <a:rPr lang="en-IN" altLang="en-US" sz="1400" dirty="0">
                <a:solidFill>
                  <a:prstClr val="black"/>
                </a:solidFill>
                <a:latin typeface="Arial" pitchFamily="34" charset="0"/>
                <a:ea typeface="Arial Unicode MS" pitchFamily="34" charset="-128"/>
                <a:cs typeface="Arial" pitchFamily="34" charset="0"/>
              </a:rPr>
              <a:t>JoinPoint</a:t>
            </a:r>
          </a:p>
          <a:p>
            <a:pPr marL="633413" lvl="2" indent="-342900">
              <a:spcBef>
                <a:spcPts val="600"/>
              </a:spcBef>
              <a:buFont typeface="+mj-lt"/>
              <a:buAutoNum type="arabicPeriod" startAt="6"/>
            </a:pPr>
            <a:r>
              <a:rPr lang="en-IN" altLang="en-US" sz="1400" dirty="0">
                <a:solidFill>
                  <a:prstClr val="black"/>
                </a:solidFill>
                <a:latin typeface="Arial" pitchFamily="34" charset="0"/>
                <a:ea typeface="Arial Unicode MS" pitchFamily="34" charset="-128"/>
                <a:cs typeface="Arial" pitchFamily="34" charset="0"/>
              </a:rPr>
              <a:t>Advice</a:t>
            </a:r>
          </a:p>
          <a:p>
            <a:pPr marL="633413" lvl="2" indent="-342900">
              <a:spcBef>
                <a:spcPts val="600"/>
              </a:spcBef>
              <a:buFont typeface="+mj-lt"/>
              <a:buAutoNum type="arabicPeriod" startAt="6"/>
            </a:pPr>
            <a:r>
              <a:rPr lang="en-IN" altLang="en-US" sz="1400" dirty="0">
                <a:solidFill>
                  <a:prstClr val="black"/>
                </a:solidFill>
                <a:latin typeface="Arial" pitchFamily="34" charset="0"/>
                <a:ea typeface="Arial Unicode MS" pitchFamily="34" charset="-128"/>
                <a:cs typeface="Arial" pitchFamily="34" charset="0"/>
              </a:rPr>
              <a:t>Pointcut</a:t>
            </a:r>
          </a:p>
          <a:p>
            <a:pPr marL="633413" lvl="2" indent="-342900">
              <a:spcBef>
                <a:spcPts val="600"/>
              </a:spcBef>
              <a:buFont typeface="+mj-lt"/>
              <a:buAutoNum type="arabicPeriod" startAt="6"/>
            </a:pPr>
            <a:r>
              <a:rPr lang="en-IN" altLang="en-US" sz="1400" dirty="0">
                <a:solidFill>
                  <a:prstClr val="black"/>
                </a:solidFill>
                <a:latin typeface="Arial" pitchFamily="34" charset="0"/>
                <a:ea typeface="Arial Unicode MS" pitchFamily="34" charset="-128"/>
                <a:cs typeface="Arial" pitchFamily="34" charset="0"/>
              </a:rPr>
              <a:t>Target Object</a:t>
            </a:r>
          </a:p>
          <a:p>
            <a:pPr marL="633413" lvl="2" indent="-342900">
              <a:spcBef>
                <a:spcPts val="600"/>
              </a:spcBef>
              <a:buFont typeface="+mj-lt"/>
              <a:buAutoNum type="arabicPeriod" startAt="6"/>
            </a:pPr>
            <a:r>
              <a:rPr lang="en-IN" altLang="en-US" sz="1400" dirty="0">
                <a:solidFill>
                  <a:prstClr val="black"/>
                </a:solidFill>
                <a:latin typeface="Arial" pitchFamily="34" charset="0"/>
                <a:ea typeface="Arial Unicode MS" pitchFamily="34" charset="-128"/>
                <a:cs typeface="Arial" pitchFamily="34" charset="0"/>
              </a:rPr>
              <a:t>Weaving</a:t>
            </a:r>
          </a:p>
          <a:p>
            <a:pPr marL="633413" lvl="2" indent="-342900">
              <a:spcBef>
                <a:spcPts val="600"/>
              </a:spcBef>
              <a:buFont typeface="+mj-lt"/>
              <a:buAutoNum type="arabicPeriod" startAt="6"/>
            </a:pPr>
            <a:r>
              <a:rPr lang="en-IN" altLang="en-US" sz="1400" dirty="0">
                <a:solidFill>
                  <a:prstClr val="black"/>
                </a:solidFill>
                <a:latin typeface="Arial" pitchFamily="34" charset="0"/>
                <a:ea typeface="Arial Unicode MS" pitchFamily="34" charset="-128"/>
                <a:cs typeface="Arial" pitchFamily="34" charset="0"/>
              </a:rPr>
              <a:t>AOP Proxy</a:t>
            </a:r>
          </a:p>
          <a:p>
            <a:pPr marL="633413" lvl="2" indent="-342900">
              <a:spcBef>
                <a:spcPts val="600"/>
              </a:spcBef>
              <a:buFont typeface="+mj-lt"/>
              <a:buAutoNum type="arabicPeriod"/>
            </a:pPr>
            <a:endParaRPr lang="en-IN" altLang="en-US" sz="1400" dirty="0">
              <a:solidFill>
                <a:prstClr val="black"/>
              </a:solidFill>
              <a:latin typeface="Arial" pitchFamily="34" charset="0"/>
              <a:ea typeface="Arial Unicode MS" pitchFamily="34" charset="-128"/>
              <a:cs typeface="Arial" pitchFamily="34" charset="0"/>
            </a:endParaRPr>
          </a:p>
          <a:p>
            <a:pPr marL="465138" lvl="2" indent="-174625">
              <a:spcBef>
                <a:spcPts val="600"/>
              </a:spcBef>
              <a:spcAft>
                <a:spcPts val="0"/>
              </a:spcAft>
            </a:pPr>
            <a:endParaRPr lang="en-IN" altLang="en-US" sz="1400" dirty="0">
              <a:solidFill>
                <a:prstClr val="black"/>
              </a:solidFill>
              <a:latin typeface="Arial" pitchFamily="34" charset="0"/>
              <a:ea typeface="Arial Unicode MS" pitchFamily="34" charset="-128"/>
              <a:cs typeface="Arial" pitchFamily="34" charset="0"/>
            </a:endParaRPr>
          </a:p>
        </p:txBody>
      </p:sp>
    </p:spTree>
    <p:extLst>
      <p:ext uri="{BB962C8B-B14F-4D97-AF65-F5344CB8AC3E}">
        <p14:creationId xmlns:p14="http://schemas.microsoft.com/office/powerpoint/2010/main" val="3716255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0" y="0"/>
            <a:ext cx="6858000" cy="533400"/>
          </a:xfrm>
        </p:spPr>
        <p:txBody>
          <a:bodyPr/>
          <a:lstStyle/>
          <a:p>
            <a:r>
              <a:rPr lang="en-US" noProof="0" dirty="0"/>
              <a:t>Summary</a:t>
            </a:r>
          </a:p>
        </p:txBody>
      </p:sp>
      <p:sp>
        <p:nvSpPr>
          <p:cNvPr id="4" name="Slide Number Placeholder 3"/>
          <p:cNvSpPr>
            <a:spLocks noGrp="1"/>
          </p:cNvSpPr>
          <p:nvPr>
            <p:ph type="sldNum" sz="quarter" idx="12"/>
          </p:nvPr>
        </p:nvSpPr>
        <p:spPr/>
        <p:txBody>
          <a:bodyPr/>
          <a:lstStyle/>
          <a:p>
            <a:fld id="{47ED8886-DB3B-44F4-9A80-E6A224679F20}" type="slidenum">
              <a:rPr lang="en-US" smtClean="0"/>
              <a:pPr/>
              <a:t>37</a:t>
            </a:fld>
            <a:endParaRPr lang="en-US" dirty="0"/>
          </a:p>
        </p:txBody>
      </p:sp>
      <p:sp>
        <p:nvSpPr>
          <p:cNvPr id="5" name="Footer Placeholder 4"/>
          <p:cNvSpPr>
            <a:spLocks noGrp="1"/>
          </p:cNvSpPr>
          <p:nvPr>
            <p:ph type="ftr" sz="quarter" idx="11"/>
          </p:nvPr>
        </p:nvSpPr>
        <p:spPr/>
        <p:txBody>
          <a:bodyPr/>
          <a:lstStyle/>
          <a:p>
            <a:r>
              <a:rPr lang="en-US" dirty="0"/>
              <a:t>© Cognizant 2018</a:t>
            </a:r>
          </a:p>
        </p:txBody>
      </p:sp>
      <p:sp>
        <p:nvSpPr>
          <p:cNvPr id="6" name="Rectangle 5"/>
          <p:cNvSpPr/>
          <p:nvPr/>
        </p:nvSpPr>
        <p:spPr>
          <a:xfrm>
            <a:off x="5704114" y="4019654"/>
            <a:ext cx="3280229" cy="2206975"/>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122" name="Picture 2" descr="D:\Images\Images\Objective\shutterstock_71105875.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8951" y="4079952"/>
            <a:ext cx="3136287" cy="209099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p:cNvSpPr txBox="1">
            <a:spLocks noGrp="1"/>
          </p:cNvSpPr>
          <p:nvPr>
            <p:ph idx="1"/>
          </p:nvPr>
        </p:nvSpPr>
        <p:spPr bwMode="auto">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lang="en-US"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74320" lvl="2" indent="-274320">
              <a:spcAft>
                <a:spcPts val="600"/>
              </a:spcAft>
            </a:pPr>
            <a:endParaRPr lang="en-US" sz="1400" noProof="0" dirty="0">
              <a:latin typeface="Arial" pitchFamily="34" charset="0"/>
              <a:cs typeface="Arial" pitchFamily="34" charset="0"/>
            </a:endParaRPr>
          </a:p>
          <a:p>
            <a:pPr marL="465138" lvl="2" indent="-174625">
              <a:spcAft>
                <a:spcPts val="600"/>
              </a:spcAft>
            </a:pPr>
            <a:endParaRPr lang="en-US" sz="1400" noProof="0" dirty="0">
              <a:latin typeface="Arial" pitchFamily="34" charset="0"/>
              <a:cs typeface="Arial" pitchFamily="34" charset="0"/>
            </a:endParaRPr>
          </a:p>
        </p:txBody>
      </p:sp>
      <p:sp>
        <p:nvSpPr>
          <p:cNvPr id="9" name="Rectangle 8"/>
          <p:cNvSpPr/>
          <p:nvPr/>
        </p:nvSpPr>
        <p:spPr>
          <a:xfrm>
            <a:off x="304800" y="1127183"/>
            <a:ext cx="8534400" cy="2862322"/>
          </a:xfrm>
          <a:prstGeom prst="rect">
            <a:avLst/>
          </a:prstGeom>
        </p:spPr>
        <p:txBody>
          <a:bodyPr wrap="square">
            <a:spAutoFit/>
          </a:bodyPr>
          <a:lstStyle/>
          <a:p>
            <a:pPr marL="274320" lvl="2" indent="-274320" fontAlgn="base">
              <a:spcBef>
                <a:spcPts val="600"/>
              </a:spcBef>
              <a:spcAft>
                <a:spcPts val="600"/>
              </a:spcAft>
              <a:buFont typeface="Wingdings" pitchFamily="2" charset="2"/>
              <a:buChar char="q"/>
            </a:pPr>
            <a:r>
              <a:rPr lang="en-IN" altLang="en-US" sz="1400" b="1" dirty="0">
                <a:latin typeface="Arial" pitchFamily="34" charset="0"/>
                <a:cs typeface="Arial" pitchFamily="34" charset="0"/>
              </a:rPr>
              <a:t>Types of Advice</a:t>
            </a:r>
          </a:p>
          <a:p>
            <a:pPr marL="465138" lvl="2" indent="-174625" fontAlgn="base">
              <a:spcBef>
                <a:spcPts val="600"/>
              </a:spcBef>
              <a:buSzPct val="100000"/>
              <a:buFont typeface="Arial" pitchFamily="34" charset="0"/>
              <a:buChar char="•"/>
              <a:defRPr/>
            </a:pPr>
            <a:r>
              <a:rPr lang="en-IN" altLang="en-US" sz="1400" dirty="0">
                <a:solidFill>
                  <a:prstClr val="black"/>
                </a:solidFill>
                <a:latin typeface="Arial" pitchFamily="34" charset="0"/>
                <a:ea typeface="Arial Unicode MS" pitchFamily="34" charset="-128"/>
                <a:cs typeface="Arial" pitchFamily="34" charset="0"/>
              </a:rPr>
              <a:t>Before Advice: Advice that executes before a JoinPoint, but which does not have the ability to prevent execution flow proceeding to the JoinPoint (unless it throws an exception)</a:t>
            </a:r>
          </a:p>
          <a:p>
            <a:pPr marL="465138" lvl="2" indent="-174625" fontAlgn="base">
              <a:spcBef>
                <a:spcPts val="600"/>
              </a:spcBef>
              <a:buFont typeface="Arial" pitchFamily="34" charset="0"/>
              <a:buChar char="•"/>
              <a:defRPr/>
            </a:pPr>
            <a:r>
              <a:rPr lang="en-IN" altLang="en-US" sz="1400" dirty="0">
                <a:solidFill>
                  <a:prstClr val="black"/>
                </a:solidFill>
                <a:latin typeface="Arial" pitchFamily="34" charset="0"/>
                <a:ea typeface="Arial Unicode MS" pitchFamily="34" charset="-128"/>
                <a:cs typeface="Arial" pitchFamily="34" charset="0"/>
              </a:rPr>
              <a:t>After Returning Advice: Advice to be executed after a JoinPoint completes normally</a:t>
            </a:r>
          </a:p>
          <a:p>
            <a:pPr marL="465138" lvl="2" indent="-174625" fontAlgn="base">
              <a:spcBef>
                <a:spcPts val="600"/>
              </a:spcBef>
              <a:buFont typeface="Arial" pitchFamily="34" charset="0"/>
              <a:buChar char="•"/>
              <a:defRPr/>
            </a:pPr>
            <a:r>
              <a:rPr lang="en-IN" altLang="en-US" sz="1400" dirty="0">
                <a:solidFill>
                  <a:prstClr val="black"/>
                </a:solidFill>
                <a:latin typeface="Arial" pitchFamily="34" charset="0"/>
                <a:ea typeface="Arial Unicode MS" pitchFamily="34" charset="-128"/>
                <a:cs typeface="Arial" pitchFamily="34" charset="0"/>
              </a:rPr>
              <a:t>After Throwing Advice: Advice to be executed if a method exits by throwing an exception</a:t>
            </a:r>
          </a:p>
          <a:p>
            <a:pPr marL="465138" lvl="2" indent="-174625" fontAlgn="base">
              <a:spcBef>
                <a:spcPts val="600"/>
              </a:spcBef>
              <a:buFont typeface="Arial" pitchFamily="34" charset="0"/>
              <a:buChar char="•"/>
              <a:defRPr/>
            </a:pPr>
            <a:r>
              <a:rPr lang="en-IN" altLang="en-US" sz="1400" dirty="0">
                <a:solidFill>
                  <a:prstClr val="black"/>
                </a:solidFill>
                <a:latin typeface="Arial" pitchFamily="34" charset="0"/>
                <a:ea typeface="Arial Unicode MS" pitchFamily="34" charset="-128"/>
                <a:cs typeface="Arial" pitchFamily="34" charset="0"/>
              </a:rPr>
              <a:t>After (Finally) Advice: Advice to be executed regardless of the means by which a JoinPoint exits (normal or exceptional return)</a:t>
            </a:r>
          </a:p>
          <a:p>
            <a:pPr marL="465138" lvl="2" indent="-174625" fontAlgn="base">
              <a:spcBef>
                <a:spcPts val="600"/>
              </a:spcBef>
              <a:buFont typeface="Arial" pitchFamily="34" charset="0"/>
              <a:buChar char="•"/>
              <a:defRPr/>
            </a:pPr>
            <a:r>
              <a:rPr lang="en-IN" altLang="en-US" sz="1400" dirty="0">
                <a:solidFill>
                  <a:prstClr val="black"/>
                </a:solidFill>
                <a:latin typeface="Arial" pitchFamily="34" charset="0"/>
                <a:ea typeface="Arial Unicode MS" pitchFamily="34" charset="-128"/>
                <a:cs typeface="Arial" pitchFamily="34" charset="0"/>
              </a:rPr>
              <a:t>Around Advice: Advice that surrounds a JoinPoint such as a method invocation</a:t>
            </a:r>
          </a:p>
          <a:p>
            <a:pPr marL="465138" lvl="2" indent="-174625">
              <a:spcAft>
                <a:spcPts val="600"/>
              </a:spcAft>
            </a:pPr>
            <a:endParaRPr lang="en-US" sz="1400" dirty="0">
              <a:latin typeface="Arial" pitchFamily="34" charset="0"/>
              <a:cs typeface="Arial" pitchFamily="34" charset="0"/>
            </a:endParaRPr>
          </a:p>
          <a:p>
            <a:pPr marL="465138" lvl="2" indent="-174625" fontAlgn="base">
              <a:spcBef>
                <a:spcPts val="600"/>
              </a:spcBef>
              <a:buFont typeface="Arial" pitchFamily="34" charset="0"/>
              <a:buChar char="•"/>
              <a:defRPr/>
            </a:pPr>
            <a:endParaRPr lang="en-IN" altLang="en-US" sz="1400" dirty="0">
              <a:solidFill>
                <a:prstClr val="black"/>
              </a:solidFill>
              <a:latin typeface="Arial" pitchFamily="34" charset="0"/>
              <a:ea typeface="Arial Unicode MS" pitchFamily="34" charset="-128"/>
              <a:cs typeface="Arial" pitchFamily="34" charset="0"/>
            </a:endParaRPr>
          </a:p>
        </p:txBody>
      </p:sp>
    </p:spTree>
    <p:extLst>
      <p:ext uri="{BB962C8B-B14F-4D97-AF65-F5344CB8AC3E}">
        <p14:creationId xmlns:p14="http://schemas.microsoft.com/office/powerpoint/2010/main" val="3177485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0" y="0"/>
            <a:ext cx="6858000" cy="533400"/>
          </a:xfrm>
        </p:spPr>
        <p:txBody>
          <a:bodyPr/>
          <a:lstStyle/>
          <a:p>
            <a:r>
              <a:rPr lang="en-US" noProof="0" dirty="0"/>
              <a:t>Source</a:t>
            </a:r>
          </a:p>
        </p:txBody>
      </p:sp>
      <p:sp>
        <p:nvSpPr>
          <p:cNvPr id="2" name="Content Placeholder 1"/>
          <p:cNvSpPr>
            <a:spLocks noGrp="1"/>
          </p:cNvSpPr>
          <p:nvPr>
            <p:ph idx="1"/>
          </p:nvPr>
        </p:nvSpPr>
        <p:spPr>
          <a:xfrm>
            <a:off x="457201" y="1219201"/>
            <a:ext cx="5105400" cy="3581400"/>
          </a:xfrm>
        </p:spPr>
        <p:txBody>
          <a:bodyPr/>
          <a:lstStyle/>
          <a:p>
            <a:pPr>
              <a:buFont typeface="Wingdings" pitchFamily="2" charset="2"/>
              <a:buChar char="q"/>
            </a:pPr>
            <a:r>
              <a:rPr lang="en-US" altLang="en-US" sz="1400" noProof="0" dirty="0"/>
              <a:t>Spring reference document 3.0</a:t>
            </a:r>
          </a:p>
          <a:p>
            <a:pPr>
              <a:buFont typeface="Wingdings" pitchFamily="2" charset="2"/>
              <a:buChar char="q"/>
            </a:pPr>
            <a:r>
              <a:rPr lang="en-US" altLang="en-US" sz="1400" noProof="0" dirty="0">
                <a:hlinkClick r:id="rId2"/>
              </a:rPr>
              <a:t>http://static.springsource.org/spring/docs/3.1.0.M1/spring-framework-reference/html/aop.html</a:t>
            </a:r>
            <a:endParaRPr lang="en-US" altLang="en-US" sz="1400" noProof="0" dirty="0"/>
          </a:p>
          <a:p>
            <a:endParaRPr lang="en-US" noProof="0"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38</a:t>
            </a:fld>
            <a:endParaRPr lang="en-US" dirty="0"/>
          </a:p>
        </p:txBody>
      </p:sp>
      <p:sp>
        <p:nvSpPr>
          <p:cNvPr id="7" name="Text Box 4"/>
          <p:cNvSpPr txBox="1">
            <a:spLocks noChangeArrowheads="1"/>
          </p:cNvSpPr>
          <p:nvPr/>
        </p:nvSpPr>
        <p:spPr bwMode="auto">
          <a:xfrm>
            <a:off x="381000" y="4953000"/>
            <a:ext cx="8458200" cy="8309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defPPr>
              <a:defRPr lang="en-US"/>
            </a:defPPr>
            <a:lvl1pPr eaLnBrk="0" hangingPunct="0">
              <a:defRPr sz="1200">
                <a:solidFill>
                  <a:schemeClr val="tx2">
                    <a:lumMod val="75000"/>
                  </a:schemeClr>
                </a:solidFill>
                <a:latin typeface="Arial Unicode MS" pitchFamily="34" charset="-128"/>
                <a:ea typeface="Arial Unicode MS" pitchFamily="34" charset="-128"/>
                <a:cs typeface="Arial Unicode MS" pitchFamily="34" charset="-128"/>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b="1" dirty="0">
                <a:solidFill>
                  <a:schemeClr val="tx2">
                    <a:lumMod val="50000"/>
                  </a:schemeClr>
                </a:solidFill>
                <a:latin typeface="Arial" pitchFamily="34" charset="0"/>
                <a:cs typeface="Arial" pitchFamily="34" charset="0"/>
              </a:rPr>
              <a:t>Disclaimer</a:t>
            </a:r>
            <a:r>
              <a:rPr lang="en-US" dirty="0">
                <a:solidFill>
                  <a:schemeClr val="tx2">
                    <a:lumMod val="50000"/>
                  </a:schemeClr>
                </a:solidFill>
              </a:rPr>
              <a:t>: 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
        <p:nvSpPr>
          <p:cNvPr id="5" name="Footer Placeholder 4"/>
          <p:cNvSpPr>
            <a:spLocks noGrp="1"/>
          </p:cNvSpPr>
          <p:nvPr>
            <p:ph type="ftr" sz="quarter" idx="11"/>
          </p:nvPr>
        </p:nvSpPr>
        <p:spPr/>
        <p:txBody>
          <a:bodyPr/>
          <a:lstStyle/>
          <a:p>
            <a:r>
              <a:rPr lang="en-US" dirty="0"/>
              <a:t>© Cognizant 2018</a:t>
            </a:r>
          </a:p>
        </p:txBody>
      </p:sp>
      <p:pic>
        <p:nvPicPr>
          <p:cNvPr id="4100" name="Picture 4" descr="D:\Images\Images\source\shutterstock_4246789.jpg"/>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3600" y="1395186"/>
            <a:ext cx="3048000" cy="30480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91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86199" y="4455886"/>
            <a:ext cx="5257801" cy="13353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65088" lvl="1"/>
            <a:r>
              <a:rPr lang="en-US" sz="2400" dirty="0">
                <a:solidFill>
                  <a:schemeClr val="bg1"/>
                </a:solidFill>
                <a:latin typeface="Arial Rounded MT Bold" pitchFamily="34" charset="0"/>
              </a:rPr>
              <a:t>You have successfully completed</a:t>
            </a:r>
          </a:p>
          <a:p>
            <a:pPr marL="65088" lvl="1"/>
            <a:r>
              <a:rPr lang="en-US" sz="2400" b="1" dirty="0">
                <a:solidFill>
                  <a:schemeClr val="bg1"/>
                </a:solidFill>
                <a:latin typeface="Arial Rounded MT Bold" pitchFamily="34" charset="0"/>
              </a:rPr>
              <a:t>Spring Aspect-Oriented Programming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497075" y="3831790"/>
            <a:ext cx="3512456" cy="2452915"/>
          </a:xfrm>
          <a:prstGeom prst="rect">
            <a:avLst/>
          </a:prstGeom>
          <a:solidFill>
            <a:srgbClr val="009E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Content Placeholder 1"/>
          <p:cNvSpPr>
            <a:spLocks noGrp="1"/>
          </p:cNvSpPr>
          <p:nvPr>
            <p:ph idx="1"/>
          </p:nvPr>
        </p:nvSpPr>
        <p:spPr>
          <a:xfrm>
            <a:off x="381000" y="1033613"/>
            <a:ext cx="8229600" cy="4906963"/>
          </a:xfrm>
        </p:spPr>
        <p:txBody>
          <a:bodyPr/>
          <a:lstStyle/>
          <a:p>
            <a:pPr marL="0" indent="0">
              <a:lnSpc>
                <a:spcPct val="150000"/>
              </a:lnSpc>
              <a:buNone/>
              <a:defRPr/>
            </a:pPr>
            <a:r>
              <a:rPr lang="en-US" sz="1400" b="1" noProof="0" dirty="0">
                <a:solidFill>
                  <a:schemeClr val="tx1"/>
                </a:solidFill>
              </a:rPr>
              <a:t>After completing this session, you will be able to:</a:t>
            </a:r>
          </a:p>
          <a:p>
            <a:pPr>
              <a:spcBef>
                <a:spcPts val="600"/>
              </a:spcBef>
              <a:spcAft>
                <a:spcPts val="600"/>
              </a:spcAft>
              <a:buFont typeface="Wingdings" panose="05000000000000000000" pitchFamily="2" charset="2"/>
              <a:buChar char="q"/>
              <a:defRPr/>
            </a:pPr>
            <a:r>
              <a:rPr lang="en-US" sz="1400" noProof="0" dirty="0">
                <a:solidFill>
                  <a:schemeClr val="tx1"/>
                </a:solidFill>
              </a:rPr>
              <a:t>Define Spring AOP.</a:t>
            </a:r>
          </a:p>
          <a:p>
            <a:pPr>
              <a:spcBef>
                <a:spcPts val="600"/>
              </a:spcBef>
              <a:spcAft>
                <a:spcPts val="600"/>
              </a:spcAft>
              <a:buFont typeface="Wingdings" panose="05000000000000000000" pitchFamily="2" charset="2"/>
              <a:buChar char="q"/>
              <a:defRPr/>
            </a:pPr>
            <a:r>
              <a:rPr lang="en-US" sz="1400" noProof="0" dirty="0">
                <a:solidFill>
                  <a:schemeClr val="tx1"/>
                </a:solidFill>
              </a:rPr>
              <a:t>Identify the terminologies associated with Spring AOP.</a:t>
            </a:r>
          </a:p>
          <a:p>
            <a:pPr>
              <a:spcBef>
                <a:spcPts val="600"/>
              </a:spcBef>
              <a:spcAft>
                <a:spcPts val="600"/>
              </a:spcAft>
              <a:buFont typeface="Wingdings" panose="05000000000000000000" pitchFamily="2" charset="2"/>
              <a:buChar char="q"/>
              <a:defRPr/>
            </a:pPr>
            <a:r>
              <a:rPr lang="en-US" sz="1400" noProof="0" dirty="0"/>
              <a:t>Configure Spring AOP in an application.</a:t>
            </a:r>
          </a:p>
          <a:p>
            <a:endParaRPr lang="en-US" sz="1400" noProof="0" dirty="0"/>
          </a:p>
          <a:p>
            <a:endParaRPr lang="en-US" noProof="0" dirty="0"/>
          </a:p>
        </p:txBody>
      </p:sp>
      <p:sp>
        <p:nvSpPr>
          <p:cNvPr id="7" name="Footer Placeholder 6"/>
          <p:cNvSpPr>
            <a:spLocks noGrp="1"/>
          </p:cNvSpPr>
          <p:nvPr>
            <p:ph type="ftr" sz="quarter" idx="11"/>
          </p:nvPr>
        </p:nvSpPr>
        <p:spPr/>
        <p:txBody>
          <a:bodyPr/>
          <a:lstStyle/>
          <a:p>
            <a:r>
              <a:rPr lang="en-US" dirty="0"/>
              <a:t>© Cognizant 2018</a:t>
            </a:r>
          </a:p>
        </p:txBody>
      </p:sp>
      <p:sp>
        <p:nvSpPr>
          <p:cNvPr id="4" name="Slide Number Placeholder 3"/>
          <p:cNvSpPr>
            <a:spLocks noGrp="1"/>
          </p:cNvSpPr>
          <p:nvPr>
            <p:ph type="sldNum" sz="quarter" idx="12"/>
          </p:nvPr>
        </p:nvSpPr>
        <p:spPr/>
        <p:txBody>
          <a:bodyPr/>
          <a:lstStyle/>
          <a:p>
            <a:fld id="{47ED8886-DB3B-44F4-9A80-E6A224679F20}" type="slidenum">
              <a:rPr lang="en-US" smtClean="0"/>
              <a:pPr/>
              <a:t>4</a:t>
            </a:fld>
            <a:endParaRPr lang="en-US" dirty="0"/>
          </a:p>
        </p:txBody>
      </p:sp>
      <p:sp>
        <p:nvSpPr>
          <p:cNvPr id="3" name="Title 2"/>
          <p:cNvSpPr>
            <a:spLocks noGrp="1"/>
          </p:cNvSpPr>
          <p:nvPr>
            <p:ph type="title"/>
          </p:nvPr>
        </p:nvSpPr>
        <p:spPr/>
        <p:txBody>
          <a:bodyPr/>
          <a:lstStyle/>
          <a:p>
            <a:r>
              <a:rPr lang="en-US" noProof="0" dirty="0"/>
              <a:t>Objectives</a:t>
            </a:r>
          </a:p>
        </p:txBody>
      </p:sp>
      <p:pic>
        <p:nvPicPr>
          <p:cNvPr id="1027" name="Picture 3" descr="D:\Images\Images\Objective\shutterstock_5612989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5805" y="3886200"/>
            <a:ext cx="3389509" cy="2338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303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5</a:t>
            </a:fld>
            <a:endParaRPr lang="en-US" dirty="0"/>
          </a:p>
        </p:txBody>
      </p:sp>
      <p:sp>
        <p:nvSpPr>
          <p:cNvPr id="26" name="Title 2"/>
          <p:cNvSpPr>
            <a:spLocks noGrp="1"/>
          </p:cNvSpPr>
          <p:nvPr>
            <p:ph type="title"/>
          </p:nvPr>
        </p:nvSpPr>
        <p:spPr>
          <a:xfrm>
            <a:off x="2286000" y="54429"/>
            <a:ext cx="6857996" cy="555171"/>
          </a:xfrm>
        </p:spPr>
        <p:txBody>
          <a:bodyPr/>
          <a:lstStyle/>
          <a:p>
            <a:r>
              <a:rPr lang="en-US" sz="2800" noProof="0" dirty="0">
                <a:latin typeface="Arial Rounded MT Bold"/>
                <a:cs typeface="Arial" pitchFamily="34" charset="0"/>
              </a:rPr>
              <a:t>Agenda</a:t>
            </a:r>
          </a:p>
        </p:txBody>
      </p:sp>
      <p:sp>
        <p:nvSpPr>
          <p:cNvPr id="7" name="Rectangle 3"/>
          <p:cNvSpPr txBox="1">
            <a:spLocks noChangeArrowheads="1"/>
          </p:cNvSpPr>
          <p:nvPr/>
        </p:nvSpPr>
        <p:spPr>
          <a:xfrm>
            <a:off x="304800" y="1066800"/>
            <a:ext cx="853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2" indent="0">
              <a:spcBef>
                <a:spcPts val="600"/>
              </a:spcBef>
              <a:spcAft>
                <a:spcPts val="600"/>
              </a:spcAft>
              <a:buNone/>
            </a:pPr>
            <a:r>
              <a:rPr lang="en-IN" sz="1400" dirty="0">
                <a:solidFill>
                  <a:schemeClr val="tx1"/>
                </a:solidFill>
              </a:rPr>
              <a:t>Definition of Spring AOP</a:t>
            </a:r>
          </a:p>
          <a:p>
            <a:pPr marL="457200" lvl="2" indent="0">
              <a:spcBef>
                <a:spcPts val="600"/>
              </a:spcBef>
              <a:spcAft>
                <a:spcPts val="600"/>
              </a:spcAft>
              <a:buNone/>
            </a:pPr>
            <a:r>
              <a:rPr lang="en-IN" sz="1400" dirty="0">
                <a:solidFill>
                  <a:schemeClr val="tx1"/>
                </a:solidFill>
              </a:rPr>
              <a:t>Terminologies associated with Spring AOP</a:t>
            </a:r>
          </a:p>
          <a:p>
            <a:pPr marL="457200" lvl="2" indent="0">
              <a:spcBef>
                <a:spcPts val="600"/>
              </a:spcBef>
              <a:spcAft>
                <a:spcPts val="600"/>
              </a:spcAft>
              <a:buNone/>
            </a:pPr>
            <a:r>
              <a:rPr lang="en-IN" sz="1400" dirty="0">
                <a:solidFill>
                  <a:schemeClr val="tx1"/>
                </a:solidFill>
              </a:rPr>
              <a:t>Configuring Spring AOP in an application</a:t>
            </a:r>
            <a:endParaRPr lang="en-US" sz="1400" dirty="0"/>
          </a:p>
          <a:p>
            <a:pPr lvl="2">
              <a:lnSpc>
                <a:spcPct val="150000"/>
              </a:lnSpc>
              <a:buFont typeface="Wingdings" panose="05000000000000000000" pitchFamily="2" charset="2"/>
              <a:buChar char="q"/>
            </a:pPr>
            <a:endParaRPr lang="en-US" sz="1400" dirty="0">
              <a:solidFill>
                <a:schemeClr val="tx1"/>
              </a:solidFill>
            </a:endParaRPr>
          </a:p>
        </p:txBody>
      </p:sp>
      <p:sp>
        <p:nvSpPr>
          <p:cNvPr id="19" name="Oval 18"/>
          <p:cNvSpPr/>
          <p:nvPr>
            <p:custDataLst>
              <p:tags r:id="rId1"/>
            </p:custDataLst>
          </p:nvPr>
        </p:nvSpPr>
        <p:spPr>
          <a:xfrm>
            <a:off x="533400" y="1107375"/>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34" name="Oval 33"/>
          <p:cNvSpPr/>
          <p:nvPr>
            <p:custDataLst>
              <p:tags r:id="rId2"/>
            </p:custDataLst>
          </p:nvPr>
        </p:nvSpPr>
        <p:spPr>
          <a:xfrm>
            <a:off x="533400" y="14765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35" name="Oval 34"/>
          <p:cNvSpPr/>
          <p:nvPr>
            <p:custDataLst>
              <p:tags r:id="rId3"/>
            </p:custDataLst>
          </p:nvPr>
        </p:nvSpPr>
        <p:spPr>
          <a:xfrm>
            <a:off x="533400" y="183375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pic>
        <p:nvPicPr>
          <p:cNvPr id="20" name="Picture 19" descr="C:\Users\161895.CTS\AppData\Local\Microsoft\Windows\Temporary Internet Files\Content.Outlook\9ZMHTED3\actions_view_pim_tasks.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705600" y="37338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custDataLst>
              <p:tags r:id="rId4"/>
            </p:custDataLst>
          </p:nvPr>
        </p:nvSpPr>
        <p:spPr>
          <a:xfrm>
            <a:off x="594793" y="59436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17" name="Oval 16"/>
          <p:cNvSpPr/>
          <p:nvPr>
            <p:custDataLst>
              <p:tags r:id="rId5"/>
            </p:custDataLst>
          </p:nvPr>
        </p:nvSpPr>
        <p:spPr>
          <a:xfrm>
            <a:off x="5932334" y="594360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a:solidFill>
                  <a:prstClr val="white"/>
                </a:solidFill>
                <a:latin typeface="Arial" panose="020B0604020202020204" pitchFamily="34" charset="0"/>
                <a:cs typeface="Arial" panose="020B0604020202020204" pitchFamily="34" charset="0"/>
              </a:rPr>
              <a:t> </a:t>
            </a:r>
          </a:p>
        </p:txBody>
      </p:sp>
      <p:sp>
        <p:nvSpPr>
          <p:cNvPr id="18" name="Rectangle 17"/>
          <p:cNvSpPr/>
          <p:nvPr>
            <p:custDataLst>
              <p:tags r:id="rId6"/>
            </p:custDataLst>
          </p:nvPr>
        </p:nvSpPr>
        <p:spPr>
          <a:xfrm>
            <a:off x="3425142" y="5943600"/>
            <a:ext cx="2342308"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the topic in discussion</a:t>
            </a:r>
          </a:p>
        </p:txBody>
      </p:sp>
      <p:sp>
        <p:nvSpPr>
          <p:cNvPr id="21" name="Rectangle 20"/>
          <p:cNvSpPr/>
          <p:nvPr>
            <p:custDataLst>
              <p:tags r:id="rId7"/>
            </p:custDataLst>
          </p:nvPr>
        </p:nvSpPr>
        <p:spPr>
          <a:xfrm>
            <a:off x="832329" y="5943600"/>
            <a:ext cx="2215671"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to be covered</a:t>
            </a:r>
          </a:p>
        </p:txBody>
      </p:sp>
      <p:sp>
        <p:nvSpPr>
          <p:cNvPr id="22" name="Rectangle 21"/>
          <p:cNvSpPr/>
          <p:nvPr>
            <p:custDataLst>
              <p:tags r:id="rId8"/>
            </p:custDataLst>
          </p:nvPr>
        </p:nvSpPr>
        <p:spPr>
          <a:xfrm>
            <a:off x="6170050" y="5943600"/>
            <a:ext cx="1830950"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covered</a:t>
            </a:r>
          </a:p>
        </p:txBody>
      </p:sp>
      <p:sp>
        <p:nvSpPr>
          <p:cNvPr id="23" name="Oval 22"/>
          <p:cNvSpPr/>
          <p:nvPr>
            <p:custDataLst>
              <p:tags r:id="rId9"/>
            </p:custDataLst>
          </p:nvPr>
        </p:nvSpPr>
        <p:spPr>
          <a:xfrm>
            <a:off x="3190543" y="594360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4239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6</a:t>
            </a:fld>
            <a:endParaRPr lang="en-US" dirty="0"/>
          </a:p>
        </p:txBody>
      </p:sp>
      <p:sp>
        <p:nvSpPr>
          <p:cNvPr id="26" name="Title 2"/>
          <p:cNvSpPr>
            <a:spLocks noGrp="1"/>
          </p:cNvSpPr>
          <p:nvPr>
            <p:ph type="title"/>
          </p:nvPr>
        </p:nvSpPr>
        <p:spPr>
          <a:xfrm>
            <a:off x="2286000" y="54429"/>
            <a:ext cx="6857996" cy="555171"/>
          </a:xfrm>
        </p:spPr>
        <p:txBody>
          <a:bodyPr/>
          <a:lstStyle/>
          <a:p>
            <a:r>
              <a:rPr lang="en-US" sz="2800" noProof="0" dirty="0">
                <a:latin typeface="Arial Rounded MT Bold"/>
                <a:cs typeface="Arial" pitchFamily="34" charset="0"/>
              </a:rPr>
              <a:t>Agenda (1 of 3)</a:t>
            </a:r>
          </a:p>
        </p:txBody>
      </p:sp>
      <p:sp>
        <p:nvSpPr>
          <p:cNvPr id="7" name="Rectangle 3"/>
          <p:cNvSpPr txBox="1">
            <a:spLocks noChangeArrowheads="1"/>
          </p:cNvSpPr>
          <p:nvPr/>
        </p:nvSpPr>
        <p:spPr>
          <a:xfrm>
            <a:off x="304800" y="1066800"/>
            <a:ext cx="8534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itchFamily="34" charset="0"/>
              <a:buChar char="•"/>
              <a:defRPr lang="en-US" sz="2000" kern="1200" smtClean="0">
                <a:solidFill>
                  <a:schemeClr val="tx1">
                    <a:lumMod val="75000"/>
                    <a:lumOff val="25000"/>
                  </a:schemeClr>
                </a:solidFill>
                <a:latin typeface="Arial" pitchFamily="34" charset="0"/>
                <a:ea typeface="Arial Unicode MS" pitchFamily="34" charset="-128"/>
                <a:cs typeface="Arial" pitchFamily="34" charset="0"/>
              </a:defRPr>
            </a:lvl1pPr>
            <a:lvl2pPr marL="742950" indent="-285750" algn="l" defTabSz="914400" rtl="0" eaLnBrk="1" latinLnBrk="0" hangingPunct="1">
              <a:spcBef>
                <a:spcPct val="20000"/>
              </a:spcBef>
              <a:buFont typeface="Arial" pitchFamily="34" charset="0"/>
              <a:buChar char="–"/>
              <a:defRPr lang="en-US" sz="1800" kern="1200" smtClean="0">
                <a:solidFill>
                  <a:schemeClr val="tx1">
                    <a:lumMod val="75000"/>
                    <a:lumOff val="25000"/>
                  </a:schemeClr>
                </a:solidFill>
                <a:latin typeface="Arial" pitchFamily="34" charset="0"/>
                <a:ea typeface="Arial Unicode MS" pitchFamily="34" charset="-128"/>
                <a:cs typeface="Arial" pitchFamily="34" charset="0"/>
              </a:defRPr>
            </a:lvl2pPr>
            <a:lvl3pPr marL="1143000" indent="-228600" algn="l" defTabSz="914400" rtl="0" eaLnBrk="1" latinLnBrk="0" hangingPunct="1">
              <a:spcBef>
                <a:spcPct val="20000"/>
              </a:spcBef>
              <a:buFont typeface="Arial" pitchFamily="34" charset="0"/>
              <a:buChar char="•"/>
              <a:defRPr lang="en-US" sz="1600" kern="1200" smtClean="0">
                <a:solidFill>
                  <a:schemeClr val="tx1">
                    <a:lumMod val="75000"/>
                    <a:lumOff val="25000"/>
                  </a:schemeClr>
                </a:solidFill>
                <a:latin typeface="Arial" pitchFamily="34" charset="0"/>
                <a:ea typeface="Arial Unicode MS" pitchFamily="34" charset="-128"/>
                <a:cs typeface="Arial" pitchFamily="34" charset="0"/>
              </a:defRPr>
            </a:lvl3pPr>
            <a:lvl4pPr marL="1600200" indent="-228600" algn="l" defTabSz="914400" rtl="0" eaLnBrk="1" latinLnBrk="0" hangingPunct="1">
              <a:spcBef>
                <a:spcPct val="20000"/>
              </a:spcBef>
              <a:buFont typeface="Arial" pitchFamily="34" charset="0"/>
              <a:buChar char="–"/>
              <a:defRPr lang="en-US" sz="1400" kern="1200" smtClean="0">
                <a:solidFill>
                  <a:schemeClr val="tx1">
                    <a:lumMod val="75000"/>
                    <a:lumOff val="25000"/>
                  </a:schemeClr>
                </a:solidFill>
                <a:latin typeface="Arial" pitchFamily="34" charset="0"/>
                <a:ea typeface="Arial Unicode MS" pitchFamily="34" charset="-128"/>
                <a:cs typeface="Arial" pitchFamily="34" charset="0"/>
              </a:defRPr>
            </a:lvl4pPr>
            <a:lvl5pPr marL="2057400" indent="-228600" algn="l" defTabSz="914400" rtl="0" eaLnBrk="1" latinLnBrk="0" hangingPunct="1">
              <a:spcBef>
                <a:spcPct val="20000"/>
              </a:spcBef>
              <a:buFont typeface="Arial" pitchFamily="34" charset="0"/>
              <a:buChar char="»"/>
              <a:defRPr lang="en-US" sz="1200" kern="1200" dirty="0" smtClean="0">
                <a:solidFill>
                  <a:schemeClr val="tx1">
                    <a:lumMod val="75000"/>
                    <a:lumOff val="25000"/>
                  </a:schemeClr>
                </a:solidFill>
                <a:latin typeface="Arial" pitchFamily="34" charset="0"/>
                <a:ea typeface="Arial Unicode MS" pitchFamily="34" charset="-128"/>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2" indent="0">
              <a:spcBef>
                <a:spcPts val="600"/>
              </a:spcBef>
              <a:spcAft>
                <a:spcPts val="600"/>
              </a:spcAft>
              <a:buNone/>
            </a:pPr>
            <a:r>
              <a:rPr lang="en-IN" sz="1400" dirty="0">
                <a:solidFill>
                  <a:schemeClr val="tx1"/>
                </a:solidFill>
              </a:rPr>
              <a:t>Definition of Spring AOP</a:t>
            </a:r>
          </a:p>
          <a:p>
            <a:pPr marL="457200" lvl="2" indent="0">
              <a:spcBef>
                <a:spcPts val="600"/>
              </a:spcBef>
              <a:spcAft>
                <a:spcPts val="600"/>
              </a:spcAft>
              <a:buNone/>
            </a:pPr>
            <a:r>
              <a:rPr lang="en-IN" sz="1400" dirty="0">
                <a:solidFill>
                  <a:schemeClr val="tx1"/>
                </a:solidFill>
              </a:rPr>
              <a:t>Terminologies associated with Spring AOP</a:t>
            </a:r>
          </a:p>
          <a:p>
            <a:pPr marL="457200" lvl="2" indent="0">
              <a:spcBef>
                <a:spcPts val="600"/>
              </a:spcBef>
              <a:spcAft>
                <a:spcPts val="600"/>
              </a:spcAft>
              <a:buNone/>
            </a:pPr>
            <a:r>
              <a:rPr lang="en-IN" sz="1400" dirty="0">
                <a:solidFill>
                  <a:schemeClr val="tx1"/>
                </a:solidFill>
              </a:rPr>
              <a:t>Configuring Spring AOP in an application</a:t>
            </a:r>
            <a:endParaRPr lang="en-US" sz="1400" dirty="0"/>
          </a:p>
          <a:p>
            <a:pPr marL="457200" lvl="2" indent="0">
              <a:spcBef>
                <a:spcPts val="600"/>
              </a:spcBef>
              <a:spcAft>
                <a:spcPts val="600"/>
              </a:spcAft>
              <a:buNone/>
            </a:pPr>
            <a:endParaRPr lang="en-US" sz="1400" dirty="0">
              <a:solidFill>
                <a:schemeClr val="tx1"/>
              </a:solidFill>
            </a:endParaRPr>
          </a:p>
          <a:p>
            <a:pPr lvl="2">
              <a:lnSpc>
                <a:spcPct val="150000"/>
              </a:lnSpc>
            </a:pPr>
            <a:endParaRPr lang="en-US" dirty="0"/>
          </a:p>
          <a:p>
            <a:pPr lvl="2">
              <a:lnSpc>
                <a:spcPct val="150000"/>
              </a:lnSpc>
              <a:buFont typeface="Wingdings" panose="05000000000000000000" pitchFamily="2" charset="2"/>
              <a:buChar char="q"/>
            </a:pPr>
            <a:endParaRPr lang="en-US" sz="1400" dirty="0">
              <a:solidFill>
                <a:schemeClr val="tx1"/>
              </a:solidFill>
            </a:endParaRPr>
          </a:p>
        </p:txBody>
      </p:sp>
      <p:sp>
        <p:nvSpPr>
          <p:cNvPr id="28" name="Oval 27"/>
          <p:cNvSpPr/>
          <p:nvPr>
            <p:custDataLst>
              <p:tags r:id="rId1"/>
            </p:custDataLst>
          </p:nvPr>
        </p:nvSpPr>
        <p:spPr>
          <a:xfrm>
            <a:off x="594793" y="59436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29" name="Oval 28"/>
          <p:cNvSpPr/>
          <p:nvPr>
            <p:custDataLst>
              <p:tags r:id="rId2"/>
            </p:custDataLst>
          </p:nvPr>
        </p:nvSpPr>
        <p:spPr>
          <a:xfrm>
            <a:off x="5932334" y="5943600"/>
            <a:ext cx="228600" cy="228600"/>
          </a:xfrm>
          <a:prstGeom prst="ellipse">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200" dirty="0">
                <a:solidFill>
                  <a:prstClr val="white"/>
                </a:solidFill>
                <a:latin typeface="Arial" panose="020B0604020202020204" pitchFamily="34" charset="0"/>
                <a:cs typeface="Arial" panose="020B0604020202020204" pitchFamily="34" charset="0"/>
              </a:rPr>
              <a:t> </a:t>
            </a:r>
          </a:p>
        </p:txBody>
      </p:sp>
      <p:sp>
        <p:nvSpPr>
          <p:cNvPr id="30" name="Rectangle 29"/>
          <p:cNvSpPr/>
          <p:nvPr>
            <p:custDataLst>
              <p:tags r:id="rId3"/>
            </p:custDataLst>
          </p:nvPr>
        </p:nvSpPr>
        <p:spPr>
          <a:xfrm>
            <a:off x="3425142" y="5943600"/>
            <a:ext cx="2342308"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the topic in discussion</a:t>
            </a:r>
          </a:p>
        </p:txBody>
      </p:sp>
      <p:sp>
        <p:nvSpPr>
          <p:cNvPr id="31" name="Rectangle 30"/>
          <p:cNvSpPr/>
          <p:nvPr>
            <p:custDataLst>
              <p:tags r:id="rId4"/>
            </p:custDataLst>
          </p:nvPr>
        </p:nvSpPr>
        <p:spPr>
          <a:xfrm>
            <a:off x="832329" y="5943600"/>
            <a:ext cx="2215671"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to be covered</a:t>
            </a:r>
          </a:p>
        </p:txBody>
      </p:sp>
      <p:sp>
        <p:nvSpPr>
          <p:cNvPr id="32" name="Rectangle 31"/>
          <p:cNvSpPr/>
          <p:nvPr>
            <p:custDataLst>
              <p:tags r:id="rId5"/>
            </p:custDataLst>
          </p:nvPr>
        </p:nvSpPr>
        <p:spPr>
          <a:xfrm>
            <a:off x="6170050" y="5943600"/>
            <a:ext cx="1830950" cy="276999"/>
          </a:xfrm>
          <a:prstGeom prst="rect">
            <a:avLst/>
          </a:prstGeom>
        </p:spPr>
        <p:txBody>
          <a:bodyPr wrap="none">
            <a:spAutoFit/>
          </a:bodyPr>
          <a:lstStyle/>
          <a:p>
            <a:r>
              <a:rPr lang="en-US" sz="1200" dirty="0">
                <a:solidFill>
                  <a:prstClr val="black"/>
                </a:solidFill>
                <a:latin typeface="Arial" panose="020B0604020202020204" pitchFamily="34" charset="0"/>
                <a:cs typeface="Arial" panose="020B0604020202020204" pitchFamily="34" charset="0"/>
              </a:rPr>
              <a:t>Indicates topics covered</a:t>
            </a:r>
          </a:p>
        </p:txBody>
      </p:sp>
      <p:sp>
        <p:nvSpPr>
          <p:cNvPr id="33" name="Oval 32"/>
          <p:cNvSpPr/>
          <p:nvPr>
            <p:custDataLst>
              <p:tags r:id="rId6"/>
            </p:custDataLst>
          </p:nvPr>
        </p:nvSpPr>
        <p:spPr>
          <a:xfrm>
            <a:off x="3190543" y="5943600"/>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pic>
        <p:nvPicPr>
          <p:cNvPr id="20" name="Picture 19" descr="C:\Users\161895.CTS\AppData\Local\Microsoft\Windows\Temporary Internet Files\Content.Outlook\9ZMHTED3\actions_view_pim_tasks.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705600" y="37338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p:cNvSpPr/>
          <p:nvPr>
            <p:custDataLst>
              <p:tags r:id="rId7"/>
            </p:custDataLst>
          </p:nvPr>
        </p:nvSpPr>
        <p:spPr>
          <a:xfrm>
            <a:off x="533400" y="1107375"/>
            <a:ext cx="228600" cy="228600"/>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17" name="Oval 16"/>
          <p:cNvSpPr/>
          <p:nvPr>
            <p:custDataLst>
              <p:tags r:id="rId8"/>
            </p:custDataLst>
          </p:nvPr>
        </p:nvSpPr>
        <p:spPr>
          <a:xfrm>
            <a:off x="533400" y="147650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
        <p:nvSpPr>
          <p:cNvPr id="18" name="Oval 17"/>
          <p:cNvSpPr/>
          <p:nvPr>
            <p:custDataLst>
              <p:tags r:id="rId9"/>
            </p:custDataLst>
          </p:nvPr>
        </p:nvSpPr>
        <p:spPr>
          <a:xfrm>
            <a:off x="533400" y="1833750"/>
            <a:ext cx="228600" cy="228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1200" dirty="0">
              <a:solidFill>
                <a:prstClr val="whit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4239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7816" y="1192689"/>
            <a:ext cx="8229600" cy="4906963"/>
          </a:xfrm>
        </p:spPr>
        <p:txBody>
          <a:bodyPr/>
          <a:lstStyle/>
          <a:p>
            <a:pPr>
              <a:spcBef>
                <a:spcPts val="600"/>
              </a:spcBef>
              <a:spcAft>
                <a:spcPts val="600"/>
              </a:spcAft>
              <a:buFont typeface="Wingdings" panose="05000000000000000000" pitchFamily="2" charset="2"/>
              <a:buChar char="q"/>
            </a:pPr>
            <a:r>
              <a:rPr lang="en-US" altLang="en-US" sz="1400" noProof="0" dirty="0"/>
              <a:t>Object-Oriented Programming (OOP) results in close coupling between core concerns and cross-cutting concerns.</a:t>
            </a:r>
          </a:p>
          <a:p>
            <a:pPr>
              <a:spcBef>
                <a:spcPts val="600"/>
              </a:spcBef>
              <a:spcAft>
                <a:spcPts val="600"/>
              </a:spcAft>
              <a:buFont typeface="Wingdings" panose="05000000000000000000" pitchFamily="2" charset="2"/>
              <a:buChar char="q"/>
            </a:pPr>
            <a:r>
              <a:rPr lang="en-US" altLang="en-US" sz="1400" noProof="0" dirty="0"/>
              <a:t>This results in embedded calls to various cross-cutting concerns that each component needs and this code is typically duplicated:</a:t>
            </a:r>
          </a:p>
          <a:p>
            <a:pPr marL="0" indent="0">
              <a:spcBef>
                <a:spcPts val="600"/>
              </a:spcBef>
              <a:spcAft>
                <a:spcPts val="600"/>
              </a:spcAft>
              <a:buNone/>
            </a:pPr>
            <a:endParaRPr lang="en-US" altLang="en-US" noProof="0" dirty="0"/>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7</a:t>
            </a:fld>
            <a:endParaRPr lang="en-US" dirty="0"/>
          </a:p>
        </p:txBody>
      </p:sp>
      <p:sp>
        <p:nvSpPr>
          <p:cNvPr id="3" name="Title 2"/>
          <p:cNvSpPr>
            <a:spLocks noGrp="1"/>
          </p:cNvSpPr>
          <p:nvPr>
            <p:ph type="title"/>
          </p:nvPr>
        </p:nvSpPr>
        <p:spPr/>
        <p:txBody>
          <a:bodyPr/>
          <a:lstStyle/>
          <a:p>
            <a:r>
              <a:rPr lang="en-US" noProof="0" dirty="0"/>
              <a:t>Limitations of OOP</a:t>
            </a:r>
          </a:p>
        </p:txBody>
      </p:sp>
      <p:grpSp>
        <p:nvGrpSpPr>
          <p:cNvPr id="22" name="Group 21"/>
          <p:cNvGrpSpPr/>
          <p:nvPr/>
        </p:nvGrpSpPr>
        <p:grpSpPr>
          <a:xfrm>
            <a:off x="762000" y="2819400"/>
            <a:ext cx="7767638" cy="2543175"/>
            <a:chOff x="614362" y="2562224"/>
            <a:chExt cx="7767638" cy="2543175"/>
          </a:xfrm>
        </p:grpSpPr>
        <p:sp>
          <p:nvSpPr>
            <p:cNvPr id="6" name="Rounded Rectangle 5"/>
            <p:cNvSpPr/>
            <p:nvPr/>
          </p:nvSpPr>
          <p:spPr>
            <a:xfrm>
              <a:off x="614362" y="2562224"/>
              <a:ext cx="1224643" cy="714375"/>
            </a:xfrm>
            <a:prstGeom prst="roundRect">
              <a:avLst/>
            </a:prstGeom>
            <a:solidFill>
              <a:srgbClr val="78C844"/>
            </a:solidFill>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lang="en-US" sz="1400" b="1" dirty="0">
                  <a:solidFill>
                    <a:schemeClr val="tx1"/>
                  </a:solidFill>
                  <a:latin typeface="Arial" pitchFamily="34" charset="0"/>
                  <a:cs typeface="Arial" pitchFamily="34" charset="0"/>
                </a:rPr>
                <a:t>Core Module1</a:t>
              </a:r>
            </a:p>
          </p:txBody>
        </p:sp>
        <p:sp>
          <p:nvSpPr>
            <p:cNvPr id="7" name="Rounded Rectangle 6"/>
            <p:cNvSpPr/>
            <p:nvPr/>
          </p:nvSpPr>
          <p:spPr>
            <a:xfrm>
              <a:off x="614362" y="3448050"/>
              <a:ext cx="1223963" cy="666750"/>
            </a:xfrm>
            <a:prstGeom prst="roundRect">
              <a:avLst/>
            </a:prstGeom>
            <a:solidFill>
              <a:srgbClr val="78C844"/>
            </a:solidFill>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400" b="1" dirty="0">
                  <a:solidFill>
                    <a:schemeClr val="tx1"/>
                  </a:solidFill>
                  <a:latin typeface="Arial" pitchFamily="34" charset="0"/>
                  <a:cs typeface="Arial" pitchFamily="34" charset="0"/>
                </a:rPr>
                <a:t>Core Module2</a:t>
              </a:r>
            </a:p>
          </p:txBody>
        </p:sp>
        <p:sp>
          <p:nvSpPr>
            <p:cNvPr id="8" name="Rounded Rectangle 7"/>
            <p:cNvSpPr/>
            <p:nvPr/>
          </p:nvSpPr>
          <p:spPr>
            <a:xfrm>
              <a:off x="614362" y="4333874"/>
              <a:ext cx="1223963" cy="771525"/>
            </a:xfrm>
            <a:prstGeom prst="roundRect">
              <a:avLst/>
            </a:prstGeom>
            <a:solidFill>
              <a:srgbClr val="78C844"/>
            </a:solidFill>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sz="1400" b="1" dirty="0">
                  <a:solidFill>
                    <a:schemeClr val="tx1"/>
                  </a:solidFill>
                  <a:latin typeface="Arial" pitchFamily="34" charset="0"/>
                  <a:cs typeface="Arial" pitchFamily="34" charset="0"/>
                </a:rPr>
                <a:t>Core Module3</a:t>
              </a:r>
            </a:p>
          </p:txBody>
        </p:sp>
        <p:sp>
          <p:nvSpPr>
            <p:cNvPr id="10" name="Rounded Rectangle 9"/>
            <p:cNvSpPr/>
            <p:nvPr/>
          </p:nvSpPr>
          <p:spPr>
            <a:xfrm>
              <a:off x="3575957" y="2798445"/>
              <a:ext cx="1758043" cy="590550"/>
            </a:xfrm>
            <a:prstGeom prst="roundRect">
              <a:avLst/>
            </a:prstGeom>
            <a:solidFill>
              <a:schemeClr val="bg1">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1400" b="1" dirty="0">
                  <a:solidFill>
                    <a:schemeClr val="tx1"/>
                  </a:solidFill>
                  <a:latin typeface="Arial" pitchFamily="34" charset="0"/>
                  <a:cs typeface="Arial" pitchFamily="34" charset="0"/>
                </a:rPr>
                <a:t>Logging</a:t>
              </a:r>
            </a:p>
          </p:txBody>
        </p:sp>
        <p:cxnSp>
          <p:nvCxnSpPr>
            <p:cNvPr id="11" name="Straight Arrow Connector 10"/>
            <p:cNvCxnSpPr/>
            <p:nvPr/>
          </p:nvCxnSpPr>
          <p:spPr>
            <a:xfrm>
              <a:off x="1838325" y="2857500"/>
              <a:ext cx="1666875" cy="190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838325" y="3152775"/>
              <a:ext cx="1666875" cy="6492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1838325" y="3270250"/>
              <a:ext cx="1666875" cy="130016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828800" y="2971800"/>
              <a:ext cx="1701524" cy="1253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828800" y="3810000"/>
              <a:ext cx="16764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ight Brace 15"/>
            <p:cNvSpPr/>
            <p:nvPr/>
          </p:nvSpPr>
          <p:spPr bwMode="auto">
            <a:xfrm>
              <a:off x="5334000" y="2638425"/>
              <a:ext cx="914400" cy="2162175"/>
            </a:xfrm>
            <a:prstGeom prst="rightBrac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algn="ctr" eaLnBrk="1" hangingPunct="1">
                <a:defRPr/>
              </a:pPr>
              <a:endParaRPr lang="en-US" dirty="0">
                <a:latin typeface="Arial" charset="0"/>
              </a:endParaRPr>
            </a:p>
          </p:txBody>
        </p:sp>
        <p:sp>
          <p:nvSpPr>
            <p:cNvPr id="17" name="TextBox 7"/>
            <p:cNvSpPr txBox="1">
              <a:spLocks noChangeArrowheads="1"/>
            </p:cNvSpPr>
            <p:nvPr/>
          </p:nvSpPr>
          <p:spPr bwMode="auto">
            <a:xfrm>
              <a:off x="6324600" y="4038600"/>
              <a:ext cx="2057400" cy="307777"/>
            </a:xfrm>
            <a:prstGeom prst="rect">
              <a:avLst/>
            </a:prstGeom>
            <a:solidFill>
              <a:srgbClr val="3897B1"/>
            </a:solidFill>
            <a:ln w="9525">
              <a:noFill/>
              <a:miter lim="800000"/>
              <a:headEnd/>
              <a:tailEnd/>
            </a:ln>
          </p:spPr>
          <p:txBody>
            <a:bodyPr>
              <a:spAutoFit/>
            </a:bodyPr>
            <a:lstStyle/>
            <a:p>
              <a:pPr algn="ctr">
                <a:defRPr/>
              </a:pPr>
              <a:r>
                <a:rPr lang="en-US" sz="1400" dirty="0">
                  <a:latin typeface="Arial" pitchFamily="34" charset="0"/>
                  <a:cs typeface="Arial" pitchFamily="34" charset="0"/>
                </a:rPr>
                <a:t>Code Scattering</a:t>
              </a:r>
            </a:p>
          </p:txBody>
        </p:sp>
        <p:sp>
          <p:nvSpPr>
            <p:cNvPr id="18" name="TextBox 8"/>
            <p:cNvSpPr txBox="1">
              <a:spLocks noChangeArrowheads="1"/>
            </p:cNvSpPr>
            <p:nvPr/>
          </p:nvSpPr>
          <p:spPr bwMode="auto">
            <a:xfrm>
              <a:off x="6324600" y="3200400"/>
              <a:ext cx="2057400" cy="307777"/>
            </a:xfrm>
            <a:prstGeom prst="rect">
              <a:avLst/>
            </a:prstGeom>
            <a:solidFill>
              <a:srgbClr val="3897B1"/>
            </a:solidFill>
            <a:ln w="9525">
              <a:noFill/>
              <a:miter lim="800000"/>
              <a:headEnd/>
              <a:tailEnd/>
            </a:ln>
          </p:spPr>
          <p:txBody>
            <a:bodyPr wrap="square">
              <a:spAutoFit/>
            </a:bodyPr>
            <a:lstStyle/>
            <a:p>
              <a:pPr algn="ctr">
                <a:defRPr/>
              </a:pPr>
              <a:r>
                <a:rPr lang="en-US" sz="1400" dirty="0">
                  <a:latin typeface="Arial" pitchFamily="34" charset="0"/>
                  <a:cs typeface="Arial" pitchFamily="34" charset="0"/>
                </a:rPr>
                <a:t>Code Tangling</a:t>
              </a:r>
            </a:p>
          </p:txBody>
        </p:sp>
        <p:sp>
          <p:nvSpPr>
            <p:cNvPr id="21" name="Rounded Rectangle 20"/>
            <p:cNvSpPr/>
            <p:nvPr/>
          </p:nvSpPr>
          <p:spPr>
            <a:xfrm>
              <a:off x="3581400" y="4038600"/>
              <a:ext cx="1758043" cy="590550"/>
            </a:xfrm>
            <a:prstGeom prst="roundRect">
              <a:avLst/>
            </a:prstGeom>
            <a:solidFill>
              <a:schemeClr val="bg1">
                <a:lumMod val="50000"/>
              </a:schemeClr>
            </a:solidFill>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1400" b="1" dirty="0">
                  <a:solidFill>
                    <a:schemeClr val="tx1"/>
                  </a:solidFill>
                  <a:latin typeface="Arial" pitchFamily="34" charset="0"/>
                  <a:cs typeface="Arial" pitchFamily="34" charset="0"/>
                </a:rPr>
                <a:t>Authorization</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95400"/>
            <a:ext cx="8229600" cy="4906963"/>
          </a:xfrm>
        </p:spPr>
        <p:txBody>
          <a:bodyPr/>
          <a:lstStyle/>
          <a:p>
            <a:pPr>
              <a:spcBef>
                <a:spcPts val="600"/>
              </a:spcBef>
              <a:spcAft>
                <a:spcPts val="600"/>
              </a:spcAft>
              <a:buFont typeface="Wingdings" panose="05000000000000000000" pitchFamily="2" charset="2"/>
              <a:buChar char="q"/>
            </a:pPr>
            <a:r>
              <a:rPr lang="en-US" altLang="en-US" sz="1400" noProof="0" dirty="0"/>
              <a:t>Aspect-Oriented Programming (AOP) is another programming methodology wherein secondary or supporting functionalities get isolated from the core business logic.</a:t>
            </a:r>
          </a:p>
          <a:p>
            <a:pPr>
              <a:spcBef>
                <a:spcPts val="600"/>
              </a:spcBef>
              <a:spcAft>
                <a:spcPts val="600"/>
              </a:spcAft>
              <a:buFont typeface="Wingdings" panose="05000000000000000000" pitchFamily="2" charset="2"/>
              <a:buChar char="q"/>
            </a:pPr>
            <a:r>
              <a:rPr lang="en-US" altLang="en-US" sz="1400" noProof="0" dirty="0"/>
              <a:t>AOP provides support to Object-Oriented Programming for uncoupling modules that implement cross-cutting concerns.</a:t>
            </a:r>
          </a:p>
          <a:p>
            <a:pPr marL="0" indent="0">
              <a:spcBef>
                <a:spcPts val="600"/>
              </a:spcBef>
              <a:spcAft>
                <a:spcPts val="600"/>
              </a:spcAft>
              <a:buNone/>
            </a:pPr>
            <a:endParaRPr lang="en-US" altLang="en-US" noProof="0" dirty="0"/>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8</a:t>
            </a:fld>
            <a:endParaRPr lang="en-US" dirty="0"/>
          </a:p>
        </p:txBody>
      </p:sp>
      <p:sp>
        <p:nvSpPr>
          <p:cNvPr id="3" name="Title 2"/>
          <p:cNvSpPr>
            <a:spLocks noGrp="1"/>
          </p:cNvSpPr>
          <p:nvPr>
            <p:ph type="title"/>
          </p:nvPr>
        </p:nvSpPr>
        <p:spPr/>
        <p:txBody>
          <a:bodyPr/>
          <a:lstStyle/>
          <a:p>
            <a:r>
              <a:rPr lang="en-US" noProof="0" dirty="0"/>
              <a:t>Spring  AOP</a:t>
            </a:r>
          </a:p>
        </p:txBody>
      </p:sp>
      <p:sp>
        <p:nvSpPr>
          <p:cNvPr id="19" name="Content Placeholder 3"/>
          <p:cNvSpPr txBox="1">
            <a:spLocks/>
          </p:cNvSpPr>
          <p:nvPr/>
        </p:nvSpPr>
        <p:spPr bwMode="gray">
          <a:xfrm>
            <a:off x="533400" y="3124203"/>
            <a:ext cx="4114800" cy="457200"/>
          </a:xfrm>
          <a:prstGeom prst="roundRect">
            <a:avLst/>
          </a:prstGeom>
          <a:solidFill>
            <a:srgbClr val="78C844"/>
          </a:solidFill>
        </p:spPr>
        <p:style>
          <a:lnRef idx="0">
            <a:schemeClr val="accent6"/>
          </a:lnRef>
          <a:fillRef idx="3">
            <a:schemeClr val="accent6"/>
          </a:fillRef>
          <a:effectRef idx="3">
            <a:schemeClr val="accent6"/>
          </a:effectRef>
          <a:fontRef idx="minor">
            <a:schemeClr val="lt1"/>
          </a:fontRef>
        </p:style>
        <p:txBody>
          <a:bodyPr anchor="ctr"/>
          <a:lstStyle/>
          <a:p>
            <a:pPr indent="-342900">
              <a:spcBef>
                <a:spcPct val="20000"/>
              </a:spcBef>
              <a:buSzPct val="95000"/>
              <a:buFont typeface="Wingdings" pitchFamily="2" charset="2"/>
              <a:buNone/>
              <a:defRPr/>
            </a:pPr>
            <a:r>
              <a:rPr lang="en-US" sz="1400" b="1" dirty="0">
                <a:solidFill>
                  <a:schemeClr val="tx1"/>
                </a:solidFill>
                <a:latin typeface="Arial" pitchFamily="34" charset="0"/>
                <a:cs typeface="Arial" pitchFamily="34" charset="0"/>
              </a:rPr>
              <a:t>Core Module1</a:t>
            </a:r>
          </a:p>
        </p:txBody>
      </p:sp>
      <p:sp>
        <p:nvSpPr>
          <p:cNvPr id="20" name="Content Placeholder 3"/>
          <p:cNvSpPr txBox="1">
            <a:spLocks/>
          </p:cNvSpPr>
          <p:nvPr/>
        </p:nvSpPr>
        <p:spPr>
          <a:xfrm>
            <a:off x="533400" y="3886203"/>
            <a:ext cx="4114800" cy="457200"/>
          </a:xfrm>
          <a:prstGeom prst="roundRect">
            <a:avLst/>
          </a:prstGeom>
          <a:solidFill>
            <a:srgbClr val="78C844"/>
          </a:solidFill>
        </p:spPr>
        <p:style>
          <a:lnRef idx="0">
            <a:schemeClr val="accent6"/>
          </a:lnRef>
          <a:fillRef idx="3">
            <a:schemeClr val="accent6"/>
          </a:fillRef>
          <a:effectRef idx="3">
            <a:schemeClr val="accent6"/>
          </a:effectRef>
          <a:fontRef idx="minor">
            <a:schemeClr val="lt1"/>
          </a:fontRef>
        </p:style>
        <p:txBody>
          <a:bodyPr anchor="ctr"/>
          <a:lstStyle/>
          <a:p>
            <a:pPr indent="-274320" fontAlgn="auto">
              <a:spcBef>
                <a:spcPct val="20000"/>
              </a:spcBef>
              <a:spcAft>
                <a:spcPts val="0"/>
              </a:spcAft>
              <a:buClr>
                <a:schemeClr val="accent3"/>
              </a:buClr>
              <a:buSzPct val="95000"/>
              <a:defRPr/>
            </a:pPr>
            <a:r>
              <a:rPr lang="en-US" sz="1400" b="1" dirty="0">
                <a:solidFill>
                  <a:schemeClr val="tx1"/>
                </a:solidFill>
                <a:latin typeface="Arial" pitchFamily="34" charset="0"/>
                <a:cs typeface="Arial" pitchFamily="34" charset="0"/>
              </a:rPr>
              <a:t>Core Module2</a:t>
            </a:r>
          </a:p>
        </p:txBody>
      </p:sp>
      <p:sp>
        <p:nvSpPr>
          <p:cNvPr id="22" name="Content Placeholder 3"/>
          <p:cNvSpPr txBox="1">
            <a:spLocks/>
          </p:cNvSpPr>
          <p:nvPr/>
        </p:nvSpPr>
        <p:spPr>
          <a:xfrm>
            <a:off x="533400" y="4572003"/>
            <a:ext cx="4114800" cy="457200"/>
          </a:xfrm>
          <a:prstGeom prst="roundRect">
            <a:avLst/>
          </a:prstGeom>
          <a:solidFill>
            <a:srgbClr val="78C844"/>
          </a:solidFill>
        </p:spPr>
        <p:style>
          <a:lnRef idx="0">
            <a:schemeClr val="accent6"/>
          </a:lnRef>
          <a:fillRef idx="3">
            <a:schemeClr val="accent6"/>
          </a:fillRef>
          <a:effectRef idx="3">
            <a:schemeClr val="accent6"/>
          </a:effectRef>
          <a:fontRef idx="minor">
            <a:schemeClr val="lt1"/>
          </a:fontRef>
        </p:style>
        <p:txBody>
          <a:bodyPr anchor="ctr"/>
          <a:lstStyle/>
          <a:p>
            <a:pPr indent="-274320" fontAlgn="auto">
              <a:spcBef>
                <a:spcPct val="20000"/>
              </a:spcBef>
              <a:spcAft>
                <a:spcPts val="0"/>
              </a:spcAft>
              <a:buClr>
                <a:schemeClr val="accent3"/>
              </a:buClr>
              <a:buSzPct val="95000"/>
              <a:defRPr/>
            </a:pPr>
            <a:r>
              <a:rPr lang="en-US" sz="1400" b="1" dirty="0">
                <a:solidFill>
                  <a:schemeClr val="tx1"/>
                </a:solidFill>
                <a:latin typeface="Arial" pitchFamily="34" charset="0"/>
                <a:cs typeface="Arial" pitchFamily="34" charset="0"/>
              </a:rPr>
              <a:t>Core Module3</a:t>
            </a:r>
          </a:p>
        </p:txBody>
      </p:sp>
      <p:sp>
        <p:nvSpPr>
          <p:cNvPr id="23" name="Down Arrow 22"/>
          <p:cNvSpPr/>
          <p:nvPr/>
        </p:nvSpPr>
        <p:spPr>
          <a:xfrm>
            <a:off x="2743200" y="2743200"/>
            <a:ext cx="762000" cy="2362201"/>
          </a:xfrm>
          <a:prstGeom prst="downArrow">
            <a:avLst/>
          </a:prstGeom>
          <a:solidFill>
            <a:schemeClr val="bg1">
              <a:lumMod val="50000"/>
            </a:schemeClr>
          </a:solidFill>
        </p:spPr>
        <p:style>
          <a:lnRef idx="0">
            <a:schemeClr val="accent3"/>
          </a:lnRef>
          <a:fillRef idx="3">
            <a:schemeClr val="accent3"/>
          </a:fillRef>
          <a:effectRef idx="3">
            <a:schemeClr val="accent3"/>
          </a:effectRef>
          <a:fontRef idx="minor">
            <a:schemeClr val="lt1"/>
          </a:fontRef>
        </p:style>
        <p:txBody>
          <a:bodyPr vert="vert" anchor="ctr"/>
          <a:lstStyle/>
          <a:p>
            <a:pPr algn="ctr">
              <a:defRPr/>
            </a:pPr>
            <a:r>
              <a:rPr lang="en-US" sz="1400" b="1" dirty="0">
                <a:solidFill>
                  <a:schemeClr val="tx1"/>
                </a:solidFill>
                <a:latin typeface="Arial" pitchFamily="34" charset="0"/>
                <a:cs typeface="Arial" pitchFamily="34" charset="0"/>
              </a:rPr>
              <a:t>Logging</a:t>
            </a:r>
          </a:p>
        </p:txBody>
      </p:sp>
      <p:sp>
        <p:nvSpPr>
          <p:cNvPr id="24" name="Down Arrow 23"/>
          <p:cNvSpPr/>
          <p:nvPr/>
        </p:nvSpPr>
        <p:spPr>
          <a:xfrm>
            <a:off x="3581400" y="2743200"/>
            <a:ext cx="762000" cy="2362201"/>
          </a:xfrm>
          <a:prstGeom prst="downArrow">
            <a:avLst/>
          </a:prstGeom>
          <a:solidFill>
            <a:schemeClr val="bg1">
              <a:lumMod val="50000"/>
            </a:schemeClr>
          </a:solidFill>
        </p:spPr>
        <p:style>
          <a:lnRef idx="0">
            <a:schemeClr val="accent3"/>
          </a:lnRef>
          <a:fillRef idx="3">
            <a:schemeClr val="accent3"/>
          </a:fillRef>
          <a:effectRef idx="3">
            <a:schemeClr val="accent3"/>
          </a:effectRef>
          <a:fontRef idx="minor">
            <a:schemeClr val="lt1"/>
          </a:fontRef>
        </p:style>
        <p:txBody>
          <a:bodyPr vert="vert" anchor="ctr"/>
          <a:lstStyle/>
          <a:p>
            <a:pPr algn="ctr">
              <a:defRPr/>
            </a:pPr>
            <a:r>
              <a:rPr lang="en-US" sz="1400" b="1" dirty="0">
                <a:solidFill>
                  <a:schemeClr val="tx1"/>
                </a:solidFill>
                <a:latin typeface="Arial" pitchFamily="34" charset="0"/>
                <a:cs typeface="Arial" pitchFamily="34" charset="0"/>
              </a:rPr>
              <a:t>Authorization</a:t>
            </a:r>
          </a:p>
        </p:txBody>
      </p:sp>
      <p:sp>
        <p:nvSpPr>
          <p:cNvPr id="27" name="Right Brace 26"/>
          <p:cNvSpPr/>
          <p:nvPr/>
        </p:nvSpPr>
        <p:spPr bwMode="auto">
          <a:xfrm>
            <a:off x="4648200" y="2971800"/>
            <a:ext cx="762000" cy="2209800"/>
          </a:xfrm>
          <a:prstGeom prst="rightBrac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algn="ctr" eaLnBrk="1" hangingPunct="1">
              <a:defRPr/>
            </a:pPr>
            <a:endParaRPr lang="en-US" b="1" dirty="0">
              <a:latin typeface="Arial" charset="0"/>
            </a:endParaRPr>
          </a:p>
        </p:txBody>
      </p:sp>
      <p:sp>
        <p:nvSpPr>
          <p:cNvPr id="28" name="TextBox 8"/>
          <p:cNvSpPr txBox="1">
            <a:spLocks noChangeArrowheads="1"/>
          </p:cNvSpPr>
          <p:nvPr/>
        </p:nvSpPr>
        <p:spPr bwMode="auto">
          <a:xfrm>
            <a:off x="5791200" y="5178623"/>
            <a:ext cx="2057400" cy="307777"/>
          </a:xfrm>
          <a:prstGeom prst="rect">
            <a:avLst/>
          </a:prstGeom>
          <a:solidFill>
            <a:schemeClr val="bg1"/>
          </a:solidFill>
          <a:ln w="9525">
            <a:noFill/>
            <a:miter lim="800000"/>
            <a:headEnd/>
            <a:tailEnd/>
          </a:ln>
        </p:spPr>
        <p:txBody>
          <a:bodyPr>
            <a:spAutoFit/>
          </a:bodyPr>
          <a:lstStyle/>
          <a:p>
            <a:pPr algn="ctr">
              <a:defRPr/>
            </a:pPr>
            <a:r>
              <a:rPr lang="en-US" sz="1400" b="1" dirty="0">
                <a:latin typeface="Arial" pitchFamily="34" charset="0"/>
                <a:cs typeface="Arial" pitchFamily="34" charset="0"/>
              </a:rPr>
              <a:t>Weaving</a:t>
            </a:r>
          </a:p>
        </p:txBody>
      </p:sp>
      <p:pic>
        <p:nvPicPr>
          <p:cNvPr id="29" name="Picture 18" descr="man_at_weaving_loom.jpg"/>
          <p:cNvPicPr>
            <a:picLocks noChangeAspect="1"/>
          </p:cNvPicPr>
          <p:nvPr/>
        </p:nvPicPr>
        <p:blipFill>
          <a:blip r:embed="rId3" cstate="print"/>
          <a:srcRect l="2380"/>
          <a:stretch>
            <a:fillRect/>
          </a:stretch>
        </p:blipFill>
        <p:spPr bwMode="auto">
          <a:xfrm>
            <a:off x="5486400" y="2971800"/>
            <a:ext cx="3125601" cy="2133600"/>
          </a:xfrm>
          <a:prstGeom prst="rect">
            <a:avLst/>
          </a:prstGeom>
          <a:noFill/>
          <a:ln w="9525">
            <a:solidFill>
              <a:schemeClr val="tx1"/>
            </a:solid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61975" y="1204118"/>
            <a:ext cx="8229600" cy="4906963"/>
          </a:xfrm>
        </p:spPr>
        <p:txBody>
          <a:bodyPr/>
          <a:lstStyle/>
          <a:p>
            <a:pPr>
              <a:spcBef>
                <a:spcPts val="600"/>
              </a:spcBef>
              <a:spcAft>
                <a:spcPts val="600"/>
              </a:spcAft>
            </a:pPr>
            <a:r>
              <a:rPr lang="en-US" altLang="en-US" sz="1400" noProof="0" dirty="0"/>
              <a:t>The following representation shows weaving aspects into core modules.</a:t>
            </a:r>
          </a:p>
        </p:txBody>
      </p:sp>
      <p:sp>
        <p:nvSpPr>
          <p:cNvPr id="5" name="Footer Placeholder 4"/>
          <p:cNvSpPr>
            <a:spLocks noGrp="1"/>
          </p:cNvSpPr>
          <p:nvPr>
            <p:ph type="ftr" sz="quarter" idx="11"/>
          </p:nvPr>
        </p:nvSpPr>
        <p:spPr/>
        <p:txBody>
          <a:bodyPr/>
          <a:lstStyle/>
          <a:p>
            <a:r>
              <a:rPr lang="en-US"/>
              <a:t>© Cognizant 2018</a:t>
            </a:r>
            <a:endParaRPr lang="en-US"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9</a:t>
            </a:fld>
            <a:endParaRPr lang="en-US" dirty="0"/>
          </a:p>
        </p:txBody>
      </p:sp>
      <p:sp>
        <p:nvSpPr>
          <p:cNvPr id="3" name="Title 2"/>
          <p:cNvSpPr>
            <a:spLocks noGrp="1"/>
          </p:cNvSpPr>
          <p:nvPr>
            <p:ph type="title"/>
          </p:nvPr>
        </p:nvSpPr>
        <p:spPr/>
        <p:txBody>
          <a:bodyPr/>
          <a:lstStyle/>
          <a:p>
            <a:r>
              <a:rPr lang="en-US" noProof="0" dirty="0"/>
              <a:t>Weaving</a:t>
            </a:r>
          </a:p>
        </p:txBody>
      </p:sp>
      <p:grpSp>
        <p:nvGrpSpPr>
          <p:cNvPr id="63" name="Group 62"/>
          <p:cNvGrpSpPr/>
          <p:nvPr/>
        </p:nvGrpSpPr>
        <p:grpSpPr>
          <a:xfrm>
            <a:off x="450850" y="1828800"/>
            <a:ext cx="3130550" cy="1828800"/>
            <a:chOff x="450850" y="1828800"/>
            <a:chExt cx="3130550" cy="1828800"/>
          </a:xfrm>
        </p:grpSpPr>
        <p:sp>
          <p:nvSpPr>
            <p:cNvPr id="25" name="Rectangle 25"/>
            <p:cNvSpPr>
              <a:spLocks noChangeArrowheads="1"/>
            </p:cNvSpPr>
            <p:nvPr/>
          </p:nvSpPr>
          <p:spPr bwMode="auto">
            <a:xfrm>
              <a:off x="450850" y="1828800"/>
              <a:ext cx="654050" cy="1223963"/>
            </a:xfrm>
            <a:prstGeom prst="rect">
              <a:avLst/>
            </a:prstGeom>
            <a:solidFill>
              <a:srgbClr val="FFFF00"/>
            </a:solidFill>
            <a:ln w="9525">
              <a:solidFill>
                <a:schemeClr val="tx1"/>
              </a:solidFill>
              <a:miter lim="800000"/>
              <a:headEnd/>
              <a:tailEnd/>
            </a:ln>
          </p:spPr>
          <p:txBody>
            <a:bodyPr wrap="none" anchor="ctr"/>
            <a:lstStyle/>
            <a:p>
              <a:pPr algn="ctr" eaLnBrk="1" hangingPunct="1"/>
              <a:endParaRPr lang="en-US" altLang="en-US" dirty="0"/>
            </a:p>
          </p:txBody>
        </p:sp>
        <p:sp>
          <p:nvSpPr>
            <p:cNvPr id="26" name="Rectangle 26"/>
            <p:cNvSpPr>
              <a:spLocks noChangeArrowheads="1"/>
            </p:cNvSpPr>
            <p:nvPr/>
          </p:nvSpPr>
          <p:spPr bwMode="auto">
            <a:xfrm>
              <a:off x="1731169" y="1828800"/>
              <a:ext cx="576262" cy="935037"/>
            </a:xfrm>
            <a:prstGeom prst="rect">
              <a:avLst/>
            </a:prstGeom>
            <a:solidFill>
              <a:srgbClr val="FFFF00"/>
            </a:solidFill>
            <a:ln w="9525">
              <a:solidFill>
                <a:schemeClr val="tx1"/>
              </a:solidFill>
              <a:miter lim="800000"/>
              <a:headEnd/>
              <a:tailEnd/>
            </a:ln>
          </p:spPr>
          <p:txBody>
            <a:bodyPr wrap="none" anchor="ctr"/>
            <a:lstStyle/>
            <a:p>
              <a:pPr algn="ctr" eaLnBrk="1" hangingPunct="1"/>
              <a:endParaRPr lang="en-US" altLang="en-US" dirty="0"/>
            </a:p>
          </p:txBody>
        </p:sp>
        <p:sp>
          <p:nvSpPr>
            <p:cNvPr id="31" name="Rectangle 27"/>
            <p:cNvSpPr>
              <a:spLocks noChangeArrowheads="1"/>
            </p:cNvSpPr>
            <p:nvPr/>
          </p:nvSpPr>
          <p:spPr bwMode="auto">
            <a:xfrm>
              <a:off x="1165622" y="1828800"/>
              <a:ext cx="504825" cy="1366837"/>
            </a:xfrm>
            <a:prstGeom prst="rect">
              <a:avLst/>
            </a:prstGeom>
            <a:solidFill>
              <a:srgbClr val="FFFF00"/>
            </a:solidFill>
            <a:ln w="9525">
              <a:solidFill>
                <a:schemeClr val="tx1"/>
              </a:solidFill>
              <a:miter lim="800000"/>
              <a:headEnd/>
              <a:tailEnd/>
            </a:ln>
          </p:spPr>
          <p:txBody>
            <a:bodyPr wrap="none" anchor="ctr"/>
            <a:lstStyle/>
            <a:p>
              <a:pPr algn="ctr" eaLnBrk="1" hangingPunct="1"/>
              <a:endParaRPr lang="en-US" altLang="en-US" dirty="0"/>
            </a:p>
          </p:txBody>
        </p:sp>
        <p:sp>
          <p:nvSpPr>
            <p:cNvPr id="32" name="Rectangle 28"/>
            <p:cNvSpPr>
              <a:spLocks noChangeArrowheads="1"/>
            </p:cNvSpPr>
            <p:nvPr/>
          </p:nvSpPr>
          <p:spPr bwMode="auto">
            <a:xfrm>
              <a:off x="2368153" y="1828800"/>
              <a:ext cx="504825" cy="1727200"/>
            </a:xfrm>
            <a:prstGeom prst="rect">
              <a:avLst/>
            </a:prstGeom>
            <a:solidFill>
              <a:srgbClr val="FFFF00"/>
            </a:solidFill>
            <a:ln w="9525">
              <a:solidFill>
                <a:schemeClr val="tx1"/>
              </a:solidFill>
              <a:miter lim="800000"/>
              <a:headEnd/>
              <a:tailEnd/>
            </a:ln>
          </p:spPr>
          <p:txBody>
            <a:bodyPr wrap="none" anchor="ctr"/>
            <a:lstStyle/>
            <a:p>
              <a:pPr algn="ctr" eaLnBrk="1" hangingPunct="1"/>
              <a:endParaRPr lang="en-US" altLang="en-US" dirty="0"/>
            </a:p>
          </p:txBody>
        </p:sp>
        <p:sp>
          <p:nvSpPr>
            <p:cNvPr id="33" name="Rectangle 29"/>
            <p:cNvSpPr>
              <a:spLocks noChangeArrowheads="1"/>
            </p:cNvSpPr>
            <p:nvPr/>
          </p:nvSpPr>
          <p:spPr bwMode="auto">
            <a:xfrm>
              <a:off x="2933700" y="1828800"/>
              <a:ext cx="647700" cy="1828800"/>
            </a:xfrm>
            <a:prstGeom prst="rect">
              <a:avLst/>
            </a:prstGeom>
            <a:solidFill>
              <a:srgbClr val="FFFF00"/>
            </a:solidFill>
            <a:ln w="9525">
              <a:solidFill>
                <a:schemeClr val="tx1"/>
              </a:solidFill>
              <a:miter lim="800000"/>
              <a:headEnd/>
              <a:tailEnd/>
            </a:ln>
          </p:spPr>
          <p:txBody>
            <a:bodyPr wrap="none" anchor="ctr"/>
            <a:lstStyle/>
            <a:p>
              <a:pPr algn="ctr" eaLnBrk="1" hangingPunct="1"/>
              <a:endParaRPr lang="en-US" altLang="en-US" dirty="0"/>
            </a:p>
          </p:txBody>
        </p:sp>
      </p:grpSp>
      <p:grpSp>
        <p:nvGrpSpPr>
          <p:cNvPr id="70" name="Group 69"/>
          <p:cNvGrpSpPr/>
          <p:nvPr/>
        </p:nvGrpSpPr>
        <p:grpSpPr>
          <a:xfrm>
            <a:off x="1258888" y="4508500"/>
            <a:ext cx="1008062" cy="1366838"/>
            <a:chOff x="1258888" y="4508500"/>
            <a:chExt cx="1008062" cy="1366838"/>
          </a:xfrm>
        </p:grpSpPr>
        <p:sp>
          <p:nvSpPr>
            <p:cNvPr id="34" name="Rectangle 30"/>
            <p:cNvSpPr>
              <a:spLocks noChangeArrowheads="1"/>
            </p:cNvSpPr>
            <p:nvPr/>
          </p:nvSpPr>
          <p:spPr bwMode="auto">
            <a:xfrm>
              <a:off x="1258888" y="4508500"/>
              <a:ext cx="1008062" cy="358775"/>
            </a:xfrm>
            <a:prstGeom prst="rect">
              <a:avLst/>
            </a:prstGeom>
            <a:solidFill>
              <a:srgbClr val="0000FF"/>
            </a:solidFill>
            <a:ln w="9525">
              <a:solidFill>
                <a:schemeClr val="tx1"/>
              </a:solidFill>
              <a:miter lim="800000"/>
              <a:headEnd/>
              <a:tailEnd/>
            </a:ln>
          </p:spPr>
          <p:txBody>
            <a:bodyPr wrap="none" anchor="ctr"/>
            <a:lstStyle/>
            <a:p>
              <a:pPr algn="ctr" eaLnBrk="1" hangingPunct="1"/>
              <a:endParaRPr lang="en-US" altLang="en-US" dirty="0"/>
            </a:p>
          </p:txBody>
        </p:sp>
        <p:sp>
          <p:nvSpPr>
            <p:cNvPr id="35" name="Rectangle 31"/>
            <p:cNvSpPr>
              <a:spLocks noChangeArrowheads="1"/>
            </p:cNvSpPr>
            <p:nvPr/>
          </p:nvSpPr>
          <p:spPr bwMode="auto">
            <a:xfrm>
              <a:off x="1258888" y="5013325"/>
              <a:ext cx="1008062" cy="358775"/>
            </a:xfrm>
            <a:prstGeom prst="rect">
              <a:avLst/>
            </a:prstGeom>
            <a:solidFill>
              <a:srgbClr val="FF0000"/>
            </a:solidFill>
            <a:ln w="9525">
              <a:solidFill>
                <a:schemeClr val="tx1"/>
              </a:solidFill>
              <a:miter lim="800000"/>
              <a:headEnd/>
              <a:tailEnd/>
            </a:ln>
          </p:spPr>
          <p:txBody>
            <a:bodyPr wrap="none" anchor="ctr"/>
            <a:lstStyle/>
            <a:p>
              <a:pPr algn="ctr" eaLnBrk="1" hangingPunct="1"/>
              <a:endParaRPr lang="en-US" altLang="en-US" dirty="0"/>
            </a:p>
          </p:txBody>
        </p:sp>
        <p:sp>
          <p:nvSpPr>
            <p:cNvPr id="36" name="Rectangle 32"/>
            <p:cNvSpPr>
              <a:spLocks noChangeArrowheads="1"/>
            </p:cNvSpPr>
            <p:nvPr/>
          </p:nvSpPr>
          <p:spPr bwMode="auto">
            <a:xfrm>
              <a:off x="1258888" y="5516563"/>
              <a:ext cx="1008062" cy="358775"/>
            </a:xfrm>
            <a:prstGeom prst="rect">
              <a:avLst/>
            </a:prstGeom>
            <a:solidFill>
              <a:srgbClr val="00FF00"/>
            </a:solidFill>
            <a:ln w="9525">
              <a:solidFill>
                <a:schemeClr val="tx1"/>
              </a:solidFill>
              <a:miter lim="800000"/>
              <a:headEnd/>
              <a:tailEnd/>
            </a:ln>
          </p:spPr>
          <p:txBody>
            <a:bodyPr wrap="none" anchor="ctr"/>
            <a:lstStyle/>
            <a:p>
              <a:pPr algn="ctr" eaLnBrk="1" hangingPunct="1"/>
              <a:endParaRPr lang="en-US" altLang="en-US" dirty="0"/>
            </a:p>
          </p:txBody>
        </p:sp>
      </p:grpSp>
      <p:sp>
        <p:nvSpPr>
          <p:cNvPr id="37" name="Text Box 38"/>
          <p:cNvSpPr txBox="1">
            <a:spLocks noChangeArrowheads="1"/>
          </p:cNvSpPr>
          <p:nvPr/>
        </p:nvSpPr>
        <p:spPr bwMode="auto">
          <a:xfrm>
            <a:off x="900113" y="3730823"/>
            <a:ext cx="2232025" cy="307777"/>
          </a:xfrm>
          <a:prstGeom prst="rect">
            <a:avLst/>
          </a:prstGeom>
          <a:noFill/>
          <a:ln w="9525">
            <a:noFill/>
            <a:miter lim="800000"/>
            <a:headEnd/>
            <a:tailEnd/>
          </a:ln>
        </p:spPr>
        <p:txBody>
          <a:bodyPr>
            <a:spAutoFit/>
          </a:bodyPr>
          <a:lstStyle/>
          <a:p>
            <a:pPr marL="342900" indent="-342900" algn="ctr">
              <a:spcBef>
                <a:spcPts val="600"/>
              </a:spcBef>
              <a:spcAft>
                <a:spcPts val="600"/>
              </a:spcAft>
            </a:pPr>
            <a:r>
              <a:rPr lang="en-US" altLang="en-US" sz="1400" dirty="0">
                <a:latin typeface="Arial" pitchFamily="34" charset="0"/>
                <a:ea typeface="Arial Unicode MS" pitchFamily="34" charset="-128"/>
                <a:cs typeface="Arial" pitchFamily="34" charset="0"/>
              </a:rPr>
              <a:t>Base/Core Program</a:t>
            </a:r>
          </a:p>
        </p:txBody>
      </p:sp>
      <p:sp>
        <p:nvSpPr>
          <p:cNvPr id="39" name="Text Box 40"/>
          <p:cNvSpPr txBox="1">
            <a:spLocks noChangeArrowheads="1"/>
          </p:cNvSpPr>
          <p:nvPr/>
        </p:nvSpPr>
        <p:spPr bwMode="auto">
          <a:xfrm>
            <a:off x="1294607" y="5943600"/>
            <a:ext cx="936625" cy="307777"/>
          </a:xfrm>
          <a:prstGeom prst="rect">
            <a:avLst/>
          </a:prstGeom>
          <a:noFill/>
          <a:ln w="9525">
            <a:noFill/>
            <a:miter lim="800000"/>
            <a:headEnd/>
            <a:tailEnd/>
          </a:ln>
        </p:spPr>
        <p:txBody>
          <a:bodyPr>
            <a:spAutoFit/>
          </a:bodyPr>
          <a:lstStyle/>
          <a:p>
            <a:pPr marL="342900" indent="-342900" algn="ctr">
              <a:spcBef>
                <a:spcPts val="600"/>
              </a:spcBef>
              <a:spcAft>
                <a:spcPts val="600"/>
              </a:spcAft>
            </a:pPr>
            <a:r>
              <a:rPr lang="en-US" altLang="en-US" sz="1400" dirty="0">
                <a:latin typeface="Arial" pitchFamily="34" charset="0"/>
                <a:ea typeface="Arial Unicode MS" pitchFamily="34" charset="-128"/>
                <a:cs typeface="Arial" pitchFamily="34" charset="0"/>
              </a:rPr>
              <a:t>Aspect</a:t>
            </a:r>
          </a:p>
        </p:txBody>
      </p:sp>
      <p:grpSp>
        <p:nvGrpSpPr>
          <p:cNvPr id="69" name="Group 68"/>
          <p:cNvGrpSpPr/>
          <p:nvPr/>
        </p:nvGrpSpPr>
        <p:grpSpPr>
          <a:xfrm>
            <a:off x="5594350" y="2636838"/>
            <a:ext cx="3168650" cy="2446337"/>
            <a:chOff x="5940425" y="2636838"/>
            <a:chExt cx="3168650" cy="2446337"/>
          </a:xfrm>
        </p:grpSpPr>
        <p:grpSp>
          <p:nvGrpSpPr>
            <p:cNvPr id="64" name="Group 63"/>
            <p:cNvGrpSpPr/>
            <p:nvPr/>
          </p:nvGrpSpPr>
          <p:grpSpPr>
            <a:xfrm>
              <a:off x="5940425" y="2636838"/>
              <a:ext cx="647700" cy="2087562"/>
              <a:chOff x="5940425" y="2636838"/>
              <a:chExt cx="647700" cy="2087562"/>
            </a:xfrm>
          </p:grpSpPr>
          <p:sp>
            <p:nvSpPr>
              <p:cNvPr id="21" name="Rectangle 63"/>
              <p:cNvSpPr>
                <a:spLocks noChangeArrowheads="1"/>
              </p:cNvSpPr>
              <p:nvPr/>
            </p:nvSpPr>
            <p:spPr bwMode="auto">
              <a:xfrm>
                <a:off x="5940425" y="2636838"/>
                <a:ext cx="647700" cy="2087562"/>
              </a:xfrm>
              <a:prstGeom prst="rect">
                <a:avLst/>
              </a:prstGeom>
              <a:solidFill>
                <a:srgbClr val="FFFF00"/>
              </a:solidFill>
              <a:ln w="9525">
                <a:solidFill>
                  <a:schemeClr val="tx1"/>
                </a:solidFill>
                <a:miter lim="800000"/>
                <a:headEnd/>
                <a:tailEnd/>
              </a:ln>
            </p:spPr>
            <p:txBody>
              <a:bodyPr wrap="none" anchor="ctr"/>
              <a:lstStyle/>
              <a:p>
                <a:pPr algn="ctr" eaLnBrk="1" hangingPunct="1"/>
                <a:endParaRPr lang="en-US" altLang="en-US" dirty="0"/>
              </a:p>
            </p:txBody>
          </p:sp>
          <p:sp>
            <p:nvSpPr>
              <p:cNvPr id="40" name="Rectangle 45"/>
              <p:cNvSpPr>
                <a:spLocks noChangeArrowheads="1"/>
              </p:cNvSpPr>
              <p:nvPr/>
            </p:nvSpPr>
            <p:spPr bwMode="auto">
              <a:xfrm>
                <a:off x="5940425" y="2851150"/>
                <a:ext cx="647700" cy="144463"/>
              </a:xfrm>
              <a:prstGeom prst="rect">
                <a:avLst/>
              </a:prstGeom>
              <a:solidFill>
                <a:srgbClr val="FF0000"/>
              </a:solidFill>
              <a:ln w="9525">
                <a:solidFill>
                  <a:schemeClr val="tx1"/>
                </a:solidFill>
                <a:miter lim="800000"/>
                <a:headEnd/>
                <a:tailEnd/>
              </a:ln>
            </p:spPr>
            <p:txBody>
              <a:bodyPr wrap="none" anchor="ctr"/>
              <a:lstStyle/>
              <a:p>
                <a:pPr algn="ctr" eaLnBrk="1" hangingPunct="1"/>
                <a:endParaRPr lang="en-US" altLang="en-US" dirty="0"/>
              </a:p>
            </p:txBody>
          </p:sp>
          <p:sp>
            <p:nvSpPr>
              <p:cNvPr id="41" name="Rectangle 46"/>
              <p:cNvSpPr>
                <a:spLocks noChangeArrowheads="1"/>
              </p:cNvSpPr>
              <p:nvPr/>
            </p:nvSpPr>
            <p:spPr bwMode="auto">
              <a:xfrm>
                <a:off x="5940425" y="3354388"/>
                <a:ext cx="647700" cy="71437"/>
              </a:xfrm>
              <a:prstGeom prst="rect">
                <a:avLst/>
              </a:prstGeom>
              <a:solidFill>
                <a:srgbClr val="FF0000"/>
              </a:solidFill>
              <a:ln w="9525">
                <a:solidFill>
                  <a:schemeClr val="tx1"/>
                </a:solidFill>
                <a:miter lim="800000"/>
                <a:headEnd/>
                <a:tailEnd/>
              </a:ln>
            </p:spPr>
            <p:txBody>
              <a:bodyPr wrap="none" anchor="ctr"/>
              <a:lstStyle/>
              <a:p>
                <a:pPr algn="ctr" eaLnBrk="1" hangingPunct="1"/>
                <a:endParaRPr lang="en-US" altLang="en-US" dirty="0"/>
              </a:p>
            </p:txBody>
          </p:sp>
          <p:sp>
            <p:nvSpPr>
              <p:cNvPr id="42" name="Rectangle 47"/>
              <p:cNvSpPr>
                <a:spLocks noChangeArrowheads="1"/>
              </p:cNvSpPr>
              <p:nvPr/>
            </p:nvSpPr>
            <p:spPr bwMode="auto">
              <a:xfrm>
                <a:off x="5940425" y="4219575"/>
                <a:ext cx="647700" cy="215900"/>
              </a:xfrm>
              <a:prstGeom prst="rect">
                <a:avLst/>
              </a:prstGeom>
              <a:solidFill>
                <a:srgbClr val="0000FF"/>
              </a:solidFill>
              <a:ln w="9525">
                <a:solidFill>
                  <a:schemeClr val="tx1"/>
                </a:solidFill>
                <a:miter lim="800000"/>
                <a:headEnd/>
                <a:tailEnd/>
              </a:ln>
            </p:spPr>
            <p:txBody>
              <a:bodyPr wrap="none" anchor="ctr"/>
              <a:lstStyle/>
              <a:p>
                <a:pPr algn="ctr" eaLnBrk="1" hangingPunct="1"/>
                <a:endParaRPr lang="en-US" altLang="en-US" dirty="0"/>
              </a:p>
            </p:txBody>
          </p:sp>
        </p:grpSp>
        <p:grpSp>
          <p:nvGrpSpPr>
            <p:cNvPr id="65" name="Group 64"/>
            <p:cNvGrpSpPr/>
            <p:nvPr/>
          </p:nvGrpSpPr>
          <p:grpSpPr>
            <a:xfrm>
              <a:off x="6659166" y="2636838"/>
              <a:ext cx="506413" cy="1366837"/>
              <a:chOff x="6657975" y="2636838"/>
              <a:chExt cx="506413" cy="1366837"/>
            </a:xfrm>
          </p:grpSpPr>
          <p:sp>
            <p:nvSpPr>
              <p:cNvPr id="16" name="Rectangle 65"/>
              <p:cNvSpPr>
                <a:spLocks noChangeArrowheads="1"/>
              </p:cNvSpPr>
              <p:nvPr/>
            </p:nvSpPr>
            <p:spPr bwMode="auto">
              <a:xfrm>
                <a:off x="6659563" y="2636838"/>
                <a:ext cx="504825" cy="1366837"/>
              </a:xfrm>
              <a:prstGeom prst="rect">
                <a:avLst/>
              </a:prstGeom>
              <a:solidFill>
                <a:srgbClr val="FFFF00"/>
              </a:solidFill>
              <a:ln w="9525">
                <a:solidFill>
                  <a:schemeClr val="tx1"/>
                </a:solidFill>
                <a:miter lim="800000"/>
                <a:headEnd/>
                <a:tailEnd/>
              </a:ln>
            </p:spPr>
            <p:txBody>
              <a:bodyPr wrap="none" anchor="ctr"/>
              <a:lstStyle/>
              <a:p>
                <a:pPr algn="ctr" eaLnBrk="1" hangingPunct="1"/>
                <a:endParaRPr lang="en-US" altLang="en-US" dirty="0"/>
              </a:p>
            </p:txBody>
          </p:sp>
          <p:sp>
            <p:nvSpPr>
              <p:cNvPr id="43" name="Rectangle 48"/>
              <p:cNvSpPr>
                <a:spLocks noChangeArrowheads="1"/>
              </p:cNvSpPr>
              <p:nvPr/>
            </p:nvSpPr>
            <p:spPr bwMode="auto">
              <a:xfrm>
                <a:off x="6657975" y="2851150"/>
                <a:ext cx="504825" cy="71438"/>
              </a:xfrm>
              <a:prstGeom prst="rect">
                <a:avLst/>
              </a:prstGeom>
              <a:solidFill>
                <a:srgbClr val="00FF00"/>
              </a:solidFill>
              <a:ln w="9525">
                <a:solidFill>
                  <a:schemeClr val="tx1"/>
                </a:solidFill>
                <a:miter lim="800000"/>
                <a:headEnd/>
                <a:tailEnd/>
              </a:ln>
            </p:spPr>
            <p:txBody>
              <a:bodyPr wrap="none" anchor="ctr"/>
              <a:lstStyle/>
              <a:p>
                <a:pPr algn="ctr" eaLnBrk="1" hangingPunct="1"/>
                <a:endParaRPr lang="en-US" altLang="en-US" dirty="0"/>
              </a:p>
            </p:txBody>
          </p:sp>
          <p:sp>
            <p:nvSpPr>
              <p:cNvPr id="44" name="Rectangle 49"/>
              <p:cNvSpPr>
                <a:spLocks noChangeArrowheads="1"/>
              </p:cNvSpPr>
              <p:nvPr/>
            </p:nvSpPr>
            <p:spPr bwMode="auto">
              <a:xfrm>
                <a:off x="6657975" y="3716338"/>
                <a:ext cx="504825" cy="142875"/>
              </a:xfrm>
              <a:prstGeom prst="rect">
                <a:avLst/>
              </a:prstGeom>
              <a:solidFill>
                <a:srgbClr val="FF0000"/>
              </a:solidFill>
              <a:ln w="9525">
                <a:solidFill>
                  <a:schemeClr val="tx1"/>
                </a:solidFill>
                <a:miter lim="800000"/>
                <a:headEnd/>
                <a:tailEnd/>
              </a:ln>
            </p:spPr>
            <p:txBody>
              <a:bodyPr wrap="none" anchor="ctr"/>
              <a:lstStyle/>
              <a:p>
                <a:pPr algn="ctr" eaLnBrk="1" hangingPunct="1"/>
                <a:endParaRPr lang="en-US" altLang="en-US" dirty="0"/>
              </a:p>
            </p:txBody>
          </p:sp>
        </p:grpSp>
        <p:grpSp>
          <p:nvGrpSpPr>
            <p:cNvPr id="66" name="Group 65"/>
            <p:cNvGrpSpPr/>
            <p:nvPr/>
          </p:nvGrpSpPr>
          <p:grpSpPr>
            <a:xfrm>
              <a:off x="7236620" y="2636838"/>
              <a:ext cx="577850" cy="935037"/>
              <a:chOff x="7234238" y="2636838"/>
              <a:chExt cx="577850" cy="935037"/>
            </a:xfrm>
          </p:grpSpPr>
          <p:sp>
            <p:nvSpPr>
              <p:cNvPr id="15" name="Rectangle 64"/>
              <p:cNvSpPr>
                <a:spLocks noChangeArrowheads="1"/>
              </p:cNvSpPr>
              <p:nvPr/>
            </p:nvSpPr>
            <p:spPr bwMode="auto">
              <a:xfrm>
                <a:off x="7235825" y="2636838"/>
                <a:ext cx="576263" cy="935037"/>
              </a:xfrm>
              <a:prstGeom prst="rect">
                <a:avLst/>
              </a:prstGeom>
              <a:solidFill>
                <a:srgbClr val="FFFF00"/>
              </a:solidFill>
              <a:ln w="9525">
                <a:solidFill>
                  <a:schemeClr val="tx1"/>
                </a:solidFill>
                <a:miter lim="800000"/>
                <a:headEnd/>
                <a:tailEnd/>
              </a:ln>
            </p:spPr>
            <p:txBody>
              <a:bodyPr wrap="none" anchor="ctr"/>
              <a:lstStyle/>
              <a:p>
                <a:pPr algn="ctr" eaLnBrk="1" hangingPunct="1"/>
                <a:endParaRPr lang="en-US" altLang="en-US" dirty="0"/>
              </a:p>
            </p:txBody>
          </p:sp>
          <p:sp>
            <p:nvSpPr>
              <p:cNvPr id="45" name="Rectangle 50"/>
              <p:cNvSpPr>
                <a:spLocks noChangeArrowheads="1"/>
              </p:cNvSpPr>
              <p:nvPr/>
            </p:nvSpPr>
            <p:spPr bwMode="auto">
              <a:xfrm>
                <a:off x="7234238" y="2851150"/>
                <a:ext cx="576262" cy="142875"/>
              </a:xfrm>
              <a:prstGeom prst="rect">
                <a:avLst/>
              </a:prstGeom>
              <a:solidFill>
                <a:srgbClr val="0000FF"/>
              </a:solidFill>
              <a:ln w="9525">
                <a:solidFill>
                  <a:schemeClr val="tx1"/>
                </a:solidFill>
                <a:miter lim="800000"/>
                <a:headEnd/>
                <a:tailEnd/>
              </a:ln>
            </p:spPr>
            <p:txBody>
              <a:bodyPr wrap="none" anchor="ctr"/>
              <a:lstStyle/>
              <a:p>
                <a:pPr algn="ctr" eaLnBrk="1" hangingPunct="1"/>
                <a:endParaRPr lang="en-US" altLang="en-US" dirty="0"/>
              </a:p>
            </p:txBody>
          </p:sp>
          <p:sp>
            <p:nvSpPr>
              <p:cNvPr id="46" name="Rectangle 51"/>
              <p:cNvSpPr>
                <a:spLocks noChangeArrowheads="1"/>
              </p:cNvSpPr>
              <p:nvPr/>
            </p:nvSpPr>
            <p:spPr bwMode="auto">
              <a:xfrm>
                <a:off x="7234238" y="3282950"/>
                <a:ext cx="576262" cy="142875"/>
              </a:xfrm>
              <a:prstGeom prst="rect">
                <a:avLst/>
              </a:prstGeom>
              <a:solidFill>
                <a:srgbClr val="00FF00"/>
              </a:solidFill>
              <a:ln w="9525">
                <a:solidFill>
                  <a:schemeClr val="tx1"/>
                </a:solidFill>
                <a:miter lim="800000"/>
                <a:headEnd/>
                <a:tailEnd/>
              </a:ln>
            </p:spPr>
            <p:txBody>
              <a:bodyPr wrap="none" anchor="ctr"/>
              <a:lstStyle/>
              <a:p>
                <a:pPr algn="ctr" eaLnBrk="1" hangingPunct="1"/>
                <a:endParaRPr lang="en-US" altLang="en-US" dirty="0"/>
              </a:p>
            </p:txBody>
          </p:sp>
        </p:grpSp>
        <p:grpSp>
          <p:nvGrpSpPr>
            <p:cNvPr id="67" name="Group 66"/>
            <p:cNvGrpSpPr/>
            <p:nvPr/>
          </p:nvGrpSpPr>
          <p:grpSpPr>
            <a:xfrm>
              <a:off x="7885511" y="2636838"/>
              <a:ext cx="504825" cy="1727200"/>
              <a:chOff x="7883525" y="2636838"/>
              <a:chExt cx="504825" cy="1727200"/>
            </a:xfrm>
          </p:grpSpPr>
          <p:sp>
            <p:nvSpPr>
              <p:cNvPr id="17" name="Rectangle 66"/>
              <p:cNvSpPr>
                <a:spLocks noChangeArrowheads="1"/>
              </p:cNvSpPr>
              <p:nvPr/>
            </p:nvSpPr>
            <p:spPr bwMode="auto">
              <a:xfrm>
                <a:off x="7883525" y="2636838"/>
                <a:ext cx="504825" cy="1727200"/>
              </a:xfrm>
              <a:prstGeom prst="rect">
                <a:avLst/>
              </a:prstGeom>
              <a:solidFill>
                <a:srgbClr val="FFFF00"/>
              </a:solidFill>
              <a:ln w="9525">
                <a:solidFill>
                  <a:schemeClr val="tx1"/>
                </a:solidFill>
                <a:miter lim="800000"/>
                <a:headEnd/>
                <a:tailEnd/>
              </a:ln>
            </p:spPr>
            <p:txBody>
              <a:bodyPr wrap="none" anchor="ctr"/>
              <a:lstStyle/>
              <a:p>
                <a:pPr algn="ctr" eaLnBrk="1" hangingPunct="1"/>
                <a:endParaRPr lang="en-US" altLang="en-US" dirty="0"/>
              </a:p>
            </p:txBody>
          </p:sp>
          <p:sp>
            <p:nvSpPr>
              <p:cNvPr id="47" name="Rectangle 52"/>
              <p:cNvSpPr>
                <a:spLocks noChangeArrowheads="1"/>
              </p:cNvSpPr>
              <p:nvPr/>
            </p:nvSpPr>
            <p:spPr bwMode="auto">
              <a:xfrm>
                <a:off x="7883525" y="2994025"/>
                <a:ext cx="504825" cy="144463"/>
              </a:xfrm>
              <a:prstGeom prst="rect">
                <a:avLst/>
              </a:prstGeom>
              <a:solidFill>
                <a:srgbClr val="0000FF"/>
              </a:solidFill>
              <a:ln w="9525">
                <a:solidFill>
                  <a:schemeClr val="tx1"/>
                </a:solidFill>
                <a:miter lim="800000"/>
                <a:headEnd/>
                <a:tailEnd/>
              </a:ln>
            </p:spPr>
            <p:txBody>
              <a:bodyPr wrap="none" anchor="ctr"/>
              <a:lstStyle/>
              <a:p>
                <a:pPr algn="ctr" eaLnBrk="1" hangingPunct="1"/>
                <a:endParaRPr lang="en-US" altLang="en-US" dirty="0"/>
              </a:p>
            </p:txBody>
          </p:sp>
          <p:sp>
            <p:nvSpPr>
              <p:cNvPr id="48" name="Rectangle 53"/>
              <p:cNvSpPr>
                <a:spLocks noChangeArrowheads="1"/>
              </p:cNvSpPr>
              <p:nvPr/>
            </p:nvSpPr>
            <p:spPr bwMode="auto">
              <a:xfrm>
                <a:off x="7883525" y="4146550"/>
                <a:ext cx="504825" cy="71438"/>
              </a:xfrm>
              <a:prstGeom prst="rect">
                <a:avLst/>
              </a:prstGeom>
              <a:solidFill>
                <a:srgbClr val="FF3300"/>
              </a:solidFill>
              <a:ln w="9525">
                <a:solidFill>
                  <a:schemeClr val="tx1"/>
                </a:solidFill>
                <a:miter lim="800000"/>
                <a:headEnd/>
                <a:tailEnd/>
              </a:ln>
            </p:spPr>
            <p:txBody>
              <a:bodyPr wrap="none" anchor="ctr"/>
              <a:lstStyle/>
              <a:p>
                <a:pPr algn="ctr" eaLnBrk="1" hangingPunct="1"/>
                <a:endParaRPr lang="en-US" altLang="en-US" dirty="0"/>
              </a:p>
            </p:txBody>
          </p:sp>
          <p:sp>
            <p:nvSpPr>
              <p:cNvPr id="49" name="Rectangle 54"/>
              <p:cNvSpPr>
                <a:spLocks noChangeArrowheads="1"/>
              </p:cNvSpPr>
              <p:nvPr/>
            </p:nvSpPr>
            <p:spPr bwMode="auto">
              <a:xfrm>
                <a:off x="7883525" y="3282950"/>
                <a:ext cx="504825" cy="71438"/>
              </a:xfrm>
              <a:prstGeom prst="rect">
                <a:avLst/>
              </a:prstGeom>
              <a:solidFill>
                <a:srgbClr val="FF3300"/>
              </a:solidFill>
              <a:ln w="9525">
                <a:solidFill>
                  <a:schemeClr val="tx1"/>
                </a:solidFill>
                <a:miter lim="800000"/>
                <a:headEnd/>
                <a:tailEnd/>
              </a:ln>
            </p:spPr>
            <p:txBody>
              <a:bodyPr wrap="none" anchor="ctr"/>
              <a:lstStyle/>
              <a:p>
                <a:pPr algn="ctr" eaLnBrk="1" hangingPunct="1"/>
                <a:endParaRPr lang="en-US" altLang="en-US" dirty="0"/>
              </a:p>
            </p:txBody>
          </p:sp>
          <p:sp>
            <p:nvSpPr>
              <p:cNvPr id="50" name="Rectangle 55"/>
              <p:cNvSpPr>
                <a:spLocks noChangeArrowheads="1"/>
              </p:cNvSpPr>
              <p:nvPr/>
            </p:nvSpPr>
            <p:spPr bwMode="auto">
              <a:xfrm>
                <a:off x="7883525" y="3498850"/>
                <a:ext cx="504825" cy="142875"/>
              </a:xfrm>
              <a:prstGeom prst="rect">
                <a:avLst/>
              </a:prstGeom>
              <a:solidFill>
                <a:srgbClr val="00FF00"/>
              </a:solidFill>
              <a:ln w="9525">
                <a:solidFill>
                  <a:schemeClr val="tx1"/>
                </a:solidFill>
                <a:miter lim="800000"/>
                <a:headEnd/>
                <a:tailEnd/>
              </a:ln>
            </p:spPr>
            <p:txBody>
              <a:bodyPr wrap="none" anchor="ctr"/>
              <a:lstStyle/>
              <a:p>
                <a:pPr algn="ctr" eaLnBrk="1" hangingPunct="1"/>
                <a:endParaRPr lang="en-US" altLang="en-US" dirty="0"/>
              </a:p>
            </p:txBody>
          </p:sp>
        </p:grpSp>
        <p:grpSp>
          <p:nvGrpSpPr>
            <p:cNvPr id="68" name="Group 67"/>
            <p:cNvGrpSpPr/>
            <p:nvPr/>
          </p:nvGrpSpPr>
          <p:grpSpPr>
            <a:xfrm>
              <a:off x="8461375" y="2636838"/>
              <a:ext cx="647700" cy="2446337"/>
              <a:chOff x="8461375" y="2636838"/>
              <a:chExt cx="647700" cy="2446337"/>
            </a:xfrm>
          </p:grpSpPr>
          <p:sp>
            <p:nvSpPr>
              <p:cNvPr id="18" name="Rectangle 67"/>
              <p:cNvSpPr>
                <a:spLocks noChangeArrowheads="1"/>
              </p:cNvSpPr>
              <p:nvPr/>
            </p:nvSpPr>
            <p:spPr bwMode="auto">
              <a:xfrm>
                <a:off x="8461375" y="2636838"/>
                <a:ext cx="647700" cy="2446337"/>
              </a:xfrm>
              <a:prstGeom prst="rect">
                <a:avLst/>
              </a:prstGeom>
              <a:solidFill>
                <a:srgbClr val="FFFF00"/>
              </a:solidFill>
              <a:ln w="9525">
                <a:solidFill>
                  <a:schemeClr val="tx1"/>
                </a:solidFill>
                <a:miter lim="800000"/>
                <a:headEnd/>
                <a:tailEnd/>
              </a:ln>
            </p:spPr>
            <p:txBody>
              <a:bodyPr wrap="none" anchor="ctr"/>
              <a:lstStyle/>
              <a:p>
                <a:pPr algn="ctr" eaLnBrk="1" hangingPunct="1"/>
                <a:endParaRPr lang="en-US" altLang="en-US" dirty="0"/>
              </a:p>
            </p:txBody>
          </p:sp>
          <p:sp>
            <p:nvSpPr>
              <p:cNvPr id="51" name="Rectangle 57"/>
              <p:cNvSpPr>
                <a:spLocks noChangeArrowheads="1"/>
              </p:cNvSpPr>
              <p:nvPr/>
            </p:nvSpPr>
            <p:spPr bwMode="auto">
              <a:xfrm>
                <a:off x="8461375" y="3787775"/>
                <a:ext cx="647700" cy="71438"/>
              </a:xfrm>
              <a:prstGeom prst="rect">
                <a:avLst/>
              </a:prstGeom>
              <a:solidFill>
                <a:srgbClr val="FF3300"/>
              </a:solidFill>
              <a:ln w="9525">
                <a:solidFill>
                  <a:schemeClr val="tx1"/>
                </a:solidFill>
                <a:miter lim="800000"/>
                <a:headEnd/>
                <a:tailEnd/>
              </a:ln>
            </p:spPr>
            <p:txBody>
              <a:bodyPr wrap="none" anchor="ctr"/>
              <a:lstStyle/>
              <a:p>
                <a:pPr algn="ctr" eaLnBrk="1" hangingPunct="1"/>
                <a:endParaRPr lang="en-US" altLang="en-US" dirty="0"/>
              </a:p>
            </p:txBody>
          </p:sp>
          <p:sp>
            <p:nvSpPr>
              <p:cNvPr id="52" name="Rectangle 58"/>
              <p:cNvSpPr>
                <a:spLocks noChangeArrowheads="1"/>
              </p:cNvSpPr>
              <p:nvPr/>
            </p:nvSpPr>
            <p:spPr bwMode="auto">
              <a:xfrm>
                <a:off x="8461375" y="4291013"/>
                <a:ext cx="647700" cy="73025"/>
              </a:xfrm>
              <a:prstGeom prst="rect">
                <a:avLst/>
              </a:prstGeom>
              <a:solidFill>
                <a:srgbClr val="0000FF"/>
              </a:solidFill>
              <a:ln w="9525">
                <a:solidFill>
                  <a:schemeClr val="tx1"/>
                </a:solidFill>
                <a:miter lim="800000"/>
                <a:headEnd/>
                <a:tailEnd/>
              </a:ln>
            </p:spPr>
            <p:txBody>
              <a:bodyPr wrap="none" anchor="ctr"/>
              <a:lstStyle/>
              <a:p>
                <a:pPr algn="ctr" eaLnBrk="1" hangingPunct="1"/>
                <a:endParaRPr lang="en-US" altLang="en-US" dirty="0"/>
              </a:p>
            </p:txBody>
          </p:sp>
          <p:sp>
            <p:nvSpPr>
              <p:cNvPr id="53" name="Rectangle 59"/>
              <p:cNvSpPr>
                <a:spLocks noChangeArrowheads="1"/>
              </p:cNvSpPr>
              <p:nvPr/>
            </p:nvSpPr>
            <p:spPr bwMode="auto">
              <a:xfrm>
                <a:off x="8461375" y="2778125"/>
                <a:ext cx="647700" cy="144463"/>
              </a:xfrm>
              <a:prstGeom prst="rect">
                <a:avLst/>
              </a:prstGeom>
              <a:solidFill>
                <a:srgbClr val="00FF00"/>
              </a:solidFill>
              <a:ln w="9525">
                <a:solidFill>
                  <a:schemeClr val="tx1"/>
                </a:solidFill>
                <a:miter lim="800000"/>
                <a:headEnd/>
                <a:tailEnd/>
              </a:ln>
            </p:spPr>
            <p:txBody>
              <a:bodyPr wrap="none" anchor="ctr"/>
              <a:lstStyle/>
              <a:p>
                <a:pPr algn="ctr" eaLnBrk="1" hangingPunct="1"/>
                <a:endParaRPr lang="en-US" altLang="en-US" dirty="0"/>
              </a:p>
            </p:txBody>
          </p:sp>
          <p:sp>
            <p:nvSpPr>
              <p:cNvPr id="54" name="Rectangle 60"/>
              <p:cNvSpPr>
                <a:spLocks noChangeArrowheads="1"/>
              </p:cNvSpPr>
              <p:nvPr/>
            </p:nvSpPr>
            <p:spPr bwMode="auto">
              <a:xfrm>
                <a:off x="8461375" y="4722813"/>
                <a:ext cx="647700" cy="142875"/>
              </a:xfrm>
              <a:prstGeom prst="rect">
                <a:avLst/>
              </a:prstGeom>
              <a:solidFill>
                <a:srgbClr val="FF3300"/>
              </a:solidFill>
              <a:ln w="9525">
                <a:solidFill>
                  <a:schemeClr val="tx1"/>
                </a:solidFill>
                <a:miter lim="800000"/>
                <a:headEnd/>
                <a:tailEnd/>
              </a:ln>
            </p:spPr>
            <p:txBody>
              <a:bodyPr wrap="none" anchor="ctr"/>
              <a:lstStyle/>
              <a:p>
                <a:pPr algn="ctr" eaLnBrk="1" hangingPunct="1"/>
                <a:endParaRPr lang="en-US" altLang="en-US" dirty="0"/>
              </a:p>
            </p:txBody>
          </p:sp>
          <p:sp>
            <p:nvSpPr>
              <p:cNvPr id="55" name="Rectangle 61"/>
              <p:cNvSpPr>
                <a:spLocks noChangeArrowheads="1"/>
              </p:cNvSpPr>
              <p:nvPr/>
            </p:nvSpPr>
            <p:spPr bwMode="auto">
              <a:xfrm>
                <a:off x="8461375" y="3138488"/>
                <a:ext cx="647700" cy="144462"/>
              </a:xfrm>
              <a:prstGeom prst="rect">
                <a:avLst/>
              </a:prstGeom>
              <a:solidFill>
                <a:srgbClr val="0000FF"/>
              </a:solidFill>
              <a:ln w="9525">
                <a:solidFill>
                  <a:schemeClr val="tx1"/>
                </a:solidFill>
                <a:miter lim="800000"/>
                <a:headEnd/>
                <a:tailEnd/>
              </a:ln>
            </p:spPr>
            <p:txBody>
              <a:bodyPr wrap="none" anchor="ctr"/>
              <a:lstStyle/>
              <a:p>
                <a:pPr algn="ctr" eaLnBrk="1" hangingPunct="1"/>
                <a:endParaRPr lang="en-US" altLang="en-US" dirty="0"/>
              </a:p>
            </p:txBody>
          </p:sp>
        </p:grpSp>
      </p:grpSp>
      <p:sp>
        <p:nvSpPr>
          <p:cNvPr id="56" name="Text Box 69"/>
          <p:cNvSpPr txBox="1">
            <a:spLocks noChangeArrowheads="1"/>
          </p:cNvSpPr>
          <p:nvPr/>
        </p:nvSpPr>
        <p:spPr bwMode="auto">
          <a:xfrm>
            <a:off x="4156075" y="4035623"/>
            <a:ext cx="1025525" cy="307777"/>
          </a:xfrm>
          <a:prstGeom prst="rect">
            <a:avLst/>
          </a:prstGeom>
          <a:solidFill>
            <a:schemeClr val="bg1"/>
          </a:solidFill>
          <a:ln w="9525">
            <a:solidFill>
              <a:schemeClr val="tx1"/>
            </a:solidFill>
            <a:miter lim="800000"/>
            <a:headEnd/>
            <a:tailEnd/>
          </a:ln>
          <a:effectLst>
            <a:outerShdw blurRad="63500" sx="102000" sy="102000" algn="ctr" rotWithShape="0">
              <a:prstClr val="black">
                <a:alpha val="40000"/>
              </a:prstClr>
            </a:outerShdw>
          </a:effectLst>
        </p:spPr>
        <p:txBody>
          <a:bodyPr wrap="square">
            <a:spAutoFit/>
          </a:bodyPr>
          <a:lstStyle/>
          <a:p>
            <a:pPr marL="342900" indent="-342900" algn="ctr">
              <a:spcBef>
                <a:spcPts val="600"/>
              </a:spcBef>
              <a:spcAft>
                <a:spcPts val="600"/>
              </a:spcAft>
            </a:pPr>
            <a:r>
              <a:rPr lang="en-US" altLang="en-US" sz="1400" dirty="0">
                <a:latin typeface="Arial" pitchFamily="34" charset="0"/>
                <a:ea typeface="Arial Unicode MS" pitchFamily="34" charset="-128"/>
                <a:cs typeface="Arial" pitchFamily="34" charset="0"/>
              </a:rPr>
              <a:t>Weave</a:t>
            </a:r>
          </a:p>
        </p:txBody>
      </p:sp>
      <p:sp>
        <p:nvSpPr>
          <p:cNvPr id="57" name="Line 70"/>
          <p:cNvSpPr>
            <a:spLocks noChangeShapeType="1"/>
          </p:cNvSpPr>
          <p:nvPr/>
        </p:nvSpPr>
        <p:spPr bwMode="auto">
          <a:xfrm>
            <a:off x="3581400" y="2895601"/>
            <a:ext cx="533400" cy="1219199"/>
          </a:xfrm>
          <a:prstGeom prst="line">
            <a:avLst/>
          </a:prstGeom>
          <a:noFill/>
          <a:ln w="9525">
            <a:solidFill>
              <a:schemeClr val="tx1"/>
            </a:solidFill>
            <a:round/>
            <a:headEnd/>
            <a:tailEnd type="triangle" w="med" len="med"/>
          </a:ln>
        </p:spPr>
        <p:txBody>
          <a:bodyPr/>
          <a:lstStyle/>
          <a:p>
            <a:endParaRPr lang="en-IN" dirty="0"/>
          </a:p>
        </p:txBody>
      </p:sp>
      <p:sp>
        <p:nvSpPr>
          <p:cNvPr id="58" name="Line 71"/>
          <p:cNvSpPr>
            <a:spLocks noChangeShapeType="1"/>
          </p:cNvSpPr>
          <p:nvPr/>
        </p:nvSpPr>
        <p:spPr bwMode="auto">
          <a:xfrm flipV="1">
            <a:off x="2268538" y="4267199"/>
            <a:ext cx="1846262" cy="962025"/>
          </a:xfrm>
          <a:prstGeom prst="line">
            <a:avLst/>
          </a:prstGeom>
          <a:noFill/>
          <a:ln w="9525">
            <a:solidFill>
              <a:schemeClr val="tx1"/>
            </a:solidFill>
            <a:round/>
            <a:headEnd/>
            <a:tailEnd type="triangle" w="med" len="med"/>
          </a:ln>
        </p:spPr>
        <p:txBody>
          <a:bodyPr/>
          <a:lstStyle/>
          <a:p>
            <a:endParaRPr lang="en-IN" dirty="0"/>
          </a:p>
        </p:txBody>
      </p:sp>
      <p:sp>
        <p:nvSpPr>
          <p:cNvPr id="59" name="Line 72"/>
          <p:cNvSpPr>
            <a:spLocks noChangeShapeType="1"/>
          </p:cNvSpPr>
          <p:nvPr/>
        </p:nvSpPr>
        <p:spPr bwMode="auto">
          <a:xfrm>
            <a:off x="5217225" y="4197225"/>
            <a:ext cx="358775" cy="0"/>
          </a:xfrm>
          <a:prstGeom prst="line">
            <a:avLst/>
          </a:prstGeom>
          <a:noFill/>
          <a:ln w="9525">
            <a:solidFill>
              <a:schemeClr val="tx1"/>
            </a:solidFill>
            <a:round/>
            <a:headEnd/>
            <a:tailEnd type="triangle" w="med" len="med"/>
          </a:ln>
        </p:spPr>
        <p:txBody>
          <a:bodyPr/>
          <a:lstStyle/>
          <a:p>
            <a:endParaRPr lang="en-IN" dirty="0"/>
          </a:p>
        </p:txBody>
      </p:sp>
      <p:sp>
        <p:nvSpPr>
          <p:cNvPr id="60" name="Text Box 73"/>
          <p:cNvSpPr txBox="1">
            <a:spLocks noChangeArrowheads="1"/>
          </p:cNvSpPr>
          <p:nvPr/>
        </p:nvSpPr>
        <p:spPr bwMode="auto">
          <a:xfrm>
            <a:off x="6543675" y="5026223"/>
            <a:ext cx="1270000" cy="307777"/>
          </a:xfrm>
          <a:prstGeom prst="rect">
            <a:avLst/>
          </a:prstGeom>
          <a:noFill/>
          <a:ln w="9525">
            <a:noFill/>
            <a:miter lim="800000"/>
            <a:headEnd/>
            <a:tailEnd/>
          </a:ln>
        </p:spPr>
        <p:txBody>
          <a:bodyPr wrap="square">
            <a:spAutoFit/>
          </a:bodyPr>
          <a:lstStyle/>
          <a:p>
            <a:pPr marL="342900" indent="-342900" algn="ctr">
              <a:spcBef>
                <a:spcPts val="600"/>
              </a:spcBef>
              <a:spcAft>
                <a:spcPts val="600"/>
              </a:spcAft>
            </a:pPr>
            <a:r>
              <a:rPr lang="en-US" altLang="en-US" sz="1400" dirty="0">
                <a:latin typeface="Arial" pitchFamily="34" charset="0"/>
                <a:ea typeface="Arial Unicode MS" pitchFamily="34" charset="-128"/>
                <a:cs typeface="Arial" pitchFamily="34" charset="0"/>
              </a:rPr>
              <a:t>Final System</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4&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47EE6A7A26004EBA6E9E0FE54B44F5" ma:contentTypeVersion="9" ma:contentTypeDescription="Create a new document." ma:contentTypeScope="" ma:versionID="c935310ee0dc337c0ab5a8fa1c8aea61">
  <xsd:schema xmlns:xsd="http://www.w3.org/2001/XMLSchema" xmlns:xs="http://www.w3.org/2001/XMLSchema" xmlns:p="http://schemas.microsoft.com/office/2006/metadata/properties" xmlns:ns2="0cef8211-66d2-4f16-b2c6-1941848bc362" xmlns:ns3="951c5514-b77c-4532-82d5-a05f2f7d58e2" targetNamespace="http://schemas.microsoft.com/office/2006/metadata/properties" ma:root="true" ma:fieldsID="72ec1d31baf84ab9e779a6ff3e9c0cd4" ns2:_="" ns3:_="">
    <xsd:import namespace="0cef8211-66d2-4f16-b2c6-1941848bc362"/>
    <xsd:import namespace="951c5514-b77c-4532-82d5-a05f2f7d58e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3:SharedWithUsers" minOccurs="0"/>
                <xsd:element ref="ns3:SharedWithDetail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ef8211-66d2-4f16-b2c6-1941848bc3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51c5514-b77c-4532-82d5-a05f2f7d58e2"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AAEEA49-3EED-4488-A043-7D1DC7843D7D}">
  <ds:schemaRefs>
    <ds:schemaRef ds:uri="http://schemas.microsoft.com/sharepoint/v3/contenttype/forms"/>
  </ds:schemaRefs>
</ds:datastoreItem>
</file>

<file path=customXml/itemProps2.xml><?xml version="1.0" encoding="utf-8"?>
<ds:datastoreItem xmlns:ds="http://schemas.openxmlformats.org/officeDocument/2006/customXml" ds:itemID="{1FD34202-F48F-4AF4-9A95-1F27734D1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ef8211-66d2-4f16-b2c6-1941848bc362"/>
    <ds:schemaRef ds:uri="951c5514-b77c-4532-82d5-a05f2f7d58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E4A0A23-C628-4D9C-9B99-D6C42679A29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Theme_3</Template>
  <TotalTime>9689</TotalTime>
  <Words>3821</Words>
  <Application>Microsoft Macintosh PowerPoint</Application>
  <PresentationFormat>On-screen Show (4:3)</PresentationFormat>
  <Paragraphs>584</Paragraphs>
  <Slides>39</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 Unicode MS</vt:lpstr>
      <vt:lpstr>Arial</vt:lpstr>
      <vt:lpstr>Arial Narrow</vt:lpstr>
      <vt:lpstr>Arial Rounded MT Bold</vt:lpstr>
      <vt:lpstr>Calibri</vt:lpstr>
      <vt:lpstr>Wingdings</vt:lpstr>
      <vt:lpstr>3_Custom Design</vt:lpstr>
      <vt:lpstr>PowerPoint Presentation</vt:lpstr>
      <vt:lpstr>Session Rules</vt:lpstr>
      <vt:lpstr>Context Setting: Overview</vt:lpstr>
      <vt:lpstr>Objectives</vt:lpstr>
      <vt:lpstr>Agenda</vt:lpstr>
      <vt:lpstr>Agenda (1 of 3)</vt:lpstr>
      <vt:lpstr>Limitations of OOP</vt:lpstr>
      <vt:lpstr>Spring  AOP</vt:lpstr>
      <vt:lpstr>Weaving</vt:lpstr>
      <vt:lpstr>Cross-cutting Functionalities</vt:lpstr>
      <vt:lpstr>Key AOP Benefits</vt:lpstr>
      <vt:lpstr>Key AOP Benefits (Contd.)</vt:lpstr>
      <vt:lpstr>Key AOP Benefits (Contd.)</vt:lpstr>
      <vt:lpstr>Key AOP Benefits (Contd.)</vt:lpstr>
      <vt:lpstr>Agenda (2 of 3)</vt:lpstr>
      <vt:lpstr>AOP Terminologies – Concern </vt:lpstr>
      <vt:lpstr>AOP Terminologies – Concern </vt:lpstr>
      <vt:lpstr>Advice</vt:lpstr>
      <vt:lpstr>Advice</vt:lpstr>
      <vt:lpstr>AOP Terminologies – Aspect</vt:lpstr>
      <vt:lpstr>AOP Terminologies – JoinPoint</vt:lpstr>
      <vt:lpstr>AOP Terminologies – Types of Advice</vt:lpstr>
      <vt:lpstr>AOP Terminologies – Pointcut </vt:lpstr>
      <vt:lpstr>AOP Terminologies – Weaving </vt:lpstr>
      <vt:lpstr>Agenda</vt:lpstr>
      <vt:lpstr>Demonstration</vt:lpstr>
      <vt:lpstr>Declaring Aspects with AspectJ Annotations (Contd.)</vt:lpstr>
      <vt:lpstr>Pointcut Expression Pattern</vt:lpstr>
      <vt:lpstr>Pointcut Expression Examples</vt:lpstr>
      <vt:lpstr>Specifying Aspect Precedence</vt:lpstr>
      <vt:lpstr>Creating an Aspect</vt:lpstr>
      <vt:lpstr>Creating an Aspect</vt:lpstr>
      <vt:lpstr>Hands-on Exercise</vt:lpstr>
      <vt:lpstr>Questions</vt:lpstr>
      <vt:lpstr>Test Your Understanding</vt:lpstr>
      <vt:lpstr>Summary</vt:lpstr>
      <vt:lpstr>Summary</vt:lpstr>
      <vt:lpstr>Source</vt:lpstr>
      <vt:lpstr>PowerPoint Presentation</vt:lpstr>
    </vt:vector>
  </TitlesOfParts>
  <Company>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AssetDevelopmentTeam@cognizant.com</dc:creator>
  <cp:lastModifiedBy>Ernd, Taryn (Cognizant)</cp:lastModifiedBy>
  <cp:revision>568</cp:revision>
  <dcterms:created xsi:type="dcterms:W3CDTF">2011-06-15T11:24:59Z</dcterms:created>
  <dcterms:modified xsi:type="dcterms:W3CDTF">2023-08-03T14:17:44Z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0x0101003947EE6A7A26004EBA6E9E0FE54B44F5</vt:lpwstr>
  </property>
  <property fmtid="{D5CDD505-2E9C-101B-9397-08002B2CF9AE}" pid="3" name="_dlc_DocIdItemGuid">
    <vt:lpwstr>1c19f327-3998-48ba-bd4d-be7aee79e354</vt:lpwstr>
  </property>
</Properties>
</file>