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2" r:id="rId2"/>
    <p:sldId id="428" r:id="rId3"/>
    <p:sldId id="307" r:id="rId4"/>
    <p:sldId id="353" r:id="rId5"/>
    <p:sldId id="451" r:id="rId6"/>
    <p:sldId id="261" r:id="rId7"/>
    <p:sldId id="311" r:id="rId8"/>
    <p:sldId id="263" r:id="rId9"/>
    <p:sldId id="265" r:id="rId10"/>
    <p:sldId id="266" r:id="rId11"/>
    <p:sldId id="452" r:id="rId12"/>
    <p:sldId id="453" r:id="rId13"/>
    <p:sldId id="455" r:id="rId14"/>
    <p:sldId id="454" r:id="rId15"/>
    <p:sldId id="271" r:id="rId16"/>
    <p:sldId id="269" r:id="rId17"/>
    <p:sldId id="308" r:id="rId18"/>
    <p:sldId id="309" r:id="rId19"/>
    <p:sldId id="456" r:id="rId20"/>
    <p:sldId id="276" r:id="rId21"/>
    <p:sldId id="296" r:id="rId22"/>
    <p:sldId id="277" r:id="rId23"/>
    <p:sldId id="457" r:id="rId24"/>
    <p:sldId id="278" r:id="rId25"/>
    <p:sldId id="279" r:id="rId26"/>
    <p:sldId id="283" r:id="rId27"/>
    <p:sldId id="299" r:id="rId28"/>
    <p:sldId id="301" r:id="rId29"/>
    <p:sldId id="297" r:id="rId30"/>
    <p:sldId id="280" r:id="rId31"/>
    <p:sldId id="302" r:id="rId32"/>
    <p:sldId id="328" r:id="rId33"/>
    <p:sldId id="458" r:id="rId34"/>
    <p:sldId id="267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1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0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6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1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9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Angular – Components, Directives, and Routes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Vignesh Murali Natarajan - 119780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– 688776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Taryn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Ernd</a:t>
            </a:r>
            <a:r>
              <a:rPr lang="en-US" sz="1867">
                <a:solidFill>
                  <a:schemeClr val="bg1">
                    <a:lumMod val="85000"/>
                  </a:schemeClr>
                </a:solidFill>
                <a:latin typeface="+mj-lt"/>
              </a:rPr>
              <a:t> - 785108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206076"/>
            <a:ext cx="878774" cy="8787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883" y="1537793"/>
            <a:ext cx="5652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method called ‘</a:t>
            </a:r>
            <a:r>
              <a:rPr lang="en-US" sz="2400" dirty="0" err="1">
                <a:solidFill>
                  <a:schemeClr val="bg1"/>
                </a:solidFill>
              </a:rPr>
              <a:t>loadDeveloper</a:t>
            </a:r>
            <a:r>
              <a:rPr lang="en-US" sz="2400" dirty="0">
                <a:solidFill>
                  <a:schemeClr val="bg1"/>
                </a:solidFill>
              </a:rPr>
              <a:t>’ and use it to assign a new Developer instance to the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Call this method from </a:t>
            </a:r>
            <a:r>
              <a:rPr lang="en-US" sz="2400" dirty="0" err="1">
                <a:solidFill>
                  <a:schemeClr val="bg1"/>
                </a:solidFill>
              </a:rPr>
              <a:t>ngOnItnit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444AB-0834-45AE-9E1A-19DD3525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2" y="938612"/>
            <a:ext cx="5806646" cy="5055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2997-66FA-4C9A-A841-13188AB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6" y="146651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4200" y="912884"/>
            <a:ext cx="9289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Display developer attributes in </a:t>
            </a:r>
            <a:r>
              <a:rPr lang="en-US" sz="2400" dirty="0" err="1">
                <a:solidFill>
                  <a:schemeClr val="bg1"/>
                </a:solidFill>
              </a:rPr>
              <a:t>bio.component.html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Add CSS rule to bio.component.css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878" y="1598648"/>
            <a:ext cx="96012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62" y="4665662"/>
            <a:ext cx="3800475" cy="1438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6577E-5D65-4163-9A14-7C391D9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3371" y="118325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6" y="124144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23" y="576072"/>
            <a:ext cx="9289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Verify that your page is displaying the developer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52" y="1485577"/>
            <a:ext cx="85153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639" y="4251391"/>
            <a:ext cx="2585461" cy="22875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CAED-95D8-4E64-A990-61F0D4D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Life Cycle Hooks and Structural Directives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570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18" y="109219"/>
            <a:ext cx="5022163" cy="8162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Lifecycle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7533" y="810491"/>
            <a:ext cx="10867792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lifecycle of a component is managed by Angular itself. </a:t>
            </a: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manages creation, rendering, binding data-bound properties etc. and also offers the feature “hooks” that allows responding to key lifecycle events.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the complete lifecycle hook interface inventory: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ngOnChanges</a:t>
            </a:r>
            <a:r>
              <a:rPr lang="en-US" alt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when an input binding value 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en-US" alt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the first ngOnChanges.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ngDoCheck</a:t>
            </a:r>
            <a:r>
              <a:rPr lang="en-US" alt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every run of change detection.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ngAfterContentInit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the component content is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ngAfterContentChecked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every check of component content.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ngAfterViewInit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the component's view(s) are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ngAfterViewChecked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after every check of a component's view(s).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ngOnDestroy</a:t>
            </a:r>
            <a:r>
              <a:rPr lang="en-US" alt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called just before the component is destroyed.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49867" y="6347069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065F-64DE-40CB-A3AD-58F1ED5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795" y="0"/>
            <a:ext cx="57404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 Bindings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025268"/>
            <a:ext cx="10287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Elvis Operator: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property, that does not exist, is referenced in a template, an exception is 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“Elvis Operator” is a simple and easy way to guard against null and undefined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denoted by a question mark immediately followed by a period “</a:t>
            </a: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9335" y="4692311"/>
            <a:ext cx="7559494" cy="1540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&lt;md-input-container&gt;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&lt;label&gt;Type to see the value&lt;/label&gt;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type="text" /&gt;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&lt;/md-input-container&gt;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&lt;strong&gt;{{input?.value}}&lt;/strong&gt;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3034" y="639515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DEEB-04BE-41B6-8F64-6C03E7F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933" y="-60812"/>
            <a:ext cx="4961467" cy="7778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Structural Directives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1576" y="1101308"/>
            <a:ext cx="9610165" cy="302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uses directives to transform the DOM when a template is rendered.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adds and removes elements in the DOM based on the results of an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repeater directive which outputs a list of elements by iterating over an array.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68778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25F5-8799-41B3-A175-264687AF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DA8AF-7D88-4046-B7E0-070D2F18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28" y="4509459"/>
            <a:ext cx="8417859" cy="10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278" y="0"/>
            <a:ext cx="2048123" cy="660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ngIf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1" y="9509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 err="1">
                <a:solidFill>
                  <a:schemeClr val="accent2"/>
                </a:solidFill>
              </a:rPr>
              <a:t>ngIf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will render the html tag and all nested tags if the attribute value is defined (truthy) or ‘true’ if it is a Boolean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53" y="2508716"/>
            <a:ext cx="9401175" cy="2486025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7608-2617-433B-BA4E-AA6FB67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753" y="114202"/>
            <a:ext cx="2056075" cy="6923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*ngFor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93507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*ngFor will render the html tag and all nested tags for every element in an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15" y="3770080"/>
            <a:ext cx="4110825" cy="284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3" y="1776288"/>
            <a:ext cx="6484951" cy="1848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20" y="1776287"/>
            <a:ext cx="3257197" cy="4592707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052B-9AE6-4AB3-BB66-853EFF91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69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an Angular component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structural directives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an Angular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026" y="0"/>
            <a:ext cx="5620870" cy="9439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to Routes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7903" y="630064"/>
            <a:ext cx="11025116" cy="59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allows to: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Recover browser history functionality which is otherwise lost with SPA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Maintain the state of the application.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modular applications.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the application based on the roles (certain roles have access to certain URLs).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Routes are injected into &lt;</a:t>
            </a:r>
            <a:r>
              <a:rPr lang="en-US" sz="2400" dirty="0">
                <a:solidFill>
                  <a:schemeClr val="accent5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router-outlet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&gt;&lt;/</a:t>
            </a:r>
            <a:r>
              <a:rPr lang="en-US" sz="2400" dirty="0">
                <a:solidFill>
                  <a:schemeClr val="accent5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router-outlet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&gt;.  This is most commonly placed in app.component.html below any navigation bars or content that you want to appear on every page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sz="2400" dirty="0">
              <a:solidFill>
                <a:schemeClr val="bg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2765" y="642651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CBF31-C119-46B4-BFCB-B0BC217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066" y="-75542"/>
            <a:ext cx="5190067" cy="98954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 Routing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609" y="1620121"/>
            <a:ext cx="1126898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add routing after the 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Angular best practice is to create a separate, top-level module dedicated to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 - flat flag will place the module in the top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 - module=app will add the import for app-routing inside of </a:t>
            </a:r>
            <a:r>
              <a:rPr lang="en-US" sz="2400" dirty="0" err="1">
                <a:solidFill>
                  <a:schemeClr val="bg1"/>
                </a:solidFill>
              </a:rPr>
              <a:t>AppModule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3709" y="2820699"/>
            <a:ext cx="7559494" cy="707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module app-routing   --flat   --module=app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176AF-8FD5-450F-87DE-CCCA0FB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918" y="190006"/>
            <a:ext cx="4842164" cy="7406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Route Configuration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5854" y="1175408"/>
            <a:ext cx="11170722" cy="347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 are configured, using the Routes type, which is an array of route objects. The route object is composed of the following attributes: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accent5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Path: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URL to be shown in the browser when application is on the specific route.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accent5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Component: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 to be rendered to, when the application is on the specific route. This is the output of the router link.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3780" y="637735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C7B6F-0081-4F9B-B371-B31E5FC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B63-0AF0-6043-9317-DB1DCA5C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227" y="249382"/>
            <a:ext cx="6615545" cy="82378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Optional Route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876E-4CBE-2143-BE88-0B634047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240"/>
            <a:ext cx="10515600" cy="4351338"/>
          </a:xfrm>
        </p:spPr>
        <p:txBody>
          <a:bodyPr>
            <a:normAutofit lnSpcReduction="10000"/>
          </a:bodyPr>
          <a:lstStyle/>
          <a:p>
            <a:pPr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redirectTo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Redirect route if needed; each route can have either component or a redirect attribute defined. </a:t>
            </a:r>
          </a:p>
          <a:p>
            <a:pPr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Optional property that defaults to 'prefix'; determines, whether to match full URLs, or just the beginning. When defining a route with empty path string set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to 'full', otherwise it will match all URLs.</a:t>
            </a:r>
          </a:p>
          <a:p>
            <a:pPr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children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- Array of route definitions objects, representing the child routes of this route.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217" y="48656"/>
            <a:ext cx="6765966" cy="10139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Route Configuration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1299483"/>
            <a:ext cx="905196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array with route objects being passed to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forRoot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4069488"/>
            <a:ext cx="9445831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picks the empty path, as the default landing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 may redirect to other routes, using the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F674-B8DC-4B10-BFA4-096F31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0F133-A2B7-B44B-9193-15B0C0FC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08" y="1867205"/>
            <a:ext cx="4502150" cy="183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0899C-F7BF-4644-A5EE-C87EFD0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20" y="5240682"/>
            <a:ext cx="6245926" cy="12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168" y="82936"/>
            <a:ext cx="4414432" cy="8516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1880" y="1051781"/>
            <a:ext cx="9198429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view template,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directive may be used inside of an anchor tag to add links that point to the defined routes.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1880" y="3002146"/>
            <a:ext cx="9085284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navigate programmatically, the router’s navigate method may be used.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4769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09C1-FC9F-4649-B3C3-252C1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5D8B0D-A9C8-9041-BD95-3B28E536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13" y="2137679"/>
            <a:ext cx="7534564" cy="379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76CED4-50EB-B948-8497-F543EFEF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08" y="5712605"/>
            <a:ext cx="4265591" cy="627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8F4FE-8A8A-6546-94BB-B020018CA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964" y="4056942"/>
            <a:ext cx="5384881" cy="444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8C876-245F-F742-A983-2382998A0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921" y="4831450"/>
            <a:ext cx="5606968" cy="5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3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83152" y="200621"/>
            <a:ext cx="6099048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Practice – </a:t>
            </a:r>
            <a:r>
              <a:rPr lang="en-US" dirty="0" err="1">
                <a:solidFill>
                  <a:schemeClr val="bg1"/>
                </a:solidFill>
              </a:rPr>
              <a:t>HelloAngular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new Component called </a:t>
            </a:r>
            <a:r>
              <a:rPr lang="en-US" sz="2400" dirty="0" err="1">
                <a:solidFill>
                  <a:schemeClr val="bg1"/>
                </a:solidFill>
              </a:rPr>
              <a:t>HomeComponent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Migrate all of the content from </a:t>
            </a:r>
            <a:r>
              <a:rPr lang="en-US" sz="2400" dirty="0" err="1">
                <a:solidFill>
                  <a:schemeClr val="bg1"/>
                </a:solidFill>
              </a:rPr>
              <a:t>AppComponent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 err="1">
                <a:solidFill>
                  <a:schemeClr val="bg1"/>
                </a:solidFill>
              </a:rPr>
              <a:t>HomeComponent</a:t>
            </a:r>
            <a:r>
              <a:rPr lang="en-US" sz="2400" dirty="0">
                <a:solidFill>
                  <a:schemeClr val="bg1"/>
                </a:solidFill>
              </a:rPr>
              <a:t> except for the &lt;router-outlet&gt;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 up routing in app-</a:t>
            </a:r>
            <a:r>
              <a:rPr lang="en-US" sz="2400" dirty="0" err="1">
                <a:solidFill>
                  <a:schemeClr val="bg1"/>
                </a:solidFill>
              </a:rPr>
              <a:t>routing.module.ts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Add navbar to </a:t>
            </a:r>
            <a:r>
              <a:rPr lang="en-US" sz="2400" dirty="0" err="1">
                <a:solidFill>
                  <a:schemeClr val="bg1"/>
                </a:solidFill>
              </a:rPr>
              <a:t>app.component.html</a:t>
            </a:r>
            <a:r>
              <a:rPr lang="en-US" sz="2400" dirty="0">
                <a:solidFill>
                  <a:schemeClr val="bg1"/>
                </a:solidFill>
              </a:rPr>
              <a:t> with links to Home and </a:t>
            </a:r>
            <a:r>
              <a:rPr lang="en-US" sz="2400" dirty="0" err="1">
                <a:solidFill>
                  <a:schemeClr val="bg1"/>
                </a:solidFill>
              </a:rPr>
              <a:t>DeveloperBios</a:t>
            </a:r>
            <a:r>
              <a:rPr lang="en-US" sz="2400" dirty="0">
                <a:solidFill>
                  <a:schemeClr val="bg1"/>
                </a:solidFill>
              </a:rPr>
              <a:t> (bio component)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71948-52B6-4C51-9512-D4AC9C1A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752" y="-276467"/>
            <a:ext cx="864400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home.component.html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56" y="870820"/>
            <a:ext cx="7656681" cy="5548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943616"/>
            <a:ext cx="240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Migrate content from app.component.html here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7940" y="3042026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1F058-D431-4E41-9E20-A96C64B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HomeComponent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25" y="2898319"/>
            <a:ext cx="309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Migrate content from AppComponent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(just the class properties and methods not the @Component stuff)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91654" y="3230600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46" y="730779"/>
            <a:ext cx="6384751" cy="5726152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3048-7E56-487F-8C84-665ACD3C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352" y="-249302"/>
            <a:ext cx="5341812" cy="13384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55" y="883637"/>
            <a:ext cx="7890614" cy="567819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B4A21-5D7D-4131-886E-D6EB833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81995" y="0"/>
            <a:ext cx="2485900" cy="102077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Key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219200" y="6358792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3601" y="1882198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752600" y="1020775"/>
            <a:ext cx="8229600" cy="4983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Understand and Create Components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Add Bio Component to HelloAngular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Developer class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bio.component.ts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bio.component.html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 bio in app.component.html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Discuss Component LifeCycle Hooks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Discuss and implement other bindings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Discuss and implement structural directives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Intro to Routes</a:t>
            </a: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Implement Routing in HelloAngular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F79E8-6BAB-4F8E-941A-C13B45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711" y="62005"/>
            <a:ext cx="6436426" cy="7677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App.component.html</a:t>
            </a:r>
            <a:r>
              <a:rPr lang="en-US" dirty="0">
                <a:solidFill>
                  <a:schemeClr val="bg1"/>
                </a:solidFill>
              </a:rPr>
              <a:t> Navbar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7832" y="5777916"/>
            <a:ext cx="4363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bootstrap </a:t>
            </a:r>
            <a:r>
              <a:rPr lang="en-US" dirty="0" err="1">
                <a:solidFill>
                  <a:schemeClr val="bg1"/>
                </a:solidFill>
              </a:rPr>
              <a:t>cdn</a:t>
            </a:r>
            <a:r>
              <a:rPr lang="en-US" dirty="0">
                <a:solidFill>
                  <a:schemeClr val="bg1"/>
                </a:solidFill>
              </a:rPr>
              <a:t> link to index.html to render Bootstrap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9C627-6E3B-41BA-BA94-2DDC110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CE7DB-B6B5-034A-829A-F9CF93DF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91" y="943502"/>
            <a:ext cx="9602955" cy="44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5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3755" y="132878"/>
            <a:ext cx="4516582" cy="8333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Routes in Action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318" y="649458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9F14-AF67-49FE-B374-1D9A58AF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8791-248B-B84F-921E-16567788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12"/>
          <a:stretch/>
        </p:blipFill>
        <p:spPr>
          <a:xfrm>
            <a:off x="3077448" y="1235034"/>
            <a:ext cx="6211746" cy="2600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4D4E0-1C62-2441-9659-FD30D9A9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92" y="4622219"/>
            <a:ext cx="6662057" cy="17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0D36B4-E38E-4B4A-8BA1-D5F31A704665}"/>
              </a:ext>
            </a:extLst>
          </p:cNvPr>
          <p:cNvSpPr txBox="1">
            <a:spLocks/>
          </p:cNvSpPr>
          <p:nvPr/>
        </p:nvSpPr>
        <p:spPr>
          <a:xfrm>
            <a:off x="674109" y="1020028"/>
            <a:ext cx="5065007" cy="4763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Components</a:t>
            </a:r>
          </a:p>
          <a:p>
            <a:pPr marL="838190" lvl="1" indent="-380990"/>
            <a:r>
              <a:rPr lang="en-US" sz="2800" dirty="0">
                <a:solidFill>
                  <a:srgbClr val="002060"/>
                </a:solidFill>
              </a:rPr>
              <a:t>ng g c &lt;&lt;component&gt;&gt;</a:t>
            </a:r>
          </a:p>
          <a:p>
            <a:pPr marL="838190" lvl="1" indent="-380990"/>
            <a:r>
              <a:rPr lang="en-US" sz="2800" dirty="0">
                <a:solidFill>
                  <a:srgbClr val="002060"/>
                </a:solidFill>
              </a:rPr>
              <a:t>@Component</a:t>
            </a:r>
          </a:p>
          <a:p>
            <a:pPr marL="838190" lvl="1" indent="-380990"/>
            <a:r>
              <a:rPr lang="en-US" sz="2800" dirty="0">
                <a:solidFill>
                  <a:srgbClr val="002060"/>
                </a:solidFill>
              </a:rPr>
              <a:t>selector</a:t>
            </a:r>
          </a:p>
          <a:p>
            <a:pPr marL="838190" lvl="1" indent="-380990"/>
            <a:r>
              <a:rPr lang="en-US" sz="2800" dirty="0" err="1">
                <a:solidFill>
                  <a:srgbClr val="002060"/>
                </a:solidFill>
              </a:rPr>
              <a:t>templateUrl</a:t>
            </a:r>
            <a:endParaRPr lang="en-US" sz="2800" dirty="0">
              <a:solidFill>
                <a:srgbClr val="002060"/>
              </a:solidFill>
            </a:endParaRPr>
          </a:p>
          <a:p>
            <a:pPr marL="838190" lvl="1" indent="-380990"/>
            <a:r>
              <a:rPr lang="en-US" sz="2800" dirty="0">
                <a:solidFill>
                  <a:srgbClr val="002060"/>
                </a:solidFill>
              </a:rPr>
              <a:t>Style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Directives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*</a:t>
            </a:r>
            <a:r>
              <a:rPr lang="en-US" sz="2800" dirty="0" err="1">
                <a:solidFill>
                  <a:srgbClr val="002060"/>
                </a:solidFill>
              </a:rPr>
              <a:t>ngIf</a:t>
            </a:r>
            <a:endParaRPr lang="en-US" sz="2800" dirty="0">
              <a:solidFill>
                <a:srgbClr val="002060"/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*</a:t>
            </a:r>
            <a:r>
              <a:rPr lang="en-US" sz="2800" dirty="0" err="1">
                <a:solidFill>
                  <a:srgbClr val="002060"/>
                </a:solidFill>
              </a:rPr>
              <a:t>ngFor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89444-CFA8-2241-AC66-0B324FBEA4A1}"/>
              </a:ext>
            </a:extLst>
          </p:cNvPr>
          <p:cNvSpPr txBox="1"/>
          <p:nvPr/>
        </p:nvSpPr>
        <p:spPr>
          <a:xfrm>
            <a:off x="6296655" y="1122326"/>
            <a:ext cx="478054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2060"/>
                </a:solidFill>
              </a:rPr>
              <a:t>Routes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{ path: ‘</a:t>
            </a:r>
            <a:r>
              <a:rPr lang="en-US" sz="2800" dirty="0" err="1">
                <a:solidFill>
                  <a:srgbClr val="002060"/>
                </a:solidFill>
              </a:rPr>
              <a:t>url</a:t>
            </a:r>
            <a:r>
              <a:rPr lang="en-US" sz="2800" dirty="0">
                <a:solidFill>
                  <a:srgbClr val="002060"/>
                </a:solidFill>
              </a:rPr>
              <a:t>’ component: Component }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</a:rPr>
              <a:t>routerLink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an Angular component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structural directives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an Angular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4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does it mean to say that we can preserve state in a URL?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0"/>
            <a:ext cx="5834449" cy="7016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6904" y="883597"/>
            <a:ext cx="104740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form the building blocks of an Angular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component controls a patch of the screen’s real estate, called a view, and declares reusable UI building blocks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the whole application can be modeled as a tree using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are visible to the end user and can be reused multiple times within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Component, issue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4662" y="5704977"/>
            <a:ext cx="7547538" cy="3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ng g component &lt;&lt;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90A8-B5F5-4FDE-9863-7049BA9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467" y="274200"/>
            <a:ext cx="10648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Decorated with the @Component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constituents of the decorator include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html tag name where component should be inserted.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or </a:t>
            </a:r>
            <a:r>
              <a:rPr lang="en-US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Indicates what template or template file to insert into all occurrences of tags with the selector name.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77" y="3567931"/>
            <a:ext cx="5440751" cy="301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1257" y="3567931"/>
            <a:ext cx="428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styleUrls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indicates style sheets that will be injected into the document as script tags within this component when it is rendered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44E1-7966-4560-8EEA-3105A5E6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407" y="1179136"/>
            <a:ext cx="1021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components by placing the selector in the html document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0" y="2652152"/>
            <a:ext cx="5670956" cy="208121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497333" y="3993777"/>
            <a:ext cx="1990165" cy="94129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6B68-83FD-4F08-8EFB-8C03A9C6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4" y="288036"/>
            <a:ext cx="2521856" cy="2521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5619" y="1019387"/>
            <a:ext cx="82090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Make Developer Class  (ng g class Developer)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firstName: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lastName: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favoriteLanguage: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yearStarted: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Import Developer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instance of a developer inside of the constructor assign to a property called ‘dev’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Display dev component in bio.component.html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toggle switch using </a:t>
            </a:r>
            <a:r>
              <a:rPr lang="en-US" sz="2400" dirty="0" err="1">
                <a:solidFill>
                  <a:schemeClr val="bg1"/>
                </a:solidFill>
              </a:rPr>
              <a:t>ngIF</a:t>
            </a:r>
            <a:r>
              <a:rPr lang="en-US" sz="2400" dirty="0">
                <a:solidFill>
                  <a:schemeClr val="bg1"/>
                </a:solidFill>
              </a:rPr>
              <a:t> to only display bio component if link is clicked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25AD0-9B71-48F5-A9CF-7AE9314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3" y="706035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9074" y="877928"/>
            <a:ext cx="8740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Make a Developer Class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Execute ng g class Developer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Create a constructor with all of the properties as public formal parameters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FFBC-2F35-4895-B45B-762377D6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041" y="2837310"/>
            <a:ext cx="6780439" cy="32171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BBBF1-3EED-4C01-BF5B-99B71E8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8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1547</Words>
  <Application>Microsoft Macintosh PowerPoint</Application>
  <PresentationFormat>Widescreen</PresentationFormat>
  <Paragraphs>291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Course Objective:</vt:lpstr>
      <vt:lpstr>Key topics</vt:lpstr>
      <vt:lpstr>PowerPoint Presentation</vt:lpstr>
      <vt:lpstr>Components</vt:lpstr>
      <vt:lpstr>Creating Components</vt:lpstr>
      <vt:lpstr>Creating Components</vt:lpstr>
      <vt:lpstr>Practice – HelloAngular</vt:lpstr>
      <vt:lpstr>Practice – HelloAngular</vt:lpstr>
      <vt:lpstr>Practice – HelloAngular</vt:lpstr>
      <vt:lpstr>Practice – HelloAngular</vt:lpstr>
      <vt:lpstr>Practice – HelloAngular</vt:lpstr>
      <vt:lpstr>PowerPoint Presentation</vt:lpstr>
      <vt:lpstr>Component Lifecycle</vt:lpstr>
      <vt:lpstr>Other Bindings </vt:lpstr>
      <vt:lpstr>Structural Directives</vt:lpstr>
      <vt:lpstr>*ngIf</vt:lpstr>
      <vt:lpstr>*ngFor</vt:lpstr>
      <vt:lpstr>PowerPoint Presentation</vt:lpstr>
      <vt:lpstr>Introduction to Routes</vt:lpstr>
      <vt:lpstr>App Routing Module</vt:lpstr>
      <vt:lpstr>Route Configuration</vt:lpstr>
      <vt:lpstr>Optional Route Attributes</vt:lpstr>
      <vt:lpstr>Route Configuration (Contd.)</vt:lpstr>
      <vt:lpstr>Route Navigation</vt:lpstr>
      <vt:lpstr>PowerPoint Presentation</vt:lpstr>
      <vt:lpstr>HelloAngular home.component.html</vt:lpstr>
      <vt:lpstr>HelloAngular HomeComponent</vt:lpstr>
      <vt:lpstr>app-routing.module.ts</vt:lpstr>
      <vt:lpstr>App.component.html Navbar</vt:lpstr>
      <vt:lpstr>Routes in Action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Ernd, Taryn (Cognizant)</cp:lastModifiedBy>
  <cp:revision>96</cp:revision>
  <dcterms:created xsi:type="dcterms:W3CDTF">2019-12-05T00:16:50Z</dcterms:created>
  <dcterms:modified xsi:type="dcterms:W3CDTF">2020-03-05T02:30:03Z</dcterms:modified>
</cp:coreProperties>
</file>