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0"/>
  </p:notesMasterIdLst>
  <p:sldIdLst>
    <p:sldId id="256" r:id="rId2"/>
    <p:sldId id="281" r:id="rId3"/>
    <p:sldId id="268" r:id="rId4"/>
    <p:sldId id="279" r:id="rId5"/>
    <p:sldId id="275" r:id="rId6"/>
    <p:sldId id="280" r:id="rId7"/>
    <p:sldId id="276" r:id="rId8"/>
    <p:sldId id="278" r:id="rId9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onofett" panose="020B0604020202020204" charset="0"/>
      <p:regular r:id="rId15"/>
    </p:embeddedFont>
    <p:embeddedFont>
      <p:font typeface="Questrial" pitchFamily="2" charset="0"/>
      <p:regular r:id="rId16"/>
    </p:embeddedFont>
    <p:embeddedFont>
      <p:font typeface="Roboto Mono" panose="020B0604020202020204" charset="0"/>
      <p:regular r:id="rId17"/>
      <p:bold r:id="rId18"/>
      <p:italic r:id="rId19"/>
      <p:boldItalic r:id="rId20"/>
    </p:embeddedFont>
    <p:embeddedFont>
      <p:font typeface="Special Elite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1" d="100"/>
          <a:sy n="51" d="100"/>
        </p:scale>
        <p:origin x="516" y="96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fd6f18662e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fd6f18662e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f86b4f709f_0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f86b4f709f_0_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861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f86b4f709f_0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f86b4f709f_0_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f86b4f709f_0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f86b4f709f_0_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2896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f86b4f709f_0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f86b4f709f_0_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215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f86b4f709f_0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f86b4f709f_0_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888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f86b4f709f_0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f86b4f709f_0_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178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f86b4f709f_0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f86b4f709f_0_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820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978234" y="1813050"/>
            <a:ext cx="16366050" cy="7325100"/>
            <a:chOff x="652156" y="1208700"/>
            <a:chExt cx="10910700" cy="4883400"/>
          </a:xfrm>
        </p:grpSpPr>
        <p:sp>
          <p:nvSpPr>
            <p:cNvPr id="11" name="Google Shape;11;p2"/>
            <p:cNvSpPr/>
            <p:nvPr/>
          </p:nvSpPr>
          <p:spPr>
            <a:xfrm>
              <a:off x="652156" y="1208700"/>
              <a:ext cx="10910700" cy="48834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28575" cap="flat" cmpd="sng">
              <a:solidFill>
                <a:srgbClr val="15131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28575" cap="flat" cmpd="sng">
              <a:solidFill>
                <a:srgbClr val="15131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28575" cap="flat" cmpd="sng">
              <a:solidFill>
                <a:srgbClr val="15131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12500"/>
              </a:avLst>
            </a:pr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677763" y="1537250"/>
              <a:ext cx="248400" cy="288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17" name="Google Shape;17;p2"/>
            <p:cNvGrpSpPr/>
            <p:nvPr/>
          </p:nvGrpSpPr>
          <p:grpSpPr>
            <a:xfrm>
              <a:off x="827712" y="1377491"/>
              <a:ext cx="196200" cy="196200"/>
              <a:chOff x="2205246" y="-492159"/>
              <a:chExt cx="196200" cy="196200"/>
            </a:xfrm>
          </p:grpSpPr>
          <p:sp>
            <p:nvSpPr>
              <p:cNvPr id="18" name="Google Shape;18;p2"/>
              <p:cNvSpPr/>
              <p:nvPr/>
            </p:nvSpPr>
            <p:spPr>
              <a:xfrm rot="2702936">
                <a:off x="2179143" y="-408484"/>
                <a:ext cx="248407" cy="2885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8102936">
                <a:off x="2179143" y="-408484"/>
                <a:ext cx="248407" cy="2885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  <p:cxnSp>
          <p:nvCxnSpPr>
            <p:cNvPr id="20" name="Google Shape;20;p2"/>
            <p:cNvCxnSpPr/>
            <p:nvPr/>
          </p:nvCxnSpPr>
          <p:spPr>
            <a:xfrm>
              <a:off x="654250" y="1743400"/>
              <a:ext cx="10906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Free writting">
  <p:cSld name="CUSTOM_21_1_1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8"/>
          <p:cNvSpPr/>
          <p:nvPr/>
        </p:nvSpPr>
        <p:spPr>
          <a:xfrm>
            <a:off x="406734" y="2612175"/>
            <a:ext cx="17493000" cy="73251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571" name="Google Shape;571;p18"/>
          <p:cNvSpPr/>
          <p:nvPr/>
        </p:nvSpPr>
        <p:spPr>
          <a:xfrm>
            <a:off x="406725" y="2612175"/>
            <a:ext cx="17493000" cy="7713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572" name="Google Shape;572;p18"/>
          <p:cNvSpPr/>
          <p:nvPr/>
        </p:nvSpPr>
        <p:spPr>
          <a:xfrm>
            <a:off x="547219" y="2734594"/>
            <a:ext cx="540000" cy="540000"/>
          </a:xfrm>
          <a:prstGeom prst="rect">
            <a:avLst/>
          </a:prstGeom>
          <a:noFill/>
          <a:ln w="28575" cap="flat" cmpd="sng">
            <a:solidFill>
              <a:srgbClr val="15131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</p:txBody>
      </p:sp>
      <p:sp>
        <p:nvSpPr>
          <p:cNvPr id="573" name="Google Shape;573;p18"/>
          <p:cNvSpPr/>
          <p:nvPr/>
        </p:nvSpPr>
        <p:spPr>
          <a:xfrm>
            <a:off x="1204481" y="2734594"/>
            <a:ext cx="540000" cy="540000"/>
          </a:xfrm>
          <a:prstGeom prst="rect">
            <a:avLst/>
          </a:prstGeom>
          <a:noFill/>
          <a:ln w="28575" cap="flat" cmpd="sng">
            <a:solidFill>
              <a:srgbClr val="15131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18"/>
          <p:cNvSpPr/>
          <p:nvPr/>
        </p:nvSpPr>
        <p:spPr>
          <a:xfrm>
            <a:off x="1861744" y="2734594"/>
            <a:ext cx="540000" cy="540000"/>
          </a:xfrm>
          <a:prstGeom prst="rect">
            <a:avLst/>
          </a:prstGeom>
          <a:noFill/>
          <a:ln w="28575" cap="flat" cmpd="sng">
            <a:solidFill>
              <a:srgbClr val="15131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18"/>
          <p:cNvSpPr/>
          <p:nvPr/>
        </p:nvSpPr>
        <p:spPr>
          <a:xfrm>
            <a:off x="1312481" y="2842594"/>
            <a:ext cx="324000" cy="324000"/>
          </a:xfrm>
          <a:prstGeom prst="frame">
            <a:avLst>
              <a:gd name="adj1" fmla="val 12500"/>
            </a:avLst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18"/>
          <p:cNvSpPr/>
          <p:nvPr/>
        </p:nvSpPr>
        <p:spPr>
          <a:xfrm>
            <a:off x="1945144" y="3105000"/>
            <a:ext cx="372600" cy="43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grpSp>
        <p:nvGrpSpPr>
          <p:cNvPr id="577" name="Google Shape;577;p18"/>
          <p:cNvGrpSpPr/>
          <p:nvPr/>
        </p:nvGrpSpPr>
        <p:grpSpPr>
          <a:xfrm>
            <a:off x="670069" y="2865361"/>
            <a:ext cx="294300" cy="294300"/>
            <a:chOff x="2205246" y="-492159"/>
            <a:chExt cx="196200" cy="196200"/>
          </a:xfrm>
        </p:grpSpPr>
        <p:sp>
          <p:nvSpPr>
            <p:cNvPr id="578" name="Google Shape;578;p18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579" name="Google Shape;579;p18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rot="-5400000">
            <a:off x="4045313" y="-4044786"/>
            <a:ext cx="10216794" cy="18307420"/>
          </a:xfrm>
          <a:custGeom>
            <a:avLst/>
            <a:gdLst/>
            <a:ahLst/>
            <a:cxnLst/>
            <a:rect l="l" t="t" r="r" b="b"/>
            <a:pathLst>
              <a:path w="7119717" h="12539329" extrusionOk="0">
                <a:moveTo>
                  <a:pt x="583070" y="12004282"/>
                </a:moveTo>
                <a:lnTo>
                  <a:pt x="246697" y="12004282"/>
                </a:lnTo>
                <a:lnTo>
                  <a:pt x="246697" y="12354830"/>
                </a:lnTo>
                <a:lnTo>
                  <a:pt x="583070" y="12354830"/>
                </a:lnTo>
                <a:close/>
                <a:moveTo>
                  <a:pt x="583070" y="11639155"/>
                </a:moveTo>
                <a:lnTo>
                  <a:pt x="246697" y="11639155"/>
                </a:lnTo>
                <a:lnTo>
                  <a:pt x="246697" y="11989703"/>
                </a:lnTo>
                <a:lnTo>
                  <a:pt x="583070" y="11989703"/>
                </a:lnTo>
                <a:close/>
                <a:moveTo>
                  <a:pt x="583070" y="11274028"/>
                </a:moveTo>
                <a:lnTo>
                  <a:pt x="246697" y="11274028"/>
                </a:lnTo>
                <a:lnTo>
                  <a:pt x="246697" y="11624575"/>
                </a:lnTo>
                <a:lnTo>
                  <a:pt x="583070" y="11624575"/>
                </a:lnTo>
                <a:close/>
                <a:moveTo>
                  <a:pt x="583070" y="10908900"/>
                </a:moveTo>
                <a:lnTo>
                  <a:pt x="246697" y="10908900"/>
                </a:lnTo>
                <a:lnTo>
                  <a:pt x="246697" y="11259448"/>
                </a:lnTo>
                <a:lnTo>
                  <a:pt x="583070" y="11259448"/>
                </a:lnTo>
                <a:close/>
                <a:moveTo>
                  <a:pt x="583070" y="10543772"/>
                </a:moveTo>
                <a:lnTo>
                  <a:pt x="246697" y="10543772"/>
                </a:lnTo>
                <a:lnTo>
                  <a:pt x="246697" y="10894320"/>
                </a:lnTo>
                <a:lnTo>
                  <a:pt x="583070" y="10894320"/>
                </a:lnTo>
                <a:close/>
                <a:moveTo>
                  <a:pt x="583070" y="10178645"/>
                </a:moveTo>
                <a:lnTo>
                  <a:pt x="246697" y="10178645"/>
                </a:lnTo>
                <a:lnTo>
                  <a:pt x="246697" y="10529192"/>
                </a:lnTo>
                <a:lnTo>
                  <a:pt x="583070" y="10529192"/>
                </a:lnTo>
                <a:close/>
                <a:moveTo>
                  <a:pt x="583070" y="9813518"/>
                </a:moveTo>
                <a:lnTo>
                  <a:pt x="246697" y="9813518"/>
                </a:lnTo>
                <a:lnTo>
                  <a:pt x="246697" y="10164065"/>
                </a:lnTo>
                <a:lnTo>
                  <a:pt x="583070" y="10164065"/>
                </a:lnTo>
                <a:close/>
                <a:moveTo>
                  <a:pt x="583070" y="9448390"/>
                </a:moveTo>
                <a:lnTo>
                  <a:pt x="246697" y="9448390"/>
                </a:lnTo>
                <a:lnTo>
                  <a:pt x="246697" y="9798938"/>
                </a:lnTo>
                <a:lnTo>
                  <a:pt x="583070" y="9798938"/>
                </a:lnTo>
                <a:close/>
                <a:moveTo>
                  <a:pt x="583070" y="9083262"/>
                </a:moveTo>
                <a:lnTo>
                  <a:pt x="246697" y="9083262"/>
                </a:lnTo>
                <a:lnTo>
                  <a:pt x="246697" y="9433810"/>
                </a:lnTo>
                <a:lnTo>
                  <a:pt x="583070" y="9433810"/>
                </a:lnTo>
                <a:close/>
                <a:moveTo>
                  <a:pt x="583070" y="8718135"/>
                </a:moveTo>
                <a:lnTo>
                  <a:pt x="246697" y="8718135"/>
                </a:lnTo>
                <a:lnTo>
                  <a:pt x="246697" y="9068682"/>
                </a:lnTo>
                <a:lnTo>
                  <a:pt x="583070" y="9068682"/>
                </a:lnTo>
                <a:close/>
                <a:moveTo>
                  <a:pt x="583070" y="8353008"/>
                </a:moveTo>
                <a:lnTo>
                  <a:pt x="246697" y="8353008"/>
                </a:lnTo>
                <a:lnTo>
                  <a:pt x="246697" y="8703555"/>
                </a:lnTo>
                <a:lnTo>
                  <a:pt x="583070" y="8703555"/>
                </a:lnTo>
                <a:close/>
                <a:moveTo>
                  <a:pt x="583070" y="7987881"/>
                </a:moveTo>
                <a:lnTo>
                  <a:pt x="246697" y="7987881"/>
                </a:lnTo>
                <a:lnTo>
                  <a:pt x="246697" y="8338428"/>
                </a:lnTo>
                <a:lnTo>
                  <a:pt x="583070" y="8338428"/>
                </a:lnTo>
                <a:close/>
                <a:moveTo>
                  <a:pt x="583070" y="7622754"/>
                </a:moveTo>
                <a:lnTo>
                  <a:pt x="246697" y="7622754"/>
                </a:lnTo>
                <a:lnTo>
                  <a:pt x="246697" y="7973301"/>
                </a:lnTo>
                <a:lnTo>
                  <a:pt x="583070" y="7973301"/>
                </a:lnTo>
                <a:close/>
                <a:moveTo>
                  <a:pt x="583070" y="7257625"/>
                </a:moveTo>
                <a:lnTo>
                  <a:pt x="246697" y="7257625"/>
                </a:lnTo>
                <a:lnTo>
                  <a:pt x="246697" y="7608174"/>
                </a:lnTo>
                <a:lnTo>
                  <a:pt x="583070" y="7608174"/>
                </a:lnTo>
                <a:close/>
                <a:moveTo>
                  <a:pt x="583070" y="6892501"/>
                </a:moveTo>
                <a:lnTo>
                  <a:pt x="246697" y="6892501"/>
                </a:lnTo>
                <a:lnTo>
                  <a:pt x="246697" y="7243044"/>
                </a:lnTo>
                <a:lnTo>
                  <a:pt x="583070" y="7243044"/>
                </a:lnTo>
                <a:close/>
                <a:moveTo>
                  <a:pt x="583070" y="6527374"/>
                </a:moveTo>
                <a:lnTo>
                  <a:pt x="246697" y="6527374"/>
                </a:lnTo>
                <a:lnTo>
                  <a:pt x="246697" y="6877920"/>
                </a:lnTo>
                <a:lnTo>
                  <a:pt x="583070" y="6877920"/>
                </a:lnTo>
                <a:close/>
                <a:moveTo>
                  <a:pt x="583070" y="6187383"/>
                </a:moveTo>
                <a:lnTo>
                  <a:pt x="246698" y="6187383"/>
                </a:lnTo>
                <a:lnTo>
                  <a:pt x="246698" y="6357302"/>
                </a:lnTo>
                <a:lnTo>
                  <a:pt x="246697" y="6357302"/>
                </a:lnTo>
                <a:lnTo>
                  <a:pt x="246697" y="6512794"/>
                </a:lnTo>
                <a:lnTo>
                  <a:pt x="583070" y="6512794"/>
                </a:lnTo>
                <a:close/>
                <a:moveTo>
                  <a:pt x="583071" y="5822255"/>
                </a:moveTo>
                <a:lnTo>
                  <a:pt x="246698" y="5822255"/>
                </a:lnTo>
                <a:lnTo>
                  <a:pt x="246698" y="6172803"/>
                </a:lnTo>
                <a:lnTo>
                  <a:pt x="583071" y="6172803"/>
                </a:lnTo>
                <a:close/>
                <a:moveTo>
                  <a:pt x="583071" y="5457129"/>
                </a:moveTo>
                <a:lnTo>
                  <a:pt x="246698" y="5457129"/>
                </a:lnTo>
                <a:lnTo>
                  <a:pt x="246698" y="5807676"/>
                </a:lnTo>
                <a:lnTo>
                  <a:pt x="583071" y="5807676"/>
                </a:lnTo>
                <a:close/>
                <a:moveTo>
                  <a:pt x="583071" y="5092001"/>
                </a:moveTo>
                <a:lnTo>
                  <a:pt x="246698" y="5092001"/>
                </a:lnTo>
                <a:lnTo>
                  <a:pt x="246698" y="5442548"/>
                </a:lnTo>
                <a:lnTo>
                  <a:pt x="583071" y="5442548"/>
                </a:lnTo>
                <a:close/>
                <a:moveTo>
                  <a:pt x="583071" y="4726873"/>
                </a:moveTo>
                <a:lnTo>
                  <a:pt x="246698" y="4726873"/>
                </a:lnTo>
                <a:lnTo>
                  <a:pt x="246698" y="5077421"/>
                </a:lnTo>
                <a:lnTo>
                  <a:pt x="583071" y="5077421"/>
                </a:lnTo>
                <a:close/>
                <a:moveTo>
                  <a:pt x="583071" y="4361745"/>
                </a:moveTo>
                <a:lnTo>
                  <a:pt x="246698" y="4361745"/>
                </a:lnTo>
                <a:lnTo>
                  <a:pt x="246698" y="4712293"/>
                </a:lnTo>
                <a:lnTo>
                  <a:pt x="583071" y="4712293"/>
                </a:lnTo>
                <a:close/>
                <a:moveTo>
                  <a:pt x="583071" y="3996618"/>
                </a:moveTo>
                <a:lnTo>
                  <a:pt x="246698" y="3996618"/>
                </a:lnTo>
                <a:lnTo>
                  <a:pt x="246698" y="4347165"/>
                </a:lnTo>
                <a:lnTo>
                  <a:pt x="583071" y="4347165"/>
                </a:lnTo>
                <a:close/>
                <a:moveTo>
                  <a:pt x="583071" y="3631491"/>
                </a:moveTo>
                <a:lnTo>
                  <a:pt x="246698" y="3631491"/>
                </a:lnTo>
                <a:lnTo>
                  <a:pt x="246698" y="3982038"/>
                </a:lnTo>
                <a:lnTo>
                  <a:pt x="583071" y="3982038"/>
                </a:lnTo>
                <a:close/>
                <a:moveTo>
                  <a:pt x="583071" y="3266363"/>
                </a:moveTo>
                <a:lnTo>
                  <a:pt x="246698" y="3266363"/>
                </a:lnTo>
                <a:lnTo>
                  <a:pt x="246698" y="3616911"/>
                </a:lnTo>
                <a:lnTo>
                  <a:pt x="583071" y="3616911"/>
                </a:lnTo>
                <a:close/>
                <a:moveTo>
                  <a:pt x="583071" y="2901235"/>
                </a:moveTo>
                <a:lnTo>
                  <a:pt x="246698" y="2901235"/>
                </a:lnTo>
                <a:lnTo>
                  <a:pt x="246698" y="3251783"/>
                </a:lnTo>
                <a:lnTo>
                  <a:pt x="583071" y="3251783"/>
                </a:lnTo>
                <a:close/>
                <a:moveTo>
                  <a:pt x="583071" y="2536108"/>
                </a:moveTo>
                <a:lnTo>
                  <a:pt x="246698" y="2536108"/>
                </a:lnTo>
                <a:lnTo>
                  <a:pt x="246698" y="2886655"/>
                </a:lnTo>
                <a:lnTo>
                  <a:pt x="583071" y="2886655"/>
                </a:lnTo>
                <a:close/>
                <a:moveTo>
                  <a:pt x="583071" y="2170981"/>
                </a:moveTo>
                <a:lnTo>
                  <a:pt x="246698" y="2170981"/>
                </a:lnTo>
                <a:lnTo>
                  <a:pt x="246698" y="2521528"/>
                </a:lnTo>
                <a:lnTo>
                  <a:pt x="583071" y="2521528"/>
                </a:lnTo>
                <a:close/>
                <a:moveTo>
                  <a:pt x="583071" y="1805854"/>
                </a:moveTo>
                <a:lnTo>
                  <a:pt x="246698" y="1805854"/>
                </a:lnTo>
                <a:lnTo>
                  <a:pt x="246698" y="2156401"/>
                </a:lnTo>
                <a:lnTo>
                  <a:pt x="583071" y="2156401"/>
                </a:lnTo>
                <a:close/>
                <a:moveTo>
                  <a:pt x="583071" y="1440727"/>
                </a:moveTo>
                <a:lnTo>
                  <a:pt x="246698" y="1440727"/>
                </a:lnTo>
                <a:lnTo>
                  <a:pt x="246698" y="1791274"/>
                </a:lnTo>
                <a:lnTo>
                  <a:pt x="583071" y="1791274"/>
                </a:lnTo>
                <a:close/>
                <a:moveTo>
                  <a:pt x="583071" y="1075598"/>
                </a:moveTo>
                <a:lnTo>
                  <a:pt x="246698" y="1075598"/>
                </a:lnTo>
                <a:lnTo>
                  <a:pt x="246698" y="1426147"/>
                </a:lnTo>
                <a:lnTo>
                  <a:pt x="583071" y="1426147"/>
                </a:lnTo>
                <a:close/>
                <a:moveTo>
                  <a:pt x="583071" y="710474"/>
                </a:moveTo>
                <a:lnTo>
                  <a:pt x="246698" y="710474"/>
                </a:lnTo>
                <a:lnTo>
                  <a:pt x="246698" y="1061017"/>
                </a:lnTo>
                <a:lnTo>
                  <a:pt x="583071" y="1061017"/>
                </a:lnTo>
                <a:close/>
                <a:moveTo>
                  <a:pt x="583071" y="345347"/>
                </a:moveTo>
                <a:lnTo>
                  <a:pt x="246698" y="345347"/>
                </a:lnTo>
                <a:lnTo>
                  <a:pt x="246698" y="695893"/>
                </a:lnTo>
                <a:lnTo>
                  <a:pt x="583071" y="695893"/>
                </a:lnTo>
                <a:close/>
                <a:moveTo>
                  <a:pt x="934659" y="12004282"/>
                </a:moveTo>
                <a:lnTo>
                  <a:pt x="598290" y="12004282"/>
                </a:lnTo>
                <a:lnTo>
                  <a:pt x="598290" y="12354830"/>
                </a:lnTo>
                <a:lnTo>
                  <a:pt x="934659" y="12354830"/>
                </a:lnTo>
                <a:close/>
                <a:moveTo>
                  <a:pt x="934659" y="11639155"/>
                </a:moveTo>
                <a:lnTo>
                  <a:pt x="598290" y="11639155"/>
                </a:lnTo>
                <a:lnTo>
                  <a:pt x="598290" y="11989703"/>
                </a:lnTo>
                <a:lnTo>
                  <a:pt x="934659" y="11989703"/>
                </a:lnTo>
                <a:close/>
                <a:moveTo>
                  <a:pt x="934659" y="11274028"/>
                </a:moveTo>
                <a:lnTo>
                  <a:pt x="598290" y="11274028"/>
                </a:lnTo>
                <a:lnTo>
                  <a:pt x="598290" y="11624575"/>
                </a:lnTo>
                <a:lnTo>
                  <a:pt x="934659" y="11624575"/>
                </a:lnTo>
                <a:close/>
                <a:moveTo>
                  <a:pt x="934659" y="10908900"/>
                </a:moveTo>
                <a:lnTo>
                  <a:pt x="598290" y="10908900"/>
                </a:lnTo>
                <a:lnTo>
                  <a:pt x="598290" y="11259448"/>
                </a:lnTo>
                <a:lnTo>
                  <a:pt x="934659" y="11259448"/>
                </a:lnTo>
                <a:close/>
                <a:moveTo>
                  <a:pt x="934659" y="10543772"/>
                </a:moveTo>
                <a:lnTo>
                  <a:pt x="598290" y="10543772"/>
                </a:lnTo>
                <a:lnTo>
                  <a:pt x="598290" y="10894320"/>
                </a:lnTo>
                <a:lnTo>
                  <a:pt x="934659" y="10894320"/>
                </a:lnTo>
                <a:close/>
                <a:moveTo>
                  <a:pt x="934659" y="10178645"/>
                </a:moveTo>
                <a:lnTo>
                  <a:pt x="598290" y="10178645"/>
                </a:lnTo>
                <a:lnTo>
                  <a:pt x="598290" y="10529192"/>
                </a:lnTo>
                <a:lnTo>
                  <a:pt x="934659" y="10529192"/>
                </a:lnTo>
                <a:close/>
                <a:moveTo>
                  <a:pt x="934659" y="9813518"/>
                </a:moveTo>
                <a:lnTo>
                  <a:pt x="598290" y="9813518"/>
                </a:lnTo>
                <a:lnTo>
                  <a:pt x="598290" y="10164065"/>
                </a:lnTo>
                <a:lnTo>
                  <a:pt x="934659" y="10164065"/>
                </a:lnTo>
                <a:close/>
                <a:moveTo>
                  <a:pt x="934659" y="9448390"/>
                </a:moveTo>
                <a:lnTo>
                  <a:pt x="598290" y="9448390"/>
                </a:lnTo>
                <a:lnTo>
                  <a:pt x="598290" y="9798938"/>
                </a:lnTo>
                <a:lnTo>
                  <a:pt x="934659" y="9798938"/>
                </a:lnTo>
                <a:close/>
                <a:moveTo>
                  <a:pt x="934659" y="9083262"/>
                </a:moveTo>
                <a:lnTo>
                  <a:pt x="598290" y="9083262"/>
                </a:lnTo>
                <a:lnTo>
                  <a:pt x="598290" y="9433810"/>
                </a:lnTo>
                <a:lnTo>
                  <a:pt x="934659" y="9433810"/>
                </a:lnTo>
                <a:close/>
                <a:moveTo>
                  <a:pt x="934659" y="8718135"/>
                </a:moveTo>
                <a:lnTo>
                  <a:pt x="598290" y="8718135"/>
                </a:lnTo>
                <a:lnTo>
                  <a:pt x="598290" y="9068682"/>
                </a:lnTo>
                <a:lnTo>
                  <a:pt x="934659" y="9068682"/>
                </a:lnTo>
                <a:close/>
                <a:moveTo>
                  <a:pt x="934659" y="8353008"/>
                </a:moveTo>
                <a:lnTo>
                  <a:pt x="598290" y="8353008"/>
                </a:lnTo>
                <a:lnTo>
                  <a:pt x="598290" y="8703555"/>
                </a:lnTo>
                <a:lnTo>
                  <a:pt x="934659" y="8703555"/>
                </a:lnTo>
                <a:close/>
                <a:moveTo>
                  <a:pt x="934659" y="7987881"/>
                </a:moveTo>
                <a:lnTo>
                  <a:pt x="598290" y="7987881"/>
                </a:lnTo>
                <a:lnTo>
                  <a:pt x="598290" y="8338428"/>
                </a:lnTo>
                <a:lnTo>
                  <a:pt x="934659" y="8338428"/>
                </a:lnTo>
                <a:close/>
                <a:moveTo>
                  <a:pt x="934659" y="7622754"/>
                </a:moveTo>
                <a:lnTo>
                  <a:pt x="598290" y="7622754"/>
                </a:lnTo>
                <a:lnTo>
                  <a:pt x="598290" y="7973301"/>
                </a:lnTo>
                <a:lnTo>
                  <a:pt x="934659" y="7973301"/>
                </a:lnTo>
                <a:close/>
                <a:moveTo>
                  <a:pt x="934659" y="7257625"/>
                </a:moveTo>
                <a:lnTo>
                  <a:pt x="598290" y="7257625"/>
                </a:lnTo>
                <a:lnTo>
                  <a:pt x="598290" y="7608174"/>
                </a:lnTo>
                <a:lnTo>
                  <a:pt x="934659" y="7608174"/>
                </a:lnTo>
                <a:close/>
                <a:moveTo>
                  <a:pt x="934659" y="6892501"/>
                </a:moveTo>
                <a:lnTo>
                  <a:pt x="598290" y="6892501"/>
                </a:lnTo>
                <a:lnTo>
                  <a:pt x="598290" y="7243044"/>
                </a:lnTo>
                <a:lnTo>
                  <a:pt x="934659" y="7243044"/>
                </a:lnTo>
                <a:close/>
                <a:moveTo>
                  <a:pt x="934659" y="6527374"/>
                </a:moveTo>
                <a:lnTo>
                  <a:pt x="598290" y="6527374"/>
                </a:lnTo>
                <a:lnTo>
                  <a:pt x="598290" y="6877920"/>
                </a:lnTo>
                <a:lnTo>
                  <a:pt x="934659" y="6877920"/>
                </a:lnTo>
                <a:close/>
                <a:moveTo>
                  <a:pt x="934659" y="6187383"/>
                </a:moveTo>
                <a:lnTo>
                  <a:pt x="598291" y="6187383"/>
                </a:lnTo>
                <a:lnTo>
                  <a:pt x="598291" y="6357302"/>
                </a:lnTo>
                <a:lnTo>
                  <a:pt x="598290" y="6357302"/>
                </a:lnTo>
                <a:lnTo>
                  <a:pt x="598290" y="6512794"/>
                </a:lnTo>
                <a:lnTo>
                  <a:pt x="934659" y="6512794"/>
                </a:lnTo>
                <a:close/>
                <a:moveTo>
                  <a:pt x="934660" y="5822255"/>
                </a:moveTo>
                <a:lnTo>
                  <a:pt x="598291" y="5822255"/>
                </a:lnTo>
                <a:lnTo>
                  <a:pt x="598291" y="6172803"/>
                </a:lnTo>
                <a:lnTo>
                  <a:pt x="934660" y="6172803"/>
                </a:lnTo>
                <a:close/>
                <a:moveTo>
                  <a:pt x="934660" y="5457129"/>
                </a:moveTo>
                <a:lnTo>
                  <a:pt x="598291" y="5457129"/>
                </a:lnTo>
                <a:lnTo>
                  <a:pt x="598291" y="5807676"/>
                </a:lnTo>
                <a:lnTo>
                  <a:pt x="934660" y="5807676"/>
                </a:lnTo>
                <a:close/>
                <a:moveTo>
                  <a:pt x="934660" y="5092001"/>
                </a:moveTo>
                <a:lnTo>
                  <a:pt x="598291" y="5092001"/>
                </a:lnTo>
                <a:lnTo>
                  <a:pt x="598291" y="5442548"/>
                </a:lnTo>
                <a:lnTo>
                  <a:pt x="934660" y="5442548"/>
                </a:lnTo>
                <a:close/>
                <a:moveTo>
                  <a:pt x="934660" y="4726873"/>
                </a:moveTo>
                <a:lnTo>
                  <a:pt x="598291" y="4726873"/>
                </a:lnTo>
                <a:lnTo>
                  <a:pt x="598291" y="5077421"/>
                </a:lnTo>
                <a:lnTo>
                  <a:pt x="934660" y="5077421"/>
                </a:lnTo>
                <a:close/>
                <a:moveTo>
                  <a:pt x="934660" y="4361745"/>
                </a:moveTo>
                <a:lnTo>
                  <a:pt x="598291" y="4361745"/>
                </a:lnTo>
                <a:lnTo>
                  <a:pt x="598291" y="4712293"/>
                </a:lnTo>
                <a:lnTo>
                  <a:pt x="934660" y="4712293"/>
                </a:lnTo>
                <a:close/>
                <a:moveTo>
                  <a:pt x="934660" y="3996618"/>
                </a:moveTo>
                <a:lnTo>
                  <a:pt x="598291" y="3996618"/>
                </a:lnTo>
                <a:lnTo>
                  <a:pt x="598291" y="4347165"/>
                </a:lnTo>
                <a:lnTo>
                  <a:pt x="934660" y="4347165"/>
                </a:lnTo>
                <a:close/>
                <a:moveTo>
                  <a:pt x="934660" y="3631491"/>
                </a:moveTo>
                <a:lnTo>
                  <a:pt x="598291" y="3631491"/>
                </a:lnTo>
                <a:lnTo>
                  <a:pt x="598291" y="3982038"/>
                </a:lnTo>
                <a:lnTo>
                  <a:pt x="934660" y="3982038"/>
                </a:lnTo>
                <a:close/>
                <a:moveTo>
                  <a:pt x="934660" y="3266363"/>
                </a:moveTo>
                <a:lnTo>
                  <a:pt x="598291" y="3266363"/>
                </a:lnTo>
                <a:lnTo>
                  <a:pt x="598291" y="3616911"/>
                </a:lnTo>
                <a:lnTo>
                  <a:pt x="934660" y="3616911"/>
                </a:lnTo>
                <a:close/>
                <a:moveTo>
                  <a:pt x="934660" y="2901235"/>
                </a:moveTo>
                <a:lnTo>
                  <a:pt x="598291" y="2901235"/>
                </a:lnTo>
                <a:lnTo>
                  <a:pt x="598291" y="3251783"/>
                </a:lnTo>
                <a:lnTo>
                  <a:pt x="934660" y="3251783"/>
                </a:lnTo>
                <a:close/>
                <a:moveTo>
                  <a:pt x="934660" y="2536108"/>
                </a:moveTo>
                <a:lnTo>
                  <a:pt x="598291" y="2536108"/>
                </a:lnTo>
                <a:lnTo>
                  <a:pt x="598291" y="2886655"/>
                </a:lnTo>
                <a:lnTo>
                  <a:pt x="934660" y="2886655"/>
                </a:lnTo>
                <a:close/>
                <a:moveTo>
                  <a:pt x="934660" y="2170981"/>
                </a:moveTo>
                <a:lnTo>
                  <a:pt x="598291" y="2170981"/>
                </a:lnTo>
                <a:lnTo>
                  <a:pt x="598291" y="2521528"/>
                </a:lnTo>
                <a:lnTo>
                  <a:pt x="934660" y="2521528"/>
                </a:lnTo>
                <a:close/>
                <a:moveTo>
                  <a:pt x="934660" y="1805854"/>
                </a:moveTo>
                <a:lnTo>
                  <a:pt x="598291" y="1805854"/>
                </a:lnTo>
                <a:lnTo>
                  <a:pt x="598291" y="2156401"/>
                </a:lnTo>
                <a:lnTo>
                  <a:pt x="934660" y="2156401"/>
                </a:lnTo>
                <a:close/>
                <a:moveTo>
                  <a:pt x="934660" y="1440727"/>
                </a:moveTo>
                <a:lnTo>
                  <a:pt x="598291" y="1440727"/>
                </a:lnTo>
                <a:lnTo>
                  <a:pt x="598291" y="1791274"/>
                </a:lnTo>
                <a:lnTo>
                  <a:pt x="934660" y="1791274"/>
                </a:lnTo>
                <a:close/>
                <a:moveTo>
                  <a:pt x="934660" y="1075598"/>
                </a:moveTo>
                <a:lnTo>
                  <a:pt x="598291" y="1075598"/>
                </a:lnTo>
                <a:lnTo>
                  <a:pt x="598291" y="1426147"/>
                </a:lnTo>
                <a:lnTo>
                  <a:pt x="934660" y="1426147"/>
                </a:lnTo>
                <a:close/>
                <a:moveTo>
                  <a:pt x="934660" y="710474"/>
                </a:moveTo>
                <a:lnTo>
                  <a:pt x="598291" y="710474"/>
                </a:lnTo>
                <a:lnTo>
                  <a:pt x="598291" y="1061017"/>
                </a:lnTo>
                <a:lnTo>
                  <a:pt x="934660" y="1061017"/>
                </a:lnTo>
                <a:close/>
                <a:moveTo>
                  <a:pt x="934660" y="345347"/>
                </a:moveTo>
                <a:lnTo>
                  <a:pt x="598291" y="345347"/>
                </a:lnTo>
                <a:lnTo>
                  <a:pt x="598291" y="695893"/>
                </a:lnTo>
                <a:lnTo>
                  <a:pt x="934660" y="695893"/>
                </a:lnTo>
                <a:close/>
                <a:moveTo>
                  <a:pt x="1286249" y="12004282"/>
                </a:moveTo>
                <a:lnTo>
                  <a:pt x="949879" y="12004282"/>
                </a:lnTo>
                <a:lnTo>
                  <a:pt x="949879" y="12354830"/>
                </a:lnTo>
                <a:lnTo>
                  <a:pt x="1286249" y="12354830"/>
                </a:lnTo>
                <a:close/>
                <a:moveTo>
                  <a:pt x="1286249" y="11639155"/>
                </a:moveTo>
                <a:lnTo>
                  <a:pt x="949879" y="11639155"/>
                </a:lnTo>
                <a:lnTo>
                  <a:pt x="949879" y="11989703"/>
                </a:lnTo>
                <a:lnTo>
                  <a:pt x="1286249" y="11989703"/>
                </a:lnTo>
                <a:close/>
                <a:moveTo>
                  <a:pt x="1286249" y="11274028"/>
                </a:moveTo>
                <a:lnTo>
                  <a:pt x="949879" y="11274028"/>
                </a:lnTo>
                <a:lnTo>
                  <a:pt x="949879" y="11624575"/>
                </a:lnTo>
                <a:lnTo>
                  <a:pt x="1286249" y="11624575"/>
                </a:lnTo>
                <a:close/>
                <a:moveTo>
                  <a:pt x="1286249" y="10908900"/>
                </a:moveTo>
                <a:lnTo>
                  <a:pt x="949879" y="10908900"/>
                </a:lnTo>
                <a:lnTo>
                  <a:pt x="949879" y="11259448"/>
                </a:lnTo>
                <a:lnTo>
                  <a:pt x="1286249" y="11259448"/>
                </a:lnTo>
                <a:close/>
                <a:moveTo>
                  <a:pt x="1286249" y="10543772"/>
                </a:moveTo>
                <a:lnTo>
                  <a:pt x="949879" y="10543772"/>
                </a:lnTo>
                <a:lnTo>
                  <a:pt x="949879" y="10894320"/>
                </a:lnTo>
                <a:lnTo>
                  <a:pt x="1286249" y="10894320"/>
                </a:lnTo>
                <a:close/>
                <a:moveTo>
                  <a:pt x="1286249" y="10178645"/>
                </a:moveTo>
                <a:lnTo>
                  <a:pt x="949879" y="10178645"/>
                </a:lnTo>
                <a:lnTo>
                  <a:pt x="949879" y="10529192"/>
                </a:lnTo>
                <a:lnTo>
                  <a:pt x="1286249" y="10529192"/>
                </a:lnTo>
                <a:close/>
                <a:moveTo>
                  <a:pt x="1286249" y="9813518"/>
                </a:moveTo>
                <a:lnTo>
                  <a:pt x="949880" y="9813518"/>
                </a:lnTo>
                <a:lnTo>
                  <a:pt x="949879" y="10164065"/>
                </a:lnTo>
                <a:lnTo>
                  <a:pt x="1286249" y="10164065"/>
                </a:lnTo>
                <a:close/>
                <a:moveTo>
                  <a:pt x="1286249" y="9448390"/>
                </a:moveTo>
                <a:lnTo>
                  <a:pt x="949880" y="9448390"/>
                </a:lnTo>
                <a:lnTo>
                  <a:pt x="949880" y="9798938"/>
                </a:lnTo>
                <a:lnTo>
                  <a:pt x="1286249" y="9798938"/>
                </a:lnTo>
                <a:close/>
                <a:moveTo>
                  <a:pt x="1286249" y="9083262"/>
                </a:moveTo>
                <a:lnTo>
                  <a:pt x="949880" y="9083262"/>
                </a:lnTo>
                <a:lnTo>
                  <a:pt x="949880" y="9433810"/>
                </a:lnTo>
                <a:lnTo>
                  <a:pt x="1286249" y="9433810"/>
                </a:lnTo>
                <a:close/>
                <a:moveTo>
                  <a:pt x="1286249" y="8718135"/>
                </a:moveTo>
                <a:lnTo>
                  <a:pt x="949880" y="8718135"/>
                </a:lnTo>
                <a:lnTo>
                  <a:pt x="949880" y="9068682"/>
                </a:lnTo>
                <a:lnTo>
                  <a:pt x="1286249" y="9068682"/>
                </a:lnTo>
                <a:close/>
                <a:moveTo>
                  <a:pt x="1286249" y="8353008"/>
                </a:moveTo>
                <a:lnTo>
                  <a:pt x="949880" y="8353008"/>
                </a:lnTo>
                <a:lnTo>
                  <a:pt x="949880" y="8703555"/>
                </a:lnTo>
                <a:lnTo>
                  <a:pt x="1286249" y="8703555"/>
                </a:lnTo>
                <a:close/>
                <a:moveTo>
                  <a:pt x="1286249" y="7987881"/>
                </a:moveTo>
                <a:lnTo>
                  <a:pt x="949880" y="7987881"/>
                </a:lnTo>
                <a:lnTo>
                  <a:pt x="949880" y="8338428"/>
                </a:lnTo>
                <a:lnTo>
                  <a:pt x="1286249" y="8338428"/>
                </a:lnTo>
                <a:close/>
                <a:moveTo>
                  <a:pt x="1286249" y="7622754"/>
                </a:moveTo>
                <a:lnTo>
                  <a:pt x="949880" y="7622754"/>
                </a:lnTo>
                <a:lnTo>
                  <a:pt x="949880" y="7973301"/>
                </a:lnTo>
                <a:lnTo>
                  <a:pt x="1286249" y="7973301"/>
                </a:lnTo>
                <a:close/>
                <a:moveTo>
                  <a:pt x="1286249" y="7257625"/>
                </a:moveTo>
                <a:lnTo>
                  <a:pt x="949879" y="7257625"/>
                </a:lnTo>
                <a:lnTo>
                  <a:pt x="949880" y="7608174"/>
                </a:lnTo>
                <a:lnTo>
                  <a:pt x="1286249" y="7608174"/>
                </a:lnTo>
                <a:close/>
                <a:moveTo>
                  <a:pt x="1286249" y="6892501"/>
                </a:moveTo>
                <a:lnTo>
                  <a:pt x="949879" y="6892501"/>
                </a:lnTo>
                <a:lnTo>
                  <a:pt x="949879" y="7243044"/>
                </a:lnTo>
                <a:lnTo>
                  <a:pt x="1286249" y="7243044"/>
                </a:lnTo>
                <a:close/>
                <a:moveTo>
                  <a:pt x="1286249" y="6527374"/>
                </a:moveTo>
                <a:lnTo>
                  <a:pt x="949879" y="6527374"/>
                </a:lnTo>
                <a:lnTo>
                  <a:pt x="949879" y="6877920"/>
                </a:lnTo>
                <a:lnTo>
                  <a:pt x="1286249" y="6877920"/>
                </a:lnTo>
                <a:close/>
                <a:moveTo>
                  <a:pt x="1286249" y="6187383"/>
                </a:moveTo>
                <a:lnTo>
                  <a:pt x="949880" y="6187383"/>
                </a:lnTo>
                <a:lnTo>
                  <a:pt x="949880" y="6357302"/>
                </a:lnTo>
                <a:lnTo>
                  <a:pt x="949879" y="6357302"/>
                </a:lnTo>
                <a:lnTo>
                  <a:pt x="949879" y="6512794"/>
                </a:lnTo>
                <a:lnTo>
                  <a:pt x="1286249" y="6512794"/>
                </a:lnTo>
                <a:close/>
                <a:moveTo>
                  <a:pt x="1286250" y="5822255"/>
                </a:moveTo>
                <a:lnTo>
                  <a:pt x="949880" y="5822255"/>
                </a:lnTo>
                <a:lnTo>
                  <a:pt x="949880" y="6172803"/>
                </a:lnTo>
                <a:lnTo>
                  <a:pt x="1286250" y="6172803"/>
                </a:lnTo>
                <a:close/>
                <a:moveTo>
                  <a:pt x="1286250" y="5457129"/>
                </a:moveTo>
                <a:lnTo>
                  <a:pt x="949880" y="5457129"/>
                </a:lnTo>
                <a:lnTo>
                  <a:pt x="949880" y="5807676"/>
                </a:lnTo>
                <a:lnTo>
                  <a:pt x="1286250" y="5807676"/>
                </a:lnTo>
                <a:close/>
                <a:moveTo>
                  <a:pt x="1286250" y="5092001"/>
                </a:moveTo>
                <a:lnTo>
                  <a:pt x="949880" y="5092001"/>
                </a:lnTo>
                <a:lnTo>
                  <a:pt x="949880" y="5442548"/>
                </a:lnTo>
                <a:lnTo>
                  <a:pt x="1286250" y="5442548"/>
                </a:lnTo>
                <a:close/>
                <a:moveTo>
                  <a:pt x="1286250" y="4726873"/>
                </a:moveTo>
                <a:lnTo>
                  <a:pt x="949880" y="4726873"/>
                </a:lnTo>
                <a:lnTo>
                  <a:pt x="949880" y="5077421"/>
                </a:lnTo>
                <a:lnTo>
                  <a:pt x="1286250" y="5077421"/>
                </a:lnTo>
                <a:close/>
                <a:moveTo>
                  <a:pt x="1286250" y="4361745"/>
                </a:moveTo>
                <a:lnTo>
                  <a:pt x="949880" y="4361745"/>
                </a:lnTo>
                <a:lnTo>
                  <a:pt x="949880" y="4712293"/>
                </a:lnTo>
                <a:lnTo>
                  <a:pt x="1286250" y="4712293"/>
                </a:lnTo>
                <a:close/>
                <a:moveTo>
                  <a:pt x="1286250" y="3996618"/>
                </a:moveTo>
                <a:lnTo>
                  <a:pt x="949880" y="3996618"/>
                </a:lnTo>
                <a:lnTo>
                  <a:pt x="949880" y="4347165"/>
                </a:lnTo>
                <a:lnTo>
                  <a:pt x="1286250" y="4347165"/>
                </a:lnTo>
                <a:close/>
                <a:moveTo>
                  <a:pt x="1286250" y="3631491"/>
                </a:moveTo>
                <a:lnTo>
                  <a:pt x="949881" y="3631491"/>
                </a:lnTo>
                <a:lnTo>
                  <a:pt x="949880" y="3982038"/>
                </a:lnTo>
                <a:lnTo>
                  <a:pt x="1286250" y="3982038"/>
                </a:lnTo>
                <a:close/>
                <a:moveTo>
                  <a:pt x="1286250" y="3266363"/>
                </a:moveTo>
                <a:lnTo>
                  <a:pt x="949881" y="3266363"/>
                </a:lnTo>
                <a:lnTo>
                  <a:pt x="949881" y="3616911"/>
                </a:lnTo>
                <a:lnTo>
                  <a:pt x="1286250" y="3616911"/>
                </a:lnTo>
                <a:close/>
                <a:moveTo>
                  <a:pt x="1286250" y="2901235"/>
                </a:moveTo>
                <a:lnTo>
                  <a:pt x="949881" y="2901235"/>
                </a:lnTo>
                <a:lnTo>
                  <a:pt x="949881" y="3251783"/>
                </a:lnTo>
                <a:lnTo>
                  <a:pt x="1286250" y="3251783"/>
                </a:lnTo>
                <a:close/>
                <a:moveTo>
                  <a:pt x="1286250" y="2536108"/>
                </a:moveTo>
                <a:lnTo>
                  <a:pt x="949881" y="2536108"/>
                </a:lnTo>
                <a:lnTo>
                  <a:pt x="949881" y="2886655"/>
                </a:lnTo>
                <a:lnTo>
                  <a:pt x="1286250" y="2886655"/>
                </a:lnTo>
                <a:close/>
                <a:moveTo>
                  <a:pt x="1286250" y="2170981"/>
                </a:moveTo>
                <a:lnTo>
                  <a:pt x="949881" y="2170981"/>
                </a:lnTo>
                <a:lnTo>
                  <a:pt x="949881" y="2521528"/>
                </a:lnTo>
                <a:lnTo>
                  <a:pt x="1286250" y="2521528"/>
                </a:lnTo>
                <a:close/>
                <a:moveTo>
                  <a:pt x="1286250" y="1805854"/>
                </a:moveTo>
                <a:lnTo>
                  <a:pt x="949881" y="1805854"/>
                </a:lnTo>
                <a:lnTo>
                  <a:pt x="949881" y="2156401"/>
                </a:lnTo>
                <a:lnTo>
                  <a:pt x="1286250" y="2156401"/>
                </a:lnTo>
                <a:close/>
                <a:moveTo>
                  <a:pt x="1286250" y="1440727"/>
                </a:moveTo>
                <a:lnTo>
                  <a:pt x="949881" y="1440727"/>
                </a:lnTo>
                <a:lnTo>
                  <a:pt x="949881" y="1791274"/>
                </a:lnTo>
                <a:lnTo>
                  <a:pt x="1286250" y="1791274"/>
                </a:lnTo>
                <a:close/>
                <a:moveTo>
                  <a:pt x="1286250" y="1075598"/>
                </a:moveTo>
                <a:lnTo>
                  <a:pt x="949880" y="1075598"/>
                </a:lnTo>
                <a:lnTo>
                  <a:pt x="949881" y="1426147"/>
                </a:lnTo>
                <a:lnTo>
                  <a:pt x="1286250" y="1426147"/>
                </a:lnTo>
                <a:close/>
                <a:moveTo>
                  <a:pt x="1286250" y="710474"/>
                </a:moveTo>
                <a:lnTo>
                  <a:pt x="949880" y="710474"/>
                </a:lnTo>
                <a:lnTo>
                  <a:pt x="949880" y="1061017"/>
                </a:lnTo>
                <a:lnTo>
                  <a:pt x="1286250" y="1061017"/>
                </a:lnTo>
                <a:close/>
                <a:moveTo>
                  <a:pt x="1286250" y="345347"/>
                </a:moveTo>
                <a:lnTo>
                  <a:pt x="949880" y="345347"/>
                </a:lnTo>
                <a:lnTo>
                  <a:pt x="949880" y="695893"/>
                </a:lnTo>
                <a:lnTo>
                  <a:pt x="1286250" y="695893"/>
                </a:lnTo>
                <a:close/>
                <a:moveTo>
                  <a:pt x="1637839" y="12004284"/>
                </a:moveTo>
                <a:lnTo>
                  <a:pt x="1301469" y="12004282"/>
                </a:lnTo>
                <a:lnTo>
                  <a:pt x="1301469" y="12354830"/>
                </a:lnTo>
                <a:lnTo>
                  <a:pt x="1637839" y="12354830"/>
                </a:lnTo>
                <a:close/>
                <a:moveTo>
                  <a:pt x="1637839" y="11639156"/>
                </a:moveTo>
                <a:lnTo>
                  <a:pt x="1301469" y="11639155"/>
                </a:lnTo>
                <a:lnTo>
                  <a:pt x="1301469" y="11989703"/>
                </a:lnTo>
                <a:lnTo>
                  <a:pt x="1637839" y="11989703"/>
                </a:lnTo>
                <a:close/>
                <a:moveTo>
                  <a:pt x="1637839" y="11274028"/>
                </a:moveTo>
                <a:lnTo>
                  <a:pt x="1301469" y="11274028"/>
                </a:lnTo>
                <a:lnTo>
                  <a:pt x="1301469" y="11624575"/>
                </a:lnTo>
                <a:lnTo>
                  <a:pt x="1637839" y="11624575"/>
                </a:lnTo>
                <a:close/>
                <a:moveTo>
                  <a:pt x="1637839" y="10908901"/>
                </a:moveTo>
                <a:lnTo>
                  <a:pt x="1301469" y="10908900"/>
                </a:lnTo>
                <a:lnTo>
                  <a:pt x="1301469" y="11259448"/>
                </a:lnTo>
                <a:lnTo>
                  <a:pt x="1637839" y="11259448"/>
                </a:lnTo>
                <a:close/>
                <a:moveTo>
                  <a:pt x="1637839" y="10543773"/>
                </a:moveTo>
                <a:lnTo>
                  <a:pt x="1301469" y="10543772"/>
                </a:lnTo>
                <a:lnTo>
                  <a:pt x="1301469" y="10894320"/>
                </a:lnTo>
                <a:lnTo>
                  <a:pt x="1637839" y="10894320"/>
                </a:lnTo>
                <a:close/>
                <a:moveTo>
                  <a:pt x="1637839" y="10178645"/>
                </a:moveTo>
                <a:lnTo>
                  <a:pt x="1301469" y="10178645"/>
                </a:lnTo>
                <a:lnTo>
                  <a:pt x="1301469" y="10529192"/>
                </a:lnTo>
                <a:lnTo>
                  <a:pt x="1637839" y="10529192"/>
                </a:lnTo>
                <a:close/>
                <a:moveTo>
                  <a:pt x="1637839" y="9813518"/>
                </a:moveTo>
                <a:lnTo>
                  <a:pt x="1301470" y="9813518"/>
                </a:lnTo>
                <a:lnTo>
                  <a:pt x="1301469" y="10164065"/>
                </a:lnTo>
                <a:lnTo>
                  <a:pt x="1637839" y="10164065"/>
                </a:lnTo>
                <a:close/>
                <a:moveTo>
                  <a:pt x="1637839" y="9448390"/>
                </a:moveTo>
                <a:lnTo>
                  <a:pt x="1301470" y="9448390"/>
                </a:lnTo>
                <a:lnTo>
                  <a:pt x="1301470" y="9798938"/>
                </a:lnTo>
                <a:lnTo>
                  <a:pt x="1637839" y="9798938"/>
                </a:lnTo>
                <a:close/>
                <a:moveTo>
                  <a:pt x="1637839" y="9083262"/>
                </a:moveTo>
                <a:lnTo>
                  <a:pt x="1301470" y="9083262"/>
                </a:lnTo>
                <a:lnTo>
                  <a:pt x="1301470" y="9433810"/>
                </a:lnTo>
                <a:lnTo>
                  <a:pt x="1637839" y="9433810"/>
                </a:lnTo>
                <a:close/>
                <a:moveTo>
                  <a:pt x="1637839" y="8718135"/>
                </a:moveTo>
                <a:lnTo>
                  <a:pt x="1301470" y="8718135"/>
                </a:lnTo>
                <a:lnTo>
                  <a:pt x="1301470" y="9068682"/>
                </a:lnTo>
                <a:lnTo>
                  <a:pt x="1637839" y="9068682"/>
                </a:lnTo>
                <a:close/>
                <a:moveTo>
                  <a:pt x="1637839" y="8353008"/>
                </a:moveTo>
                <a:lnTo>
                  <a:pt x="1301470" y="8353008"/>
                </a:lnTo>
                <a:lnTo>
                  <a:pt x="1301470" y="8703555"/>
                </a:lnTo>
                <a:lnTo>
                  <a:pt x="1637839" y="8703555"/>
                </a:lnTo>
                <a:close/>
                <a:moveTo>
                  <a:pt x="1637839" y="7987881"/>
                </a:moveTo>
                <a:lnTo>
                  <a:pt x="1301470" y="7987881"/>
                </a:lnTo>
                <a:lnTo>
                  <a:pt x="1301470" y="8338428"/>
                </a:lnTo>
                <a:lnTo>
                  <a:pt x="1637839" y="8338428"/>
                </a:lnTo>
                <a:close/>
                <a:moveTo>
                  <a:pt x="1637839" y="7622754"/>
                </a:moveTo>
                <a:lnTo>
                  <a:pt x="1301470" y="7622754"/>
                </a:lnTo>
                <a:lnTo>
                  <a:pt x="1301470" y="7973301"/>
                </a:lnTo>
                <a:lnTo>
                  <a:pt x="1637839" y="7973301"/>
                </a:lnTo>
                <a:close/>
                <a:moveTo>
                  <a:pt x="1637839" y="7257625"/>
                </a:moveTo>
                <a:lnTo>
                  <a:pt x="1301470" y="7257625"/>
                </a:lnTo>
                <a:lnTo>
                  <a:pt x="1301470" y="7608174"/>
                </a:lnTo>
                <a:lnTo>
                  <a:pt x="1637839" y="7608174"/>
                </a:lnTo>
                <a:close/>
                <a:moveTo>
                  <a:pt x="1637839" y="6892501"/>
                </a:moveTo>
                <a:lnTo>
                  <a:pt x="1301469" y="6892501"/>
                </a:lnTo>
                <a:lnTo>
                  <a:pt x="1301470" y="7243044"/>
                </a:lnTo>
                <a:lnTo>
                  <a:pt x="1637839" y="7243044"/>
                </a:lnTo>
                <a:close/>
                <a:moveTo>
                  <a:pt x="1637839" y="6527374"/>
                </a:moveTo>
                <a:lnTo>
                  <a:pt x="1301469" y="6527374"/>
                </a:lnTo>
                <a:lnTo>
                  <a:pt x="1301469" y="6877920"/>
                </a:lnTo>
                <a:lnTo>
                  <a:pt x="1637839" y="6877920"/>
                </a:lnTo>
                <a:close/>
                <a:moveTo>
                  <a:pt x="1637839" y="6187385"/>
                </a:moveTo>
                <a:lnTo>
                  <a:pt x="1301470" y="6187383"/>
                </a:lnTo>
                <a:lnTo>
                  <a:pt x="1301470" y="6357302"/>
                </a:lnTo>
                <a:lnTo>
                  <a:pt x="1301469" y="6357302"/>
                </a:lnTo>
                <a:lnTo>
                  <a:pt x="1301469" y="6512794"/>
                </a:lnTo>
                <a:lnTo>
                  <a:pt x="1637839" y="6512794"/>
                </a:lnTo>
                <a:close/>
                <a:moveTo>
                  <a:pt x="1637840" y="5822257"/>
                </a:moveTo>
                <a:lnTo>
                  <a:pt x="1301470" y="5822255"/>
                </a:lnTo>
                <a:lnTo>
                  <a:pt x="1301470" y="6172803"/>
                </a:lnTo>
                <a:lnTo>
                  <a:pt x="1637840" y="6172803"/>
                </a:lnTo>
                <a:close/>
                <a:moveTo>
                  <a:pt x="1637840" y="5457129"/>
                </a:moveTo>
                <a:lnTo>
                  <a:pt x="1301470" y="5457129"/>
                </a:lnTo>
                <a:lnTo>
                  <a:pt x="1301470" y="5807676"/>
                </a:lnTo>
                <a:lnTo>
                  <a:pt x="1637840" y="5807676"/>
                </a:lnTo>
                <a:close/>
                <a:moveTo>
                  <a:pt x="1637840" y="5092001"/>
                </a:moveTo>
                <a:lnTo>
                  <a:pt x="1301470" y="5092001"/>
                </a:lnTo>
                <a:lnTo>
                  <a:pt x="1301470" y="5442548"/>
                </a:lnTo>
                <a:lnTo>
                  <a:pt x="1637840" y="5442548"/>
                </a:lnTo>
                <a:close/>
                <a:moveTo>
                  <a:pt x="1637840" y="4726874"/>
                </a:moveTo>
                <a:lnTo>
                  <a:pt x="1301470" y="4726873"/>
                </a:lnTo>
                <a:lnTo>
                  <a:pt x="1301470" y="5077421"/>
                </a:lnTo>
                <a:lnTo>
                  <a:pt x="1637840" y="5077421"/>
                </a:lnTo>
                <a:close/>
                <a:moveTo>
                  <a:pt x="1637840" y="4361746"/>
                </a:moveTo>
                <a:lnTo>
                  <a:pt x="1301470" y="4361745"/>
                </a:lnTo>
                <a:lnTo>
                  <a:pt x="1301470" y="4712293"/>
                </a:lnTo>
                <a:lnTo>
                  <a:pt x="1637840" y="4712293"/>
                </a:lnTo>
                <a:close/>
                <a:moveTo>
                  <a:pt x="1637840" y="3996618"/>
                </a:moveTo>
                <a:lnTo>
                  <a:pt x="1301470" y="3996618"/>
                </a:lnTo>
                <a:lnTo>
                  <a:pt x="1301470" y="4347165"/>
                </a:lnTo>
                <a:lnTo>
                  <a:pt x="1637840" y="4347165"/>
                </a:lnTo>
                <a:close/>
                <a:moveTo>
                  <a:pt x="1637840" y="3631491"/>
                </a:moveTo>
                <a:lnTo>
                  <a:pt x="1301471" y="3631491"/>
                </a:lnTo>
                <a:lnTo>
                  <a:pt x="1301470" y="3982038"/>
                </a:lnTo>
                <a:lnTo>
                  <a:pt x="1637840" y="3982038"/>
                </a:lnTo>
                <a:close/>
                <a:moveTo>
                  <a:pt x="1637840" y="3266363"/>
                </a:moveTo>
                <a:lnTo>
                  <a:pt x="1301471" y="3266363"/>
                </a:lnTo>
                <a:lnTo>
                  <a:pt x="1301471" y="3616911"/>
                </a:lnTo>
                <a:lnTo>
                  <a:pt x="1637840" y="3616911"/>
                </a:lnTo>
                <a:close/>
                <a:moveTo>
                  <a:pt x="1637840" y="2901235"/>
                </a:moveTo>
                <a:lnTo>
                  <a:pt x="1301471" y="2901235"/>
                </a:lnTo>
                <a:lnTo>
                  <a:pt x="1301471" y="3251783"/>
                </a:lnTo>
                <a:lnTo>
                  <a:pt x="1637840" y="3251783"/>
                </a:lnTo>
                <a:close/>
                <a:moveTo>
                  <a:pt x="1637840" y="2536108"/>
                </a:moveTo>
                <a:lnTo>
                  <a:pt x="1301471" y="2536108"/>
                </a:lnTo>
                <a:lnTo>
                  <a:pt x="1301471" y="2886655"/>
                </a:lnTo>
                <a:lnTo>
                  <a:pt x="1637840" y="2886655"/>
                </a:lnTo>
                <a:close/>
                <a:moveTo>
                  <a:pt x="1637840" y="2170981"/>
                </a:moveTo>
                <a:lnTo>
                  <a:pt x="1301471" y="2170981"/>
                </a:lnTo>
                <a:lnTo>
                  <a:pt x="1301471" y="2521528"/>
                </a:lnTo>
                <a:lnTo>
                  <a:pt x="1637840" y="2521528"/>
                </a:lnTo>
                <a:close/>
                <a:moveTo>
                  <a:pt x="1637840" y="1805854"/>
                </a:moveTo>
                <a:lnTo>
                  <a:pt x="1301471" y="1805854"/>
                </a:lnTo>
                <a:lnTo>
                  <a:pt x="1301471" y="2156401"/>
                </a:lnTo>
                <a:lnTo>
                  <a:pt x="1637840" y="2156401"/>
                </a:lnTo>
                <a:close/>
                <a:moveTo>
                  <a:pt x="1637840" y="1440727"/>
                </a:moveTo>
                <a:lnTo>
                  <a:pt x="1301471" y="1440727"/>
                </a:lnTo>
                <a:lnTo>
                  <a:pt x="1301471" y="1791274"/>
                </a:lnTo>
                <a:lnTo>
                  <a:pt x="1637840" y="1791274"/>
                </a:lnTo>
                <a:close/>
                <a:moveTo>
                  <a:pt x="1637840" y="1075598"/>
                </a:moveTo>
                <a:lnTo>
                  <a:pt x="1301471" y="1075598"/>
                </a:lnTo>
                <a:lnTo>
                  <a:pt x="1301471" y="1426147"/>
                </a:lnTo>
                <a:lnTo>
                  <a:pt x="1637840" y="1426147"/>
                </a:lnTo>
                <a:close/>
                <a:moveTo>
                  <a:pt x="1637840" y="710474"/>
                </a:moveTo>
                <a:lnTo>
                  <a:pt x="1301470" y="710474"/>
                </a:lnTo>
                <a:lnTo>
                  <a:pt x="1301471" y="1061017"/>
                </a:lnTo>
                <a:lnTo>
                  <a:pt x="1637840" y="1061017"/>
                </a:lnTo>
                <a:close/>
                <a:moveTo>
                  <a:pt x="1637840" y="345347"/>
                </a:moveTo>
                <a:lnTo>
                  <a:pt x="1301470" y="345347"/>
                </a:lnTo>
                <a:lnTo>
                  <a:pt x="1301470" y="695893"/>
                </a:lnTo>
                <a:lnTo>
                  <a:pt x="1637840" y="695893"/>
                </a:lnTo>
                <a:close/>
                <a:moveTo>
                  <a:pt x="1989429" y="12004284"/>
                </a:moveTo>
                <a:lnTo>
                  <a:pt x="1653059" y="12004284"/>
                </a:lnTo>
                <a:lnTo>
                  <a:pt x="1653059" y="12354830"/>
                </a:lnTo>
                <a:lnTo>
                  <a:pt x="1989429" y="12354830"/>
                </a:lnTo>
                <a:close/>
                <a:moveTo>
                  <a:pt x="1989429" y="11639156"/>
                </a:moveTo>
                <a:lnTo>
                  <a:pt x="1653059" y="11639156"/>
                </a:lnTo>
                <a:lnTo>
                  <a:pt x="1653059" y="11989703"/>
                </a:lnTo>
                <a:lnTo>
                  <a:pt x="1989429" y="11989703"/>
                </a:lnTo>
                <a:close/>
                <a:moveTo>
                  <a:pt x="1989429" y="11274028"/>
                </a:moveTo>
                <a:lnTo>
                  <a:pt x="1653059" y="11274028"/>
                </a:lnTo>
                <a:lnTo>
                  <a:pt x="1653059" y="11624575"/>
                </a:lnTo>
                <a:lnTo>
                  <a:pt x="1989429" y="11624575"/>
                </a:lnTo>
                <a:close/>
                <a:moveTo>
                  <a:pt x="1989429" y="10908901"/>
                </a:moveTo>
                <a:lnTo>
                  <a:pt x="1653059" y="10908901"/>
                </a:lnTo>
                <a:lnTo>
                  <a:pt x="1653059" y="11259448"/>
                </a:lnTo>
                <a:lnTo>
                  <a:pt x="1989429" y="11259448"/>
                </a:lnTo>
                <a:close/>
                <a:moveTo>
                  <a:pt x="1989429" y="10543773"/>
                </a:moveTo>
                <a:lnTo>
                  <a:pt x="1653059" y="10543773"/>
                </a:lnTo>
                <a:lnTo>
                  <a:pt x="1653059" y="10894320"/>
                </a:lnTo>
                <a:lnTo>
                  <a:pt x="1989429" y="10894320"/>
                </a:lnTo>
                <a:close/>
                <a:moveTo>
                  <a:pt x="1989429" y="10178645"/>
                </a:moveTo>
                <a:lnTo>
                  <a:pt x="1653059" y="10178645"/>
                </a:lnTo>
                <a:lnTo>
                  <a:pt x="1653059" y="10529192"/>
                </a:lnTo>
                <a:lnTo>
                  <a:pt x="1989429" y="10529192"/>
                </a:lnTo>
                <a:close/>
                <a:moveTo>
                  <a:pt x="1989429" y="9813518"/>
                </a:moveTo>
                <a:lnTo>
                  <a:pt x="1653059" y="9813518"/>
                </a:lnTo>
                <a:lnTo>
                  <a:pt x="1653059" y="10164065"/>
                </a:lnTo>
                <a:lnTo>
                  <a:pt x="1989429" y="10164065"/>
                </a:lnTo>
                <a:close/>
                <a:moveTo>
                  <a:pt x="1989429" y="9448390"/>
                </a:moveTo>
                <a:lnTo>
                  <a:pt x="1653059" y="9448390"/>
                </a:lnTo>
                <a:lnTo>
                  <a:pt x="1653059" y="9798938"/>
                </a:lnTo>
                <a:lnTo>
                  <a:pt x="1989429" y="9798938"/>
                </a:lnTo>
                <a:close/>
                <a:moveTo>
                  <a:pt x="1989429" y="9083262"/>
                </a:moveTo>
                <a:lnTo>
                  <a:pt x="1653059" y="9083262"/>
                </a:lnTo>
                <a:lnTo>
                  <a:pt x="1653059" y="9433810"/>
                </a:lnTo>
                <a:lnTo>
                  <a:pt x="1989429" y="9433810"/>
                </a:lnTo>
                <a:close/>
                <a:moveTo>
                  <a:pt x="1989429" y="8718135"/>
                </a:moveTo>
                <a:lnTo>
                  <a:pt x="1653059" y="8718135"/>
                </a:lnTo>
                <a:lnTo>
                  <a:pt x="1653059" y="9068682"/>
                </a:lnTo>
                <a:lnTo>
                  <a:pt x="1989429" y="9068682"/>
                </a:lnTo>
                <a:close/>
                <a:moveTo>
                  <a:pt x="1989429" y="8353008"/>
                </a:moveTo>
                <a:lnTo>
                  <a:pt x="1653059" y="8353008"/>
                </a:lnTo>
                <a:lnTo>
                  <a:pt x="1653059" y="8703555"/>
                </a:lnTo>
                <a:lnTo>
                  <a:pt x="1989429" y="8703555"/>
                </a:lnTo>
                <a:close/>
                <a:moveTo>
                  <a:pt x="1989429" y="7987881"/>
                </a:moveTo>
                <a:lnTo>
                  <a:pt x="1653059" y="7987881"/>
                </a:lnTo>
                <a:lnTo>
                  <a:pt x="1653059" y="8338428"/>
                </a:lnTo>
                <a:lnTo>
                  <a:pt x="1989429" y="8338428"/>
                </a:lnTo>
                <a:close/>
                <a:moveTo>
                  <a:pt x="1989429" y="7622754"/>
                </a:moveTo>
                <a:lnTo>
                  <a:pt x="1653059" y="7622754"/>
                </a:lnTo>
                <a:lnTo>
                  <a:pt x="1653059" y="7973301"/>
                </a:lnTo>
                <a:lnTo>
                  <a:pt x="1989429" y="7973301"/>
                </a:lnTo>
                <a:close/>
                <a:moveTo>
                  <a:pt x="1989429" y="7257625"/>
                </a:moveTo>
                <a:lnTo>
                  <a:pt x="1653059" y="7257625"/>
                </a:lnTo>
                <a:lnTo>
                  <a:pt x="1653059" y="7608174"/>
                </a:lnTo>
                <a:lnTo>
                  <a:pt x="1989429" y="7608174"/>
                </a:lnTo>
                <a:close/>
                <a:moveTo>
                  <a:pt x="1989429" y="6892501"/>
                </a:moveTo>
                <a:lnTo>
                  <a:pt x="1653059" y="6892501"/>
                </a:lnTo>
                <a:lnTo>
                  <a:pt x="1653059" y="7243044"/>
                </a:lnTo>
                <a:lnTo>
                  <a:pt x="1989429" y="7243044"/>
                </a:lnTo>
                <a:close/>
                <a:moveTo>
                  <a:pt x="1989429" y="6527374"/>
                </a:moveTo>
                <a:lnTo>
                  <a:pt x="1653059" y="6527374"/>
                </a:lnTo>
                <a:lnTo>
                  <a:pt x="1653059" y="6877920"/>
                </a:lnTo>
                <a:lnTo>
                  <a:pt x="1989429" y="6877920"/>
                </a:lnTo>
                <a:close/>
                <a:moveTo>
                  <a:pt x="1989429" y="6187385"/>
                </a:moveTo>
                <a:lnTo>
                  <a:pt x="1653060" y="6187385"/>
                </a:lnTo>
                <a:lnTo>
                  <a:pt x="1653060" y="6357302"/>
                </a:lnTo>
                <a:lnTo>
                  <a:pt x="1653059" y="6357302"/>
                </a:lnTo>
                <a:lnTo>
                  <a:pt x="1653059" y="6512794"/>
                </a:lnTo>
                <a:lnTo>
                  <a:pt x="1989429" y="6512794"/>
                </a:lnTo>
                <a:close/>
                <a:moveTo>
                  <a:pt x="1989430" y="5822257"/>
                </a:moveTo>
                <a:lnTo>
                  <a:pt x="1653060" y="5822257"/>
                </a:lnTo>
                <a:lnTo>
                  <a:pt x="1653060" y="6172803"/>
                </a:lnTo>
                <a:lnTo>
                  <a:pt x="1989430" y="6172803"/>
                </a:lnTo>
                <a:close/>
                <a:moveTo>
                  <a:pt x="1989430" y="5457129"/>
                </a:moveTo>
                <a:lnTo>
                  <a:pt x="1653060" y="5457129"/>
                </a:lnTo>
                <a:lnTo>
                  <a:pt x="1653060" y="5807676"/>
                </a:lnTo>
                <a:lnTo>
                  <a:pt x="1989430" y="5807676"/>
                </a:lnTo>
                <a:close/>
                <a:moveTo>
                  <a:pt x="1989430" y="5092001"/>
                </a:moveTo>
                <a:lnTo>
                  <a:pt x="1653060" y="5092001"/>
                </a:lnTo>
                <a:lnTo>
                  <a:pt x="1653060" y="5442548"/>
                </a:lnTo>
                <a:lnTo>
                  <a:pt x="1989430" y="5442548"/>
                </a:lnTo>
                <a:close/>
                <a:moveTo>
                  <a:pt x="1989430" y="4726874"/>
                </a:moveTo>
                <a:lnTo>
                  <a:pt x="1653060" y="4726874"/>
                </a:lnTo>
                <a:lnTo>
                  <a:pt x="1653060" y="5077421"/>
                </a:lnTo>
                <a:lnTo>
                  <a:pt x="1989430" y="5077421"/>
                </a:lnTo>
                <a:close/>
                <a:moveTo>
                  <a:pt x="1989430" y="4361746"/>
                </a:moveTo>
                <a:lnTo>
                  <a:pt x="1653060" y="4361746"/>
                </a:lnTo>
                <a:lnTo>
                  <a:pt x="1653060" y="4712293"/>
                </a:lnTo>
                <a:lnTo>
                  <a:pt x="1989430" y="4712293"/>
                </a:lnTo>
                <a:close/>
                <a:moveTo>
                  <a:pt x="1989430" y="3996618"/>
                </a:moveTo>
                <a:lnTo>
                  <a:pt x="1653060" y="3996618"/>
                </a:lnTo>
                <a:lnTo>
                  <a:pt x="1653060" y="4347165"/>
                </a:lnTo>
                <a:lnTo>
                  <a:pt x="1989430" y="4347165"/>
                </a:lnTo>
                <a:close/>
                <a:moveTo>
                  <a:pt x="1989430" y="3631491"/>
                </a:moveTo>
                <a:lnTo>
                  <a:pt x="1653060" y="3631491"/>
                </a:lnTo>
                <a:lnTo>
                  <a:pt x="1653060" y="3982038"/>
                </a:lnTo>
                <a:lnTo>
                  <a:pt x="1989430" y="3982038"/>
                </a:lnTo>
                <a:close/>
                <a:moveTo>
                  <a:pt x="1989430" y="3266363"/>
                </a:moveTo>
                <a:lnTo>
                  <a:pt x="1653060" y="3266363"/>
                </a:lnTo>
                <a:lnTo>
                  <a:pt x="1653060" y="3616911"/>
                </a:lnTo>
                <a:lnTo>
                  <a:pt x="1989430" y="3616911"/>
                </a:lnTo>
                <a:close/>
                <a:moveTo>
                  <a:pt x="1989430" y="2901235"/>
                </a:moveTo>
                <a:lnTo>
                  <a:pt x="1653060" y="2901235"/>
                </a:lnTo>
                <a:lnTo>
                  <a:pt x="1653060" y="3251783"/>
                </a:lnTo>
                <a:lnTo>
                  <a:pt x="1989430" y="3251783"/>
                </a:lnTo>
                <a:close/>
                <a:moveTo>
                  <a:pt x="1989430" y="2536108"/>
                </a:moveTo>
                <a:lnTo>
                  <a:pt x="1653060" y="2536108"/>
                </a:lnTo>
                <a:lnTo>
                  <a:pt x="1653060" y="2886655"/>
                </a:lnTo>
                <a:lnTo>
                  <a:pt x="1989430" y="2886655"/>
                </a:lnTo>
                <a:close/>
                <a:moveTo>
                  <a:pt x="1989430" y="2170981"/>
                </a:moveTo>
                <a:lnTo>
                  <a:pt x="1653060" y="2170981"/>
                </a:lnTo>
                <a:lnTo>
                  <a:pt x="1653060" y="2521528"/>
                </a:lnTo>
                <a:lnTo>
                  <a:pt x="1989430" y="2521528"/>
                </a:lnTo>
                <a:close/>
                <a:moveTo>
                  <a:pt x="1989430" y="1805854"/>
                </a:moveTo>
                <a:lnTo>
                  <a:pt x="1653060" y="1805854"/>
                </a:lnTo>
                <a:lnTo>
                  <a:pt x="1653060" y="2156401"/>
                </a:lnTo>
                <a:lnTo>
                  <a:pt x="1989430" y="2156401"/>
                </a:lnTo>
                <a:close/>
                <a:moveTo>
                  <a:pt x="1989430" y="1440727"/>
                </a:moveTo>
                <a:lnTo>
                  <a:pt x="1653060" y="1440727"/>
                </a:lnTo>
                <a:lnTo>
                  <a:pt x="1653060" y="1791274"/>
                </a:lnTo>
                <a:lnTo>
                  <a:pt x="1989430" y="1791274"/>
                </a:lnTo>
                <a:close/>
                <a:moveTo>
                  <a:pt x="1989430" y="1075598"/>
                </a:moveTo>
                <a:lnTo>
                  <a:pt x="1653060" y="1075598"/>
                </a:lnTo>
                <a:lnTo>
                  <a:pt x="1653060" y="1426147"/>
                </a:lnTo>
                <a:lnTo>
                  <a:pt x="1989430" y="1426147"/>
                </a:lnTo>
                <a:close/>
                <a:moveTo>
                  <a:pt x="1989430" y="710474"/>
                </a:moveTo>
                <a:lnTo>
                  <a:pt x="1653060" y="710474"/>
                </a:lnTo>
                <a:lnTo>
                  <a:pt x="1653060" y="1061017"/>
                </a:lnTo>
                <a:lnTo>
                  <a:pt x="1989430" y="1061017"/>
                </a:lnTo>
                <a:close/>
                <a:moveTo>
                  <a:pt x="1989430" y="345347"/>
                </a:moveTo>
                <a:lnTo>
                  <a:pt x="1653060" y="345347"/>
                </a:lnTo>
                <a:lnTo>
                  <a:pt x="1653060" y="695893"/>
                </a:lnTo>
                <a:lnTo>
                  <a:pt x="1989430" y="695893"/>
                </a:lnTo>
                <a:close/>
                <a:moveTo>
                  <a:pt x="2341019" y="12004284"/>
                </a:moveTo>
                <a:lnTo>
                  <a:pt x="2004649" y="12004284"/>
                </a:lnTo>
                <a:lnTo>
                  <a:pt x="2004649" y="12354830"/>
                </a:lnTo>
                <a:lnTo>
                  <a:pt x="2341019" y="12354830"/>
                </a:lnTo>
                <a:close/>
                <a:moveTo>
                  <a:pt x="2341019" y="11639156"/>
                </a:moveTo>
                <a:lnTo>
                  <a:pt x="2004649" y="11639156"/>
                </a:lnTo>
                <a:lnTo>
                  <a:pt x="2004649" y="11989703"/>
                </a:lnTo>
                <a:lnTo>
                  <a:pt x="2341019" y="11989703"/>
                </a:lnTo>
                <a:close/>
                <a:moveTo>
                  <a:pt x="2341019" y="11274028"/>
                </a:moveTo>
                <a:lnTo>
                  <a:pt x="2004649" y="11274028"/>
                </a:lnTo>
                <a:lnTo>
                  <a:pt x="2004649" y="11624575"/>
                </a:lnTo>
                <a:lnTo>
                  <a:pt x="2341019" y="11624575"/>
                </a:lnTo>
                <a:close/>
                <a:moveTo>
                  <a:pt x="2341019" y="10908901"/>
                </a:moveTo>
                <a:lnTo>
                  <a:pt x="2004649" y="10908901"/>
                </a:lnTo>
                <a:lnTo>
                  <a:pt x="2004649" y="11259448"/>
                </a:lnTo>
                <a:lnTo>
                  <a:pt x="2341019" y="11259448"/>
                </a:lnTo>
                <a:close/>
                <a:moveTo>
                  <a:pt x="2341020" y="10543773"/>
                </a:moveTo>
                <a:lnTo>
                  <a:pt x="2004649" y="10543773"/>
                </a:lnTo>
                <a:lnTo>
                  <a:pt x="2004649" y="10894320"/>
                </a:lnTo>
                <a:lnTo>
                  <a:pt x="2341019" y="10894320"/>
                </a:lnTo>
                <a:close/>
                <a:moveTo>
                  <a:pt x="2341020" y="10178645"/>
                </a:moveTo>
                <a:lnTo>
                  <a:pt x="2004649" y="10178645"/>
                </a:lnTo>
                <a:lnTo>
                  <a:pt x="2004649" y="10529192"/>
                </a:lnTo>
                <a:lnTo>
                  <a:pt x="2341020" y="10529192"/>
                </a:lnTo>
                <a:close/>
                <a:moveTo>
                  <a:pt x="2341020" y="9813518"/>
                </a:moveTo>
                <a:lnTo>
                  <a:pt x="2004649" y="9813518"/>
                </a:lnTo>
                <a:lnTo>
                  <a:pt x="2004649" y="10164065"/>
                </a:lnTo>
                <a:lnTo>
                  <a:pt x="2341020" y="10164065"/>
                </a:lnTo>
                <a:close/>
                <a:moveTo>
                  <a:pt x="2341020" y="9448390"/>
                </a:moveTo>
                <a:lnTo>
                  <a:pt x="2004649" y="9448390"/>
                </a:lnTo>
                <a:lnTo>
                  <a:pt x="2004649" y="9798938"/>
                </a:lnTo>
                <a:lnTo>
                  <a:pt x="2341020" y="9798938"/>
                </a:lnTo>
                <a:close/>
                <a:moveTo>
                  <a:pt x="2341020" y="9083262"/>
                </a:moveTo>
                <a:lnTo>
                  <a:pt x="2004649" y="9083262"/>
                </a:lnTo>
                <a:lnTo>
                  <a:pt x="2004649" y="9433810"/>
                </a:lnTo>
                <a:lnTo>
                  <a:pt x="2341020" y="9433810"/>
                </a:lnTo>
                <a:close/>
                <a:moveTo>
                  <a:pt x="2341020" y="8718135"/>
                </a:moveTo>
                <a:lnTo>
                  <a:pt x="2004649" y="8718135"/>
                </a:lnTo>
                <a:lnTo>
                  <a:pt x="2004649" y="9068682"/>
                </a:lnTo>
                <a:lnTo>
                  <a:pt x="2341020" y="9068682"/>
                </a:lnTo>
                <a:close/>
                <a:moveTo>
                  <a:pt x="2341020" y="8353008"/>
                </a:moveTo>
                <a:lnTo>
                  <a:pt x="2004649" y="8353008"/>
                </a:lnTo>
                <a:lnTo>
                  <a:pt x="2004649" y="8703555"/>
                </a:lnTo>
                <a:lnTo>
                  <a:pt x="2341020" y="8703555"/>
                </a:lnTo>
                <a:close/>
                <a:moveTo>
                  <a:pt x="2341020" y="7987881"/>
                </a:moveTo>
                <a:lnTo>
                  <a:pt x="2004649" y="7987881"/>
                </a:lnTo>
                <a:lnTo>
                  <a:pt x="2004649" y="8338428"/>
                </a:lnTo>
                <a:lnTo>
                  <a:pt x="2341020" y="8338428"/>
                </a:lnTo>
                <a:close/>
                <a:moveTo>
                  <a:pt x="2341020" y="7622754"/>
                </a:moveTo>
                <a:lnTo>
                  <a:pt x="2004649" y="7622754"/>
                </a:lnTo>
                <a:lnTo>
                  <a:pt x="2004649" y="7973301"/>
                </a:lnTo>
                <a:lnTo>
                  <a:pt x="2341020" y="7973301"/>
                </a:lnTo>
                <a:close/>
                <a:moveTo>
                  <a:pt x="2341020" y="7257625"/>
                </a:moveTo>
                <a:lnTo>
                  <a:pt x="2004649" y="7257625"/>
                </a:lnTo>
                <a:lnTo>
                  <a:pt x="2004649" y="7608174"/>
                </a:lnTo>
                <a:lnTo>
                  <a:pt x="2341020" y="7608174"/>
                </a:lnTo>
                <a:close/>
                <a:moveTo>
                  <a:pt x="2341020" y="6892501"/>
                </a:moveTo>
                <a:lnTo>
                  <a:pt x="2004649" y="6892501"/>
                </a:lnTo>
                <a:lnTo>
                  <a:pt x="2004649" y="7243044"/>
                </a:lnTo>
                <a:lnTo>
                  <a:pt x="2341020" y="7243044"/>
                </a:lnTo>
                <a:close/>
                <a:moveTo>
                  <a:pt x="2341020" y="6527374"/>
                </a:moveTo>
                <a:lnTo>
                  <a:pt x="2004649" y="6527374"/>
                </a:lnTo>
                <a:lnTo>
                  <a:pt x="2004649" y="6877920"/>
                </a:lnTo>
                <a:lnTo>
                  <a:pt x="2341020" y="6877920"/>
                </a:lnTo>
                <a:close/>
                <a:moveTo>
                  <a:pt x="2341020" y="6187385"/>
                </a:moveTo>
                <a:lnTo>
                  <a:pt x="2004650" y="6187385"/>
                </a:lnTo>
                <a:lnTo>
                  <a:pt x="2004650" y="6357302"/>
                </a:lnTo>
                <a:lnTo>
                  <a:pt x="2004649" y="6357302"/>
                </a:lnTo>
                <a:lnTo>
                  <a:pt x="2004649" y="6512794"/>
                </a:lnTo>
                <a:lnTo>
                  <a:pt x="2341020" y="6512794"/>
                </a:lnTo>
                <a:lnTo>
                  <a:pt x="2341020" y="6357302"/>
                </a:lnTo>
                <a:close/>
                <a:moveTo>
                  <a:pt x="2341020" y="5822257"/>
                </a:moveTo>
                <a:lnTo>
                  <a:pt x="2004650" y="5822257"/>
                </a:lnTo>
                <a:lnTo>
                  <a:pt x="2004650" y="6172803"/>
                </a:lnTo>
                <a:lnTo>
                  <a:pt x="2341020" y="6172803"/>
                </a:lnTo>
                <a:close/>
                <a:moveTo>
                  <a:pt x="2341020" y="5457129"/>
                </a:moveTo>
                <a:lnTo>
                  <a:pt x="2004650" y="5457129"/>
                </a:lnTo>
                <a:lnTo>
                  <a:pt x="2004650" y="5807676"/>
                </a:lnTo>
                <a:lnTo>
                  <a:pt x="2341020" y="5807676"/>
                </a:lnTo>
                <a:close/>
                <a:moveTo>
                  <a:pt x="2341020" y="5092001"/>
                </a:moveTo>
                <a:lnTo>
                  <a:pt x="2004650" y="5092001"/>
                </a:lnTo>
                <a:lnTo>
                  <a:pt x="2004650" y="5442548"/>
                </a:lnTo>
                <a:lnTo>
                  <a:pt x="2341020" y="5442548"/>
                </a:lnTo>
                <a:close/>
                <a:moveTo>
                  <a:pt x="2341020" y="4726874"/>
                </a:moveTo>
                <a:lnTo>
                  <a:pt x="2004650" y="4726874"/>
                </a:lnTo>
                <a:lnTo>
                  <a:pt x="2004650" y="5077421"/>
                </a:lnTo>
                <a:lnTo>
                  <a:pt x="2341020" y="5077421"/>
                </a:lnTo>
                <a:close/>
                <a:moveTo>
                  <a:pt x="2341021" y="4361746"/>
                </a:moveTo>
                <a:lnTo>
                  <a:pt x="2004650" y="4361746"/>
                </a:lnTo>
                <a:lnTo>
                  <a:pt x="2004650" y="4712293"/>
                </a:lnTo>
                <a:lnTo>
                  <a:pt x="2341020" y="4712293"/>
                </a:lnTo>
                <a:close/>
                <a:moveTo>
                  <a:pt x="2341021" y="3996618"/>
                </a:moveTo>
                <a:lnTo>
                  <a:pt x="2004650" y="3996618"/>
                </a:lnTo>
                <a:lnTo>
                  <a:pt x="2004650" y="4347165"/>
                </a:lnTo>
                <a:lnTo>
                  <a:pt x="2341021" y="4347165"/>
                </a:lnTo>
                <a:close/>
                <a:moveTo>
                  <a:pt x="2341021" y="3631491"/>
                </a:moveTo>
                <a:lnTo>
                  <a:pt x="2004650" y="3631491"/>
                </a:lnTo>
                <a:lnTo>
                  <a:pt x="2004650" y="3982038"/>
                </a:lnTo>
                <a:lnTo>
                  <a:pt x="2341021" y="3982038"/>
                </a:lnTo>
                <a:close/>
                <a:moveTo>
                  <a:pt x="2341021" y="3266363"/>
                </a:moveTo>
                <a:lnTo>
                  <a:pt x="2004650" y="3266363"/>
                </a:lnTo>
                <a:lnTo>
                  <a:pt x="2004650" y="3616911"/>
                </a:lnTo>
                <a:lnTo>
                  <a:pt x="2341021" y="3616911"/>
                </a:lnTo>
                <a:close/>
                <a:moveTo>
                  <a:pt x="2341021" y="2901235"/>
                </a:moveTo>
                <a:lnTo>
                  <a:pt x="2004650" y="2901235"/>
                </a:lnTo>
                <a:lnTo>
                  <a:pt x="2004650" y="3251783"/>
                </a:lnTo>
                <a:lnTo>
                  <a:pt x="2341021" y="3251783"/>
                </a:lnTo>
                <a:close/>
                <a:moveTo>
                  <a:pt x="2341021" y="2536108"/>
                </a:moveTo>
                <a:lnTo>
                  <a:pt x="2004650" y="2536108"/>
                </a:lnTo>
                <a:lnTo>
                  <a:pt x="2004650" y="2886655"/>
                </a:lnTo>
                <a:lnTo>
                  <a:pt x="2341021" y="2886655"/>
                </a:lnTo>
                <a:close/>
                <a:moveTo>
                  <a:pt x="2341021" y="2170981"/>
                </a:moveTo>
                <a:lnTo>
                  <a:pt x="2004650" y="2170981"/>
                </a:lnTo>
                <a:lnTo>
                  <a:pt x="2004650" y="2521528"/>
                </a:lnTo>
                <a:lnTo>
                  <a:pt x="2341021" y="2521528"/>
                </a:lnTo>
                <a:close/>
                <a:moveTo>
                  <a:pt x="2341021" y="1805854"/>
                </a:moveTo>
                <a:lnTo>
                  <a:pt x="2004650" y="1805854"/>
                </a:lnTo>
                <a:lnTo>
                  <a:pt x="2004650" y="2156401"/>
                </a:lnTo>
                <a:lnTo>
                  <a:pt x="2341021" y="2156401"/>
                </a:lnTo>
                <a:close/>
                <a:moveTo>
                  <a:pt x="2341021" y="1440727"/>
                </a:moveTo>
                <a:lnTo>
                  <a:pt x="2004650" y="1440727"/>
                </a:lnTo>
                <a:lnTo>
                  <a:pt x="2004650" y="1791274"/>
                </a:lnTo>
                <a:lnTo>
                  <a:pt x="2341021" y="1791274"/>
                </a:lnTo>
                <a:close/>
                <a:moveTo>
                  <a:pt x="2341021" y="1075598"/>
                </a:moveTo>
                <a:lnTo>
                  <a:pt x="2004650" y="1075598"/>
                </a:lnTo>
                <a:lnTo>
                  <a:pt x="2004650" y="1426147"/>
                </a:lnTo>
                <a:lnTo>
                  <a:pt x="2341021" y="1426147"/>
                </a:lnTo>
                <a:close/>
                <a:moveTo>
                  <a:pt x="2341021" y="710474"/>
                </a:moveTo>
                <a:lnTo>
                  <a:pt x="2004650" y="710474"/>
                </a:lnTo>
                <a:lnTo>
                  <a:pt x="2004650" y="1061017"/>
                </a:lnTo>
                <a:lnTo>
                  <a:pt x="2341021" y="1061017"/>
                </a:lnTo>
                <a:close/>
                <a:moveTo>
                  <a:pt x="2341021" y="345347"/>
                </a:moveTo>
                <a:lnTo>
                  <a:pt x="2004650" y="345347"/>
                </a:lnTo>
                <a:lnTo>
                  <a:pt x="2004650" y="695893"/>
                </a:lnTo>
                <a:lnTo>
                  <a:pt x="2341021" y="695893"/>
                </a:lnTo>
                <a:close/>
                <a:moveTo>
                  <a:pt x="2692608" y="12004284"/>
                </a:moveTo>
                <a:lnTo>
                  <a:pt x="2356239" y="12004284"/>
                </a:lnTo>
                <a:lnTo>
                  <a:pt x="2356239" y="12354830"/>
                </a:lnTo>
                <a:lnTo>
                  <a:pt x="2692608" y="12354830"/>
                </a:lnTo>
                <a:close/>
                <a:moveTo>
                  <a:pt x="2692608" y="11639156"/>
                </a:moveTo>
                <a:lnTo>
                  <a:pt x="2356239" y="11639156"/>
                </a:lnTo>
                <a:lnTo>
                  <a:pt x="2356239" y="11989703"/>
                </a:lnTo>
                <a:lnTo>
                  <a:pt x="2692608" y="11989703"/>
                </a:lnTo>
                <a:close/>
                <a:moveTo>
                  <a:pt x="2692608" y="11274028"/>
                </a:moveTo>
                <a:lnTo>
                  <a:pt x="2356239" y="11274028"/>
                </a:lnTo>
                <a:lnTo>
                  <a:pt x="2356239" y="11624575"/>
                </a:lnTo>
                <a:lnTo>
                  <a:pt x="2692608" y="11624575"/>
                </a:lnTo>
                <a:close/>
                <a:moveTo>
                  <a:pt x="2692608" y="10908900"/>
                </a:moveTo>
                <a:lnTo>
                  <a:pt x="2356239" y="10908901"/>
                </a:lnTo>
                <a:lnTo>
                  <a:pt x="2356239" y="11259448"/>
                </a:lnTo>
                <a:lnTo>
                  <a:pt x="2692608" y="11259448"/>
                </a:lnTo>
                <a:close/>
                <a:moveTo>
                  <a:pt x="2692608" y="10543773"/>
                </a:moveTo>
                <a:lnTo>
                  <a:pt x="2356239" y="10543773"/>
                </a:lnTo>
                <a:lnTo>
                  <a:pt x="2356239" y="10894320"/>
                </a:lnTo>
                <a:lnTo>
                  <a:pt x="2692608" y="10894320"/>
                </a:lnTo>
                <a:close/>
                <a:moveTo>
                  <a:pt x="2692608" y="10178645"/>
                </a:moveTo>
                <a:lnTo>
                  <a:pt x="2356239" y="10178645"/>
                </a:lnTo>
                <a:lnTo>
                  <a:pt x="2356239" y="10529192"/>
                </a:lnTo>
                <a:lnTo>
                  <a:pt x="2692608" y="10529192"/>
                </a:lnTo>
                <a:close/>
                <a:moveTo>
                  <a:pt x="2692608" y="9813518"/>
                </a:moveTo>
                <a:lnTo>
                  <a:pt x="2356239" y="9813518"/>
                </a:lnTo>
                <a:lnTo>
                  <a:pt x="2356239" y="10164065"/>
                </a:lnTo>
                <a:lnTo>
                  <a:pt x="2692608" y="10164065"/>
                </a:lnTo>
                <a:close/>
                <a:moveTo>
                  <a:pt x="2692608" y="9448390"/>
                </a:moveTo>
                <a:lnTo>
                  <a:pt x="2356239" y="9448390"/>
                </a:lnTo>
                <a:lnTo>
                  <a:pt x="2356239" y="9798938"/>
                </a:lnTo>
                <a:lnTo>
                  <a:pt x="2692608" y="9798938"/>
                </a:lnTo>
                <a:close/>
                <a:moveTo>
                  <a:pt x="2692608" y="9083262"/>
                </a:moveTo>
                <a:lnTo>
                  <a:pt x="2356239" y="9083262"/>
                </a:lnTo>
                <a:lnTo>
                  <a:pt x="2356239" y="9433810"/>
                </a:lnTo>
                <a:lnTo>
                  <a:pt x="2692608" y="9433810"/>
                </a:lnTo>
                <a:close/>
                <a:moveTo>
                  <a:pt x="2692608" y="8718135"/>
                </a:moveTo>
                <a:lnTo>
                  <a:pt x="2356239" y="8718135"/>
                </a:lnTo>
                <a:lnTo>
                  <a:pt x="2356239" y="9068682"/>
                </a:lnTo>
                <a:lnTo>
                  <a:pt x="2692608" y="9068682"/>
                </a:lnTo>
                <a:close/>
                <a:moveTo>
                  <a:pt x="2692608" y="8353008"/>
                </a:moveTo>
                <a:lnTo>
                  <a:pt x="2356239" y="8353008"/>
                </a:lnTo>
                <a:lnTo>
                  <a:pt x="2356239" y="8703555"/>
                </a:lnTo>
                <a:lnTo>
                  <a:pt x="2692608" y="8703555"/>
                </a:lnTo>
                <a:close/>
                <a:moveTo>
                  <a:pt x="2692608" y="7987881"/>
                </a:moveTo>
                <a:lnTo>
                  <a:pt x="2356239" y="7987881"/>
                </a:lnTo>
                <a:lnTo>
                  <a:pt x="2356239" y="8338428"/>
                </a:lnTo>
                <a:lnTo>
                  <a:pt x="2692608" y="8338428"/>
                </a:lnTo>
                <a:close/>
                <a:moveTo>
                  <a:pt x="2692608" y="7622754"/>
                </a:moveTo>
                <a:lnTo>
                  <a:pt x="2356239" y="7622754"/>
                </a:lnTo>
                <a:lnTo>
                  <a:pt x="2356239" y="7973301"/>
                </a:lnTo>
                <a:lnTo>
                  <a:pt x="2692608" y="7973301"/>
                </a:lnTo>
                <a:close/>
                <a:moveTo>
                  <a:pt x="2692608" y="7257625"/>
                </a:moveTo>
                <a:lnTo>
                  <a:pt x="2356239" y="7257625"/>
                </a:lnTo>
                <a:lnTo>
                  <a:pt x="2356239" y="7608174"/>
                </a:lnTo>
                <a:lnTo>
                  <a:pt x="2692608" y="7608174"/>
                </a:lnTo>
                <a:close/>
                <a:moveTo>
                  <a:pt x="2692608" y="6892501"/>
                </a:moveTo>
                <a:lnTo>
                  <a:pt x="2356239" y="6892501"/>
                </a:lnTo>
                <a:lnTo>
                  <a:pt x="2356239" y="7243044"/>
                </a:lnTo>
                <a:lnTo>
                  <a:pt x="2692608" y="7243044"/>
                </a:lnTo>
                <a:close/>
                <a:moveTo>
                  <a:pt x="2692609" y="6527374"/>
                </a:moveTo>
                <a:lnTo>
                  <a:pt x="2356239" y="6527374"/>
                </a:lnTo>
                <a:lnTo>
                  <a:pt x="2356239" y="6877920"/>
                </a:lnTo>
                <a:lnTo>
                  <a:pt x="2692608" y="6877921"/>
                </a:lnTo>
                <a:close/>
                <a:moveTo>
                  <a:pt x="2692609" y="6187384"/>
                </a:moveTo>
                <a:lnTo>
                  <a:pt x="2356240" y="6187385"/>
                </a:lnTo>
                <a:lnTo>
                  <a:pt x="2356240" y="6357302"/>
                </a:lnTo>
                <a:lnTo>
                  <a:pt x="2356239" y="6357302"/>
                </a:lnTo>
                <a:lnTo>
                  <a:pt x="2356239" y="6512794"/>
                </a:lnTo>
                <a:lnTo>
                  <a:pt x="2692609" y="6512794"/>
                </a:lnTo>
                <a:lnTo>
                  <a:pt x="2692609" y="6357302"/>
                </a:lnTo>
                <a:close/>
                <a:moveTo>
                  <a:pt x="2692609" y="5822257"/>
                </a:moveTo>
                <a:lnTo>
                  <a:pt x="2356240" y="5822257"/>
                </a:lnTo>
                <a:lnTo>
                  <a:pt x="2356240" y="6172803"/>
                </a:lnTo>
                <a:lnTo>
                  <a:pt x="2692609" y="6172803"/>
                </a:lnTo>
                <a:close/>
                <a:moveTo>
                  <a:pt x="2692609" y="5457129"/>
                </a:moveTo>
                <a:lnTo>
                  <a:pt x="2356240" y="5457129"/>
                </a:lnTo>
                <a:lnTo>
                  <a:pt x="2356240" y="5807676"/>
                </a:lnTo>
                <a:lnTo>
                  <a:pt x="2692609" y="5807676"/>
                </a:lnTo>
                <a:close/>
                <a:moveTo>
                  <a:pt x="2692609" y="5092001"/>
                </a:moveTo>
                <a:lnTo>
                  <a:pt x="2356240" y="5092001"/>
                </a:lnTo>
                <a:lnTo>
                  <a:pt x="2356240" y="5442548"/>
                </a:lnTo>
                <a:lnTo>
                  <a:pt x="2692609" y="5442548"/>
                </a:lnTo>
                <a:close/>
                <a:moveTo>
                  <a:pt x="2692609" y="4726873"/>
                </a:moveTo>
                <a:lnTo>
                  <a:pt x="2356240" y="4726874"/>
                </a:lnTo>
                <a:lnTo>
                  <a:pt x="2356240" y="5077421"/>
                </a:lnTo>
                <a:lnTo>
                  <a:pt x="2692609" y="5077421"/>
                </a:lnTo>
                <a:close/>
                <a:moveTo>
                  <a:pt x="2692609" y="4361746"/>
                </a:moveTo>
                <a:lnTo>
                  <a:pt x="2356240" y="4361746"/>
                </a:lnTo>
                <a:lnTo>
                  <a:pt x="2356240" y="4712293"/>
                </a:lnTo>
                <a:lnTo>
                  <a:pt x="2692609" y="4712293"/>
                </a:lnTo>
                <a:close/>
                <a:moveTo>
                  <a:pt x="2692609" y="3996618"/>
                </a:moveTo>
                <a:lnTo>
                  <a:pt x="2356240" y="3996618"/>
                </a:lnTo>
                <a:lnTo>
                  <a:pt x="2356240" y="4347165"/>
                </a:lnTo>
                <a:lnTo>
                  <a:pt x="2692609" y="4347165"/>
                </a:lnTo>
                <a:close/>
                <a:moveTo>
                  <a:pt x="2692609" y="3631491"/>
                </a:moveTo>
                <a:lnTo>
                  <a:pt x="2356240" y="3631491"/>
                </a:lnTo>
                <a:lnTo>
                  <a:pt x="2356240" y="3982038"/>
                </a:lnTo>
                <a:lnTo>
                  <a:pt x="2692609" y="3982038"/>
                </a:lnTo>
                <a:close/>
                <a:moveTo>
                  <a:pt x="2692609" y="3266363"/>
                </a:moveTo>
                <a:lnTo>
                  <a:pt x="2356240" y="3266363"/>
                </a:lnTo>
                <a:lnTo>
                  <a:pt x="2356240" y="3616911"/>
                </a:lnTo>
                <a:lnTo>
                  <a:pt x="2692609" y="3616911"/>
                </a:lnTo>
                <a:close/>
                <a:moveTo>
                  <a:pt x="2692609" y="2901235"/>
                </a:moveTo>
                <a:lnTo>
                  <a:pt x="2356240" y="2901235"/>
                </a:lnTo>
                <a:lnTo>
                  <a:pt x="2356240" y="3251783"/>
                </a:lnTo>
                <a:lnTo>
                  <a:pt x="2692609" y="3251783"/>
                </a:lnTo>
                <a:close/>
                <a:moveTo>
                  <a:pt x="2692609" y="2536108"/>
                </a:moveTo>
                <a:lnTo>
                  <a:pt x="2356240" y="2536108"/>
                </a:lnTo>
                <a:lnTo>
                  <a:pt x="2356240" y="2886655"/>
                </a:lnTo>
                <a:lnTo>
                  <a:pt x="2692609" y="2886655"/>
                </a:lnTo>
                <a:close/>
                <a:moveTo>
                  <a:pt x="2692609" y="2170981"/>
                </a:moveTo>
                <a:lnTo>
                  <a:pt x="2356240" y="2170981"/>
                </a:lnTo>
                <a:lnTo>
                  <a:pt x="2356240" y="2521528"/>
                </a:lnTo>
                <a:lnTo>
                  <a:pt x="2692609" y="2521528"/>
                </a:lnTo>
                <a:close/>
                <a:moveTo>
                  <a:pt x="2692609" y="1805854"/>
                </a:moveTo>
                <a:lnTo>
                  <a:pt x="2356240" y="1805854"/>
                </a:lnTo>
                <a:lnTo>
                  <a:pt x="2356240" y="2156401"/>
                </a:lnTo>
                <a:lnTo>
                  <a:pt x="2692609" y="2156401"/>
                </a:lnTo>
                <a:close/>
                <a:moveTo>
                  <a:pt x="2692609" y="1440727"/>
                </a:moveTo>
                <a:lnTo>
                  <a:pt x="2356240" y="1440727"/>
                </a:lnTo>
                <a:lnTo>
                  <a:pt x="2356240" y="1791274"/>
                </a:lnTo>
                <a:lnTo>
                  <a:pt x="2692609" y="1791274"/>
                </a:lnTo>
                <a:close/>
                <a:moveTo>
                  <a:pt x="2692609" y="1075598"/>
                </a:moveTo>
                <a:lnTo>
                  <a:pt x="2356240" y="1075598"/>
                </a:lnTo>
                <a:lnTo>
                  <a:pt x="2356240" y="1426147"/>
                </a:lnTo>
                <a:lnTo>
                  <a:pt x="2692609" y="1426147"/>
                </a:lnTo>
                <a:close/>
                <a:moveTo>
                  <a:pt x="2692609" y="710474"/>
                </a:moveTo>
                <a:lnTo>
                  <a:pt x="2356240" y="710474"/>
                </a:lnTo>
                <a:lnTo>
                  <a:pt x="2356240" y="1061017"/>
                </a:lnTo>
                <a:lnTo>
                  <a:pt x="2692609" y="1061017"/>
                </a:lnTo>
                <a:close/>
                <a:moveTo>
                  <a:pt x="2692610" y="345347"/>
                </a:moveTo>
                <a:lnTo>
                  <a:pt x="2356240" y="345347"/>
                </a:lnTo>
                <a:lnTo>
                  <a:pt x="2356240" y="695893"/>
                </a:lnTo>
                <a:lnTo>
                  <a:pt x="2692609" y="695894"/>
                </a:lnTo>
                <a:close/>
                <a:moveTo>
                  <a:pt x="3044198" y="12004284"/>
                </a:moveTo>
                <a:lnTo>
                  <a:pt x="2707828" y="12004284"/>
                </a:lnTo>
                <a:lnTo>
                  <a:pt x="2707828" y="12354830"/>
                </a:lnTo>
                <a:lnTo>
                  <a:pt x="3044198" y="12354830"/>
                </a:lnTo>
                <a:close/>
                <a:moveTo>
                  <a:pt x="3044198" y="11639156"/>
                </a:moveTo>
                <a:lnTo>
                  <a:pt x="2707828" y="11639156"/>
                </a:lnTo>
                <a:lnTo>
                  <a:pt x="2707828" y="11989703"/>
                </a:lnTo>
                <a:lnTo>
                  <a:pt x="3044198" y="11989703"/>
                </a:lnTo>
                <a:close/>
                <a:moveTo>
                  <a:pt x="3044198" y="11274028"/>
                </a:moveTo>
                <a:lnTo>
                  <a:pt x="2707828" y="11274028"/>
                </a:lnTo>
                <a:lnTo>
                  <a:pt x="2707828" y="11624575"/>
                </a:lnTo>
                <a:lnTo>
                  <a:pt x="3044198" y="11624575"/>
                </a:lnTo>
                <a:close/>
                <a:moveTo>
                  <a:pt x="3044198" y="10908900"/>
                </a:moveTo>
                <a:lnTo>
                  <a:pt x="2707828" y="10908900"/>
                </a:lnTo>
                <a:lnTo>
                  <a:pt x="2707828" y="11259448"/>
                </a:lnTo>
                <a:lnTo>
                  <a:pt x="3044198" y="11259448"/>
                </a:lnTo>
                <a:close/>
                <a:moveTo>
                  <a:pt x="3044198" y="10543773"/>
                </a:moveTo>
                <a:lnTo>
                  <a:pt x="2707828" y="10543773"/>
                </a:lnTo>
                <a:lnTo>
                  <a:pt x="2707828" y="10894320"/>
                </a:lnTo>
                <a:lnTo>
                  <a:pt x="3044198" y="10894320"/>
                </a:lnTo>
                <a:close/>
                <a:moveTo>
                  <a:pt x="3044198" y="10178645"/>
                </a:moveTo>
                <a:lnTo>
                  <a:pt x="2707828" y="10178645"/>
                </a:lnTo>
                <a:lnTo>
                  <a:pt x="2707828" y="10529192"/>
                </a:lnTo>
                <a:lnTo>
                  <a:pt x="3044198" y="10529192"/>
                </a:lnTo>
                <a:close/>
                <a:moveTo>
                  <a:pt x="3044198" y="9813518"/>
                </a:moveTo>
                <a:lnTo>
                  <a:pt x="2707828" y="9813518"/>
                </a:lnTo>
                <a:lnTo>
                  <a:pt x="2707828" y="10164065"/>
                </a:lnTo>
                <a:lnTo>
                  <a:pt x="3044198" y="10164065"/>
                </a:lnTo>
                <a:close/>
                <a:moveTo>
                  <a:pt x="3044198" y="9448390"/>
                </a:moveTo>
                <a:lnTo>
                  <a:pt x="2707828" y="9448390"/>
                </a:lnTo>
                <a:lnTo>
                  <a:pt x="2707828" y="9798938"/>
                </a:lnTo>
                <a:lnTo>
                  <a:pt x="3044198" y="9798938"/>
                </a:lnTo>
                <a:close/>
                <a:moveTo>
                  <a:pt x="3044198" y="9083262"/>
                </a:moveTo>
                <a:lnTo>
                  <a:pt x="2707828" y="9083262"/>
                </a:lnTo>
                <a:lnTo>
                  <a:pt x="2707828" y="9433810"/>
                </a:lnTo>
                <a:lnTo>
                  <a:pt x="3044198" y="9433810"/>
                </a:lnTo>
                <a:close/>
                <a:moveTo>
                  <a:pt x="3044198" y="8718135"/>
                </a:moveTo>
                <a:lnTo>
                  <a:pt x="2707828" y="8718135"/>
                </a:lnTo>
                <a:lnTo>
                  <a:pt x="2707828" y="9068682"/>
                </a:lnTo>
                <a:lnTo>
                  <a:pt x="3044198" y="9068682"/>
                </a:lnTo>
                <a:close/>
                <a:moveTo>
                  <a:pt x="3044198" y="8353008"/>
                </a:moveTo>
                <a:lnTo>
                  <a:pt x="2707828" y="8353008"/>
                </a:lnTo>
                <a:lnTo>
                  <a:pt x="2707828" y="8703555"/>
                </a:lnTo>
                <a:lnTo>
                  <a:pt x="3044198" y="8703555"/>
                </a:lnTo>
                <a:close/>
                <a:moveTo>
                  <a:pt x="3044198" y="7987881"/>
                </a:moveTo>
                <a:lnTo>
                  <a:pt x="2707828" y="7987881"/>
                </a:lnTo>
                <a:lnTo>
                  <a:pt x="2707828" y="8338428"/>
                </a:lnTo>
                <a:lnTo>
                  <a:pt x="3044198" y="8338428"/>
                </a:lnTo>
                <a:close/>
                <a:moveTo>
                  <a:pt x="3044198" y="7622754"/>
                </a:moveTo>
                <a:lnTo>
                  <a:pt x="2707828" y="7622754"/>
                </a:lnTo>
                <a:lnTo>
                  <a:pt x="2707828" y="7973301"/>
                </a:lnTo>
                <a:lnTo>
                  <a:pt x="3044198" y="7973301"/>
                </a:lnTo>
                <a:close/>
                <a:moveTo>
                  <a:pt x="3044198" y="7257625"/>
                </a:moveTo>
                <a:lnTo>
                  <a:pt x="2707828" y="7257625"/>
                </a:lnTo>
                <a:lnTo>
                  <a:pt x="2707828" y="7608174"/>
                </a:lnTo>
                <a:lnTo>
                  <a:pt x="3044198" y="7608174"/>
                </a:lnTo>
                <a:close/>
                <a:moveTo>
                  <a:pt x="3044198" y="6892501"/>
                </a:moveTo>
                <a:lnTo>
                  <a:pt x="2707828" y="6892501"/>
                </a:lnTo>
                <a:lnTo>
                  <a:pt x="2707828" y="7243044"/>
                </a:lnTo>
                <a:lnTo>
                  <a:pt x="3044198" y="7243044"/>
                </a:lnTo>
                <a:close/>
                <a:moveTo>
                  <a:pt x="3044199" y="6527374"/>
                </a:moveTo>
                <a:lnTo>
                  <a:pt x="2707829" y="6527374"/>
                </a:lnTo>
                <a:lnTo>
                  <a:pt x="2707828" y="6877921"/>
                </a:lnTo>
                <a:lnTo>
                  <a:pt x="3044198" y="6877921"/>
                </a:lnTo>
                <a:close/>
                <a:moveTo>
                  <a:pt x="3044199" y="6187384"/>
                </a:moveTo>
                <a:lnTo>
                  <a:pt x="2707829" y="6187384"/>
                </a:lnTo>
                <a:lnTo>
                  <a:pt x="2707829" y="6357302"/>
                </a:lnTo>
                <a:lnTo>
                  <a:pt x="2707829" y="6512794"/>
                </a:lnTo>
                <a:lnTo>
                  <a:pt x="3044199" y="6512794"/>
                </a:lnTo>
                <a:lnTo>
                  <a:pt x="3044199" y="6357302"/>
                </a:lnTo>
                <a:close/>
                <a:moveTo>
                  <a:pt x="3044199" y="5822257"/>
                </a:moveTo>
                <a:lnTo>
                  <a:pt x="2707829" y="5822257"/>
                </a:lnTo>
                <a:lnTo>
                  <a:pt x="2707829" y="6172803"/>
                </a:lnTo>
                <a:lnTo>
                  <a:pt x="3044199" y="6172803"/>
                </a:lnTo>
                <a:close/>
                <a:moveTo>
                  <a:pt x="3044199" y="5457129"/>
                </a:moveTo>
                <a:lnTo>
                  <a:pt x="2707829" y="5457129"/>
                </a:lnTo>
                <a:lnTo>
                  <a:pt x="2707829" y="5807676"/>
                </a:lnTo>
                <a:lnTo>
                  <a:pt x="3044199" y="5807676"/>
                </a:lnTo>
                <a:close/>
                <a:moveTo>
                  <a:pt x="3044199" y="5092001"/>
                </a:moveTo>
                <a:lnTo>
                  <a:pt x="2707829" y="5092001"/>
                </a:lnTo>
                <a:lnTo>
                  <a:pt x="2707829" y="5442548"/>
                </a:lnTo>
                <a:lnTo>
                  <a:pt x="3044199" y="5442548"/>
                </a:lnTo>
                <a:close/>
                <a:moveTo>
                  <a:pt x="3044199" y="4726873"/>
                </a:moveTo>
                <a:lnTo>
                  <a:pt x="2707829" y="4726873"/>
                </a:lnTo>
                <a:lnTo>
                  <a:pt x="2707829" y="5077421"/>
                </a:lnTo>
                <a:lnTo>
                  <a:pt x="3044199" y="5077421"/>
                </a:lnTo>
                <a:close/>
                <a:moveTo>
                  <a:pt x="3044199" y="4361746"/>
                </a:moveTo>
                <a:lnTo>
                  <a:pt x="2707829" y="4361746"/>
                </a:lnTo>
                <a:lnTo>
                  <a:pt x="2707829" y="4712293"/>
                </a:lnTo>
                <a:lnTo>
                  <a:pt x="3044199" y="4712293"/>
                </a:lnTo>
                <a:close/>
                <a:moveTo>
                  <a:pt x="3044199" y="3996618"/>
                </a:moveTo>
                <a:lnTo>
                  <a:pt x="2707829" y="3996618"/>
                </a:lnTo>
                <a:lnTo>
                  <a:pt x="2707829" y="4347165"/>
                </a:lnTo>
                <a:lnTo>
                  <a:pt x="3044199" y="4347165"/>
                </a:lnTo>
                <a:close/>
                <a:moveTo>
                  <a:pt x="3044199" y="3631491"/>
                </a:moveTo>
                <a:lnTo>
                  <a:pt x="2707829" y="3631491"/>
                </a:lnTo>
                <a:lnTo>
                  <a:pt x="2707829" y="3982038"/>
                </a:lnTo>
                <a:lnTo>
                  <a:pt x="3044199" y="3982038"/>
                </a:lnTo>
                <a:close/>
                <a:moveTo>
                  <a:pt x="3044199" y="3266363"/>
                </a:moveTo>
                <a:lnTo>
                  <a:pt x="2707829" y="3266363"/>
                </a:lnTo>
                <a:lnTo>
                  <a:pt x="2707829" y="3616911"/>
                </a:lnTo>
                <a:lnTo>
                  <a:pt x="3044199" y="3616911"/>
                </a:lnTo>
                <a:close/>
                <a:moveTo>
                  <a:pt x="3044199" y="2901235"/>
                </a:moveTo>
                <a:lnTo>
                  <a:pt x="2707829" y="2901235"/>
                </a:lnTo>
                <a:lnTo>
                  <a:pt x="2707829" y="3251783"/>
                </a:lnTo>
                <a:lnTo>
                  <a:pt x="3044199" y="3251783"/>
                </a:lnTo>
                <a:close/>
                <a:moveTo>
                  <a:pt x="3044199" y="2536108"/>
                </a:moveTo>
                <a:lnTo>
                  <a:pt x="2707829" y="2536108"/>
                </a:lnTo>
                <a:lnTo>
                  <a:pt x="2707829" y="2886655"/>
                </a:lnTo>
                <a:lnTo>
                  <a:pt x="3044199" y="2886655"/>
                </a:lnTo>
                <a:close/>
                <a:moveTo>
                  <a:pt x="3044199" y="2170981"/>
                </a:moveTo>
                <a:lnTo>
                  <a:pt x="2707829" y="2170981"/>
                </a:lnTo>
                <a:lnTo>
                  <a:pt x="2707829" y="2521528"/>
                </a:lnTo>
                <a:lnTo>
                  <a:pt x="3044199" y="2521528"/>
                </a:lnTo>
                <a:close/>
                <a:moveTo>
                  <a:pt x="3044199" y="1805854"/>
                </a:moveTo>
                <a:lnTo>
                  <a:pt x="2707829" y="1805854"/>
                </a:lnTo>
                <a:lnTo>
                  <a:pt x="2707829" y="2156401"/>
                </a:lnTo>
                <a:lnTo>
                  <a:pt x="3044199" y="2156401"/>
                </a:lnTo>
                <a:close/>
                <a:moveTo>
                  <a:pt x="3044199" y="1440727"/>
                </a:moveTo>
                <a:lnTo>
                  <a:pt x="2707829" y="1440727"/>
                </a:lnTo>
                <a:lnTo>
                  <a:pt x="2707829" y="1791274"/>
                </a:lnTo>
                <a:lnTo>
                  <a:pt x="3044199" y="1791274"/>
                </a:lnTo>
                <a:close/>
                <a:moveTo>
                  <a:pt x="3044199" y="1075598"/>
                </a:moveTo>
                <a:lnTo>
                  <a:pt x="2707829" y="1075598"/>
                </a:lnTo>
                <a:lnTo>
                  <a:pt x="2707829" y="1426147"/>
                </a:lnTo>
                <a:lnTo>
                  <a:pt x="3044199" y="1426147"/>
                </a:lnTo>
                <a:close/>
                <a:moveTo>
                  <a:pt x="3044199" y="710474"/>
                </a:moveTo>
                <a:lnTo>
                  <a:pt x="2707829" y="710474"/>
                </a:lnTo>
                <a:lnTo>
                  <a:pt x="2707829" y="1061017"/>
                </a:lnTo>
                <a:lnTo>
                  <a:pt x="3044199" y="1061017"/>
                </a:lnTo>
                <a:close/>
                <a:moveTo>
                  <a:pt x="3044200" y="345347"/>
                </a:moveTo>
                <a:lnTo>
                  <a:pt x="2707830" y="345347"/>
                </a:lnTo>
                <a:lnTo>
                  <a:pt x="2707829" y="695894"/>
                </a:lnTo>
                <a:lnTo>
                  <a:pt x="3044199" y="695894"/>
                </a:lnTo>
                <a:close/>
                <a:moveTo>
                  <a:pt x="3395788" y="12004284"/>
                </a:moveTo>
                <a:lnTo>
                  <a:pt x="3059418" y="12004284"/>
                </a:lnTo>
                <a:lnTo>
                  <a:pt x="3059418" y="12354830"/>
                </a:lnTo>
                <a:lnTo>
                  <a:pt x="3395788" y="12354830"/>
                </a:lnTo>
                <a:close/>
                <a:moveTo>
                  <a:pt x="3395788" y="11639156"/>
                </a:moveTo>
                <a:lnTo>
                  <a:pt x="3059418" y="11639156"/>
                </a:lnTo>
                <a:lnTo>
                  <a:pt x="3059418" y="11989703"/>
                </a:lnTo>
                <a:lnTo>
                  <a:pt x="3395788" y="11989703"/>
                </a:lnTo>
                <a:close/>
                <a:moveTo>
                  <a:pt x="3395789" y="11274028"/>
                </a:moveTo>
                <a:lnTo>
                  <a:pt x="3059418" y="11274028"/>
                </a:lnTo>
                <a:lnTo>
                  <a:pt x="3059418" y="11624575"/>
                </a:lnTo>
                <a:lnTo>
                  <a:pt x="3395788" y="11624575"/>
                </a:lnTo>
                <a:close/>
                <a:moveTo>
                  <a:pt x="3395789" y="10908900"/>
                </a:moveTo>
                <a:lnTo>
                  <a:pt x="3059418" y="10908900"/>
                </a:lnTo>
                <a:lnTo>
                  <a:pt x="3059418" y="11259448"/>
                </a:lnTo>
                <a:lnTo>
                  <a:pt x="3395789" y="11259448"/>
                </a:lnTo>
                <a:close/>
                <a:moveTo>
                  <a:pt x="3395789" y="10543773"/>
                </a:moveTo>
                <a:lnTo>
                  <a:pt x="3059418" y="10543773"/>
                </a:lnTo>
                <a:lnTo>
                  <a:pt x="3059418" y="10894320"/>
                </a:lnTo>
                <a:lnTo>
                  <a:pt x="3395789" y="10894320"/>
                </a:lnTo>
                <a:close/>
                <a:moveTo>
                  <a:pt x="3395789" y="10178645"/>
                </a:moveTo>
                <a:lnTo>
                  <a:pt x="3059418" y="10178645"/>
                </a:lnTo>
                <a:lnTo>
                  <a:pt x="3059418" y="10529192"/>
                </a:lnTo>
                <a:lnTo>
                  <a:pt x="3395789" y="10529192"/>
                </a:lnTo>
                <a:close/>
                <a:moveTo>
                  <a:pt x="3395789" y="9813518"/>
                </a:moveTo>
                <a:lnTo>
                  <a:pt x="3059418" y="9813518"/>
                </a:lnTo>
                <a:lnTo>
                  <a:pt x="3059418" y="10164065"/>
                </a:lnTo>
                <a:lnTo>
                  <a:pt x="3395789" y="10164065"/>
                </a:lnTo>
                <a:close/>
                <a:moveTo>
                  <a:pt x="3395789" y="9448390"/>
                </a:moveTo>
                <a:lnTo>
                  <a:pt x="3059418" y="9448390"/>
                </a:lnTo>
                <a:lnTo>
                  <a:pt x="3059418" y="9798938"/>
                </a:lnTo>
                <a:lnTo>
                  <a:pt x="3395789" y="9798938"/>
                </a:lnTo>
                <a:close/>
                <a:moveTo>
                  <a:pt x="3395789" y="9083262"/>
                </a:moveTo>
                <a:lnTo>
                  <a:pt x="3059418" y="9083262"/>
                </a:lnTo>
                <a:lnTo>
                  <a:pt x="3059418" y="9433810"/>
                </a:lnTo>
                <a:lnTo>
                  <a:pt x="3395789" y="9433810"/>
                </a:lnTo>
                <a:close/>
                <a:moveTo>
                  <a:pt x="3395789" y="8718135"/>
                </a:moveTo>
                <a:lnTo>
                  <a:pt x="3059418" y="8718135"/>
                </a:lnTo>
                <a:lnTo>
                  <a:pt x="3059418" y="9068682"/>
                </a:lnTo>
                <a:lnTo>
                  <a:pt x="3395789" y="9068682"/>
                </a:lnTo>
                <a:close/>
                <a:moveTo>
                  <a:pt x="3395789" y="8353008"/>
                </a:moveTo>
                <a:lnTo>
                  <a:pt x="3059418" y="8353008"/>
                </a:lnTo>
                <a:lnTo>
                  <a:pt x="3059418" y="8703555"/>
                </a:lnTo>
                <a:lnTo>
                  <a:pt x="3395789" y="8703555"/>
                </a:lnTo>
                <a:close/>
                <a:moveTo>
                  <a:pt x="3395789" y="7987881"/>
                </a:moveTo>
                <a:lnTo>
                  <a:pt x="3059418" y="7987881"/>
                </a:lnTo>
                <a:lnTo>
                  <a:pt x="3059418" y="8338428"/>
                </a:lnTo>
                <a:lnTo>
                  <a:pt x="3395789" y="8338428"/>
                </a:lnTo>
                <a:close/>
                <a:moveTo>
                  <a:pt x="3395789" y="7622754"/>
                </a:moveTo>
                <a:lnTo>
                  <a:pt x="3059418" y="7622754"/>
                </a:lnTo>
                <a:lnTo>
                  <a:pt x="3059418" y="7973301"/>
                </a:lnTo>
                <a:lnTo>
                  <a:pt x="3395789" y="7973301"/>
                </a:lnTo>
                <a:close/>
                <a:moveTo>
                  <a:pt x="3395789" y="7257625"/>
                </a:moveTo>
                <a:lnTo>
                  <a:pt x="3059418" y="7257625"/>
                </a:lnTo>
                <a:lnTo>
                  <a:pt x="3059418" y="7608174"/>
                </a:lnTo>
                <a:lnTo>
                  <a:pt x="3395789" y="7608174"/>
                </a:lnTo>
                <a:close/>
                <a:moveTo>
                  <a:pt x="3395789" y="6892501"/>
                </a:moveTo>
                <a:lnTo>
                  <a:pt x="3059418" y="6892501"/>
                </a:lnTo>
                <a:lnTo>
                  <a:pt x="3059418" y="7243044"/>
                </a:lnTo>
                <a:lnTo>
                  <a:pt x="3395789" y="7243044"/>
                </a:lnTo>
                <a:close/>
                <a:moveTo>
                  <a:pt x="3395789" y="6527374"/>
                </a:moveTo>
                <a:lnTo>
                  <a:pt x="3059419" y="6527374"/>
                </a:lnTo>
                <a:lnTo>
                  <a:pt x="3059418" y="6877921"/>
                </a:lnTo>
                <a:lnTo>
                  <a:pt x="3395789" y="6877921"/>
                </a:lnTo>
                <a:close/>
                <a:moveTo>
                  <a:pt x="3395789" y="6187384"/>
                </a:moveTo>
                <a:lnTo>
                  <a:pt x="3059419" y="6187384"/>
                </a:lnTo>
                <a:lnTo>
                  <a:pt x="3059419" y="6357302"/>
                </a:lnTo>
                <a:lnTo>
                  <a:pt x="3059419" y="6512794"/>
                </a:lnTo>
                <a:lnTo>
                  <a:pt x="3395789" y="6512794"/>
                </a:lnTo>
                <a:lnTo>
                  <a:pt x="3395789" y="6357302"/>
                </a:lnTo>
                <a:close/>
                <a:moveTo>
                  <a:pt x="3395789" y="5822257"/>
                </a:moveTo>
                <a:lnTo>
                  <a:pt x="3059419" y="5822257"/>
                </a:lnTo>
                <a:lnTo>
                  <a:pt x="3059419" y="6172803"/>
                </a:lnTo>
                <a:lnTo>
                  <a:pt x="3395789" y="6172803"/>
                </a:lnTo>
                <a:close/>
                <a:moveTo>
                  <a:pt x="3395789" y="5457129"/>
                </a:moveTo>
                <a:lnTo>
                  <a:pt x="3059419" y="5457129"/>
                </a:lnTo>
                <a:lnTo>
                  <a:pt x="3059419" y="5807676"/>
                </a:lnTo>
                <a:lnTo>
                  <a:pt x="3395789" y="5807676"/>
                </a:lnTo>
                <a:close/>
                <a:moveTo>
                  <a:pt x="3395790" y="5092001"/>
                </a:moveTo>
                <a:lnTo>
                  <a:pt x="3059419" y="5092001"/>
                </a:lnTo>
                <a:lnTo>
                  <a:pt x="3059419" y="5442548"/>
                </a:lnTo>
                <a:lnTo>
                  <a:pt x="3395789" y="5442548"/>
                </a:lnTo>
                <a:close/>
                <a:moveTo>
                  <a:pt x="3395790" y="4726873"/>
                </a:moveTo>
                <a:lnTo>
                  <a:pt x="3059419" y="4726873"/>
                </a:lnTo>
                <a:lnTo>
                  <a:pt x="3059419" y="5077421"/>
                </a:lnTo>
                <a:lnTo>
                  <a:pt x="3395790" y="5077421"/>
                </a:lnTo>
                <a:close/>
                <a:moveTo>
                  <a:pt x="3395790" y="4361746"/>
                </a:moveTo>
                <a:lnTo>
                  <a:pt x="3059419" y="4361746"/>
                </a:lnTo>
                <a:lnTo>
                  <a:pt x="3059419" y="4712293"/>
                </a:lnTo>
                <a:lnTo>
                  <a:pt x="3395790" y="4712293"/>
                </a:lnTo>
                <a:close/>
                <a:moveTo>
                  <a:pt x="3395790" y="3996618"/>
                </a:moveTo>
                <a:lnTo>
                  <a:pt x="3059419" y="3996618"/>
                </a:lnTo>
                <a:lnTo>
                  <a:pt x="3059419" y="4347165"/>
                </a:lnTo>
                <a:lnTo>
                  <a:pt x="3395790" y="4347165"/>
                </a:lnTo>
                <a:close/>
                <a:moveTo>
                  <a:pt x="3395790" y="3631491"/>
                </a:moveTo>
                <a:lnTo>
                  <a:pt x="3059419" y="3631491"/>
                </a:lnTo>
                <a:lnTo>
                  <a:pt x="3059419" y="3982038"/>
                </a:lnTo>
                <a:lnTo>
                  <a:pt x="3395790" y="3982038"/>
                </a:lnTo>
                <a:close/>
                <a:moveTo>
                  <a:pt x="3395790" y="3266363"/>
                </a:moveTo>
                <a:lnTo>
                  <a:pt x="3059419" y="3266363"/>
                </a:lnTo>
                <a:lnTo>
                  <a:pt x="3059419" y="3616911"/>
                </a:lnTo>
                <a:lnTo>
                  <a:pt x="3395790" y="3616911"/>
                </a:lnTo>
                <a:close/>
                <a:moveTo>
                  <a:pt x="3395790" y="2901235"/>
                </a:moveTo>
                <a:lnTo>
                  <a:pt x="3059419" y="2901235"/>
                </a:lnTo>
                <a:lnTo>
                  <a:pt x="3059419" y="3251783"/>
                </a:lnTo>
                <a:lnTo>
                  <a:pt x="3395790" y="3251783"/>
                </a:lnTo>
                <a:close/>
                <a:moveTo>
                  <a:pt x="3395790" y="2536108"/>
                </a:moveTo>
                <a:lnTo>
                  <a:pt x="3059419" y="2536108"/>
                </a:lnTo>
                <a:lnTo>
                  <a:pt x="3059419" y="2886655"/>
                </a:lnTo>
                <a:lnTo>
                  <a:pt x="3395790" y="2886655"/>
                </a:lnTo>
                <a:close/>
                <a:moveTo>
                  <a:pt x="3395790" y="2170981"/>
                </a:moveTo>
                <a:lnTo>
                  <a:pt x="3059419" y="2170981"/>
                </a:lnTo>
                <a:lnTo>
                  <a:pt x="3059419" y="2521528"/>
                </a:lnTo>
                <a:lnTo>
                  <a:pt x="3395790" y="2521528"/>
                </a:lnTo>
                <a:close/>
                <a:moveTo>
                  <a:pt x="3395790" y="1805854"/>
                </a:moveTo>
                <a:lnTo>
                  <a:pt x="3059419" y="1805854"/>
                </a:lnTo>
                <a:lnTo>
                  <a:pt x="3059419" y="2156401"/>
                </a:lnTo>
                <a:lnTo>
                  <a:pt x="3395790" y="2156401"/>
                </a:lnTo>
                <a:close/>
                <a:moveTo>
                  <a:pt x="3395790" y="1440727"/>
                </a:moveTo>
                <a:lnTo>
                  <a:pt x="3059419" y="1440727"/>
                </a:lnTo>
                <a:lnTo>
                  <a:pt x="3059419" y="1791274"/>
                </a:lnTo>
                <a:lnTo>
                  <a:pt x="3395790" y="1791274"/>
                </a:lnTo>
                <a:close/>
                <a:moveTo>
                  <a:pt x="3395790" y="1075598"/>
                </a:moveTo>
                <a:lnTo>
                  <a:pt x="3059419" y="1075598"/>
                </a:lnTo>
                <a:lnTo>
                  <a:pt x="3059419" y="1426147"/>
                </a:lnTo>
                <a:lnTo>
                  <a:pt x="3395790" y="1426147"/>
                </a:lnTo>
                <a:close/>
                <a:moveTo>
                  <a:pt x="3395790" y="710474"/>
                </a:moveTo>
                <a:lnTo>
                  <a:pt x="3059419" y="710474"/>
                </a:lnTo>
                <a:lnTo>
                  <a:pt x="3059419" y="1061017"/>
                </a:lnTo>
                <a:lnTo>
                  <a:pt x="3395790" y="1061017"/>
                </a:lnTo>
                <a:close/>
                <a:moveTo>
                  <a:pt x="3395790" y="345347"/>
                </a:moveTo>
                <a:lnTo>
                  <a:pt x="3059420" y="345347"/>
                </a:lnTo>
                <a:lnTo>
                  <a:pt x="3059419" y="695894"/>
                </a:lnTo>
                <a:lnTo>
                  <a:pt x="3395790" y="695894"/>
                </a:lnTo>
                <a:close/>
                <a:moveTo>
                  <a:pt x="3765030" y="12004282"/>
                </a:moveTo>
                <a:lnTo>
                  <a:pt x="3586162" y="12004282"/>
                </a:lnTo>
                <a:lnTo>
                  <a:pt x="3586162" y="12004284"/>
                </a:lnTo>
                <a:lnTo>
                  <a:pt x="3411008" y="12004284"/>
                </a:lnTo>
                <a:lnTo>
                  <a:pt x="3411008" y="12354830"/>
                </a:lnTo>
                <a:lnTo>
                  <a:pt x="3533554" y="12354830"/>
                </a:lnTo>
                <a:lnTo>
                  <a:pt x="3586162" y="12354830"/>
                </a:lnTo>
                <a:lnTo>
                  <a:pt x="3765030" y="12354830"/>
                </a:lnTo>
                <a:close/>
                <a:moveTo>
                  <a:pt x="3765030" y="11639155"/>
                </a:moveTo>
                <a:lnTo>
                  <a:pt x="3586162" y="11639155"/>
                </a:lnTo>
                <a:lnTo>
                  <a:pt x="3586162" y="11639156"/>
                </a:lnTo>
                <a:lnTo>
                  <a:pt x="3411008" y="11639156"/>
                </a:lnTo>
                <a:lnTo>
                  <a:pt x="3411008" y="11989703"/>
                </a:lnTo>
                <a:lnTo>
                  <a:pt x="3533554" y="11989703"/>
                </a:lnTo>
                <a:lnTo>
                  <a:pt x="3586162" y="11989703"/>
                </a:lnTo>
                <a:lnTo>
                  <a:pt x="3765030" y="11989703"/>
                </a:lnTo>
                <a:close/>
                <a:moveTo>
                  <a:pt x="3765030" y="11274028"/>
                </a:moveTo>
                <a:lnTo>
                  <a:pt x="3586162" y="11274028"/>
                </a:lnTo>
                <a:lnTo>
                  <a:pt x="3533554" y="11274028"/>
                </a:lnTo>
                <a:lnTo>
                  <a:pt x="3411009" y="11274028"/>
                </a:lnTo>
                <a:lnTo>
                  <a:pt x="3411008" y="11624575"/>
                </a:lnTo>
                <a:lnTo>
                  <a:pt x="3533554" y="11624575"/>
                </a:lnTo>
                <a:lnTo>
                  <a:pt x="3586162" y="11624575"/>
                </a:lnTo>
                <a:lnTo>
                  <a:pt x="3765030" y="11624575"/>
                </a:lnTo>
                <a:close/>
                <a:moveTo>
                  <a:pt x="3765030" y="10908900"/>
                </a:moveTo>
                <a:lnTo>
                  <a:pt x="3586162" y="10908900"/>
                </a:lnTo>
                <a:lnTo>
                  <a:pt x="3533554" y="10908900"/>
                </a:lnTo>
                <a:lnTo>
                  <a:pt x="3411009" y="10908900"/>
                </a:lnTo>
                <a:lnTo>
                  <a:pt x="3411009" y="11259448"/>
                </a:lnTo>
                <a:lnTo>
                  <a:pt x="3533554" y="11259448"/>
                </a:lnTo>
                <a:lnTo>
                  <a:pt x="3586162" y="11259448"/>
                </a:lnTo>
                <a:lnTo>
                  <a:pt x="3765030" y="11259448"/>
                </a:lnTo>
                <a:close/>
                <a:moveTo>
                  <a:pt x="3765030" y="10543772"/>
                </a:moveTo>
                <a:lnTo>
                  <a:pt x="3586162" y="10543772"/>
                </a:lnTo>
                <a:lnTo>
                  <a:pt x="3586162" y="10543773"/>
                </a:lnTo>
                <a:lnTo>
                  <a:pt x="3411009" y="10543773"/>
                </a:lnTo>
                <a:lnTo>
                  <a:pt x="3411009" y="10894320"/>
                </a:lnTo>
                <a:lnTo>
                  <a:pt x="3533554" y="10894320"/>
                </a:lnTo>
                <a:lnTo>
                  <a:pt x="3586162" y="10894320"/>
                </a:lnTo>
                <a:lnTo>
                  <a:pt x="3765030" y="10894320"/>
                </a:lnTo>
                <a:close/>
                <a:moveTo>
                  <a:pt x="3765030" y="10178645"/>
                </a:moveTo>
                <a:lnTo>
                  <a:pt x="3586162" y="10178645"/>
                </a:lnTo>
                <a:lnTo>
                  <a:pt x="3533554" y="10178645"/>
                </a:lnTo>
                <a:lnTo>
                  <a:pt x="3411009" y="10178645"/>
                </a:lnTo>
                <a:lnTo>
                  <a:pt x="3411009" y="10529192"/>
                </a:lnTo>
                <a:lnTo>
                  <a:pt x="3533554" y="10529192"/>
                </a:lnTo>
                <a:lnTo>
                  <a:pt x="3586162" y="10529192"/>
                </a:lnTo>
                <a:lnTo>
                  <a:pt x="3765030" y="10529192"/>
                </a:lnTo>
                <a:close/>
                <a:moveTo>
                  <a:pt x="3765030" y="9813518"/>
                </a:moveTo>
                <a:lnTo>
                  <a:pt x="3586162" y="9813518"/>
                </a:lnTo>
                <a:lnTo>
                  <a:pt x="3533554" y="9813518"/>
                </a:lnTo>
                <a:lnTo>
                  <a:pt x="3411009" y="9813518"/>
                </a:lnTo>
                <a:lnTo>
                  <a:pt x="3411009" y="10164065"/>
                </a:lnTo>
                <a:lnTo>
                  <a:pt x="3533554" y="10164065"/>
                </a:lnTo>
                <a:lnTo>
                  <a:pt x="3586162" y="10164065"/>
                </a:lnTo>
                <a:lnTo>
                  <a:pt x="3765030" y="10164065"/>
                </a:lnTo>
                <a:close/>
                <a:moveTo>
                  <a:pt x="3765030" y="9448390"/>
                </a:moveTo>
                <a:lnTo>
                  <a:pt x="3586162" y="9448390"/>
                </a:lnTo>
                <a:lnTo>
                  <a:pt x="3533554" y="9448390"/>
                </a:lnTo>
                <a:lnTo>
                  <a:pt x="3411009" y="9448390"/>
                </a:lnTo>
                <a:lnTo>
                  <a:pt x="3411009" y="9798938"/>
                </a:lnTo>
                <a:lnTo>
                  <a:pt x="3533554" y="9798938"/>
                </a:lnTo>
                <a:lnTo>
                  <a:pt x="3586162" y="9798938"/>
                </a:lnTo>
                <a:lnTo>
                  <a:pt x="3765030" y="9798938"/>
                </a:lnTo>
                <a:close/>
                <a:moveTo>
                  <a:pt x="3765030" y="9083262"/>
                </a:moveTo>
                <a:lnTo>
                  <a:pt x="3586162" y="9083262"/>
                </a:lnTo>
                <a:lnTo>
                  <a:pt x="3533554" y="9083262"/>
                </a:lnTo>
                <a:lnTo>
                  <a:pt x="3411009" y="9083262"/>
                </a:lnTo>
                <a:lnTo>
                  <a:pt x="3411009" y="9433810"/>
                </a:lnTo>
                <a:lnTo>
                  <a:pt x="3533554" y="9433810"/>
                </a:lnTo>
                <a:lnTo>
                  <a:pt x="3586162" y="9433810"/>
                </a:lnTo>
                <a:lnTo>
                  <a:pt x="3765030" y="9433810"/>
                </a:lnTo>
                <a:close/>
                <a:moveTo>
                  <a:pt x="3765030" y="8718135"/>
                </a:moveTo>
                <a:lnTo>
                  <a:pt x="3586162" y="8718135"/>
                </a:lnTo>
                <a:lnTo>
                  <a:pt x="3533554" y="8718135"/>
                </a:lnTo>
                <a:lnTo>
                  <a:pt x="3411009" y="8718135"/>
                </a:lnTo>
                <a:lnTo>
                  <a:pt x="3411009" y="9068682"/>
                </a:lnTo>
                <a:lnTo>
                  <a:pt x="3533554" y="9068682"/>
                </a:lnTo>
                <a:lnTo>
                  <a:pt x="3586162" y="9068682"/>
                </a:lnTo>
                <a:lnTo>
                  <a:pt x="3765030" y="9068682"/>
                </a:lnTo>
                <a:close/>
                <a:moveTo>
                  <a:pt x="3765030" y="8353008"/>
                </a:moveTo>
                <a:lnTo>
                  <a:pt x="3586162" y="8353008"/>
                </a:lnTo>
                <a:lnTo>
                  <a:pt x="3533554" y="8353008"/>
                </a:lnTo>
                <a:lnTo>
                  <a:pt x="3411009" y="8353008"/>
                </a:lnTo>
                <a:lnTo>
                  <a:pt x="3411009" y="8703555"/>
                </a:lnTo>
                <a:lnTo>
                  <a:pt x="3533554" y="8703555"/>
                </a:lnTo>
                <a:lnTo>
                  <a:pt x="3586162" y="8703555"/>
                </a:lnTo>
                <a:lnTo>
                  <a:pt x="3765030" y="8703555"/>
                </a:lnTo>
                <a:close/>
                <a:moveTo>
                  <a:pt x="3765030" y="7987881"/>
                </a:moveTo>
                <a:lnTo>
                  <a:pt x="3586162" y="7987881"/>
                </a:lnTo>
                <a:lnTo>
                  <a:pt x="3533554" y="7987881"/>
                </a:lnTo>
                <a:lnTo>
                  <a:pt x="3411009" y="7987881"/>
                </a:lnTo>
                <a:lnTo>
                  <a:pt x="3411009" y="8338428"/>
                </a:lnTo>
                <a:lnTo>
                  <a:pt x="3533554" y="8338428"/>
                </a:lnTo>
                <a:lnTo>
                  <a:pt x="3586162" y="8338428"/>
                </a:lnTo>
                <a:lnTo>
                  <a:pt x="3765030" y="8338428"/>
                </a:lnTo>
                <a:close/>
                <a:moveTo>
                  <a:pt x="3765030" y="7622754"/>
                </a:moveTo>
                <a:lnTo>
                  <a:pt x="3586162" y="7622754"/>
                </a:lnTo>
                <a:lnTo>
                  <a:pt x="3533554" y="7622754"/>
                </a:lnTo>
                <a:lnTo>
                  <a:pt x="3411009" y="7622754"/>
                </a:lnTo>
                <a:lnTo>
                  <a:pt x="3411009" y="7973301"/>
                </a:lnTo>
                <a:lnTo>
                  <a:pt x="3533554" y="7973301"/>
                </a:lnTo>
                <a:lnTo>
                  <a:pt x="3586162" y="7973301"/>
                </a:lnTo>
                <a:lnTo>
                  <a:pt x="3765030" y="7973301"/>
                </a:lnTo>
                <a:close/>
                <a:moveTo>
                  <a:pt x="3765030" y="7257625"/>
                </a:moveTo>
                <a:lnTo>
                  <a:pt x="3586162" y="7257625"/>
                </a:lnTo>
                <a:lnTo>
                  <a:pt x="3533554" y="7257625"/>
                </a:lnTo>
                <a:lnTo>
                  <a:pt x="3411009" y="7257625"/>
                </a:lnTo>
                <a:lnTo>
                  <a:pt x="3411009" y="7608174"/>
                </a:lnTo>
                <a:lnTo>
                  <a:pt x="3533554" y="7608174"/>
                </a:lnTo>
                <a:lnTo>
                  <a:pt x="3586162" y="7608174"/>
                </a:lnTo>
                <a:lnTo>
                  <a:pt x="3765030" y="7608174"/>
                </a:lnTo>
                <a:close/>
                <a:moveTo>
                  <a:pt x="3765030" y="6892501"/>
                </a:moveTo>
                <a:lnTo>
                  <a:pt x="3586162" y="6892501"/>
                </a:lnTo>
                <a:lnTo>
                  <a:pt x="3411009" y="6892501"/>
                </a:lnTo>
                <a:lnTo>
                  <a:pt x="3411009" y="7243044"/>
                </a:lnTo>
                <a:lnTo>
                  <a:pt x="3533554" y="7243044"/>
                </a:lnTo>
                <a:lnTo>
                  <a:pt x="3586162" y="7243044"/>
                </a:lnTo>
                <a:lnTo>
                  <a:pt x="3765030" y="7243044"/>
                </a:lnTo>
                <a:close/>
                <a:moveTo>
                  <a:pt x="3765030" y="6527374"/>
                </a:moveTo>
                <a:lnTo>
                  <a:pt x="3586162" y="6527374"/>
                </a:lnTo>
                <a:lnTo>
                  <a:pt x="3533554" y="6527374"/>
                </a:lnTo>
                <a:lnTo>
                  <a:pt x="3411009" y="6527374"/>
                </a:lnTo>
                <a:lnTo>
                  <a:pt x="3411009" y="6877921"/>
                </a:lnTo>
                <a:lnTo>
                  <a:pt x="3533554" y="6877921"/>
                </a:lnTo>
                <a:lnTo>
                  <a:pt x="3533554" y="6877920"/>
                </a:lnTo>
                <a:lnTo>
                  <a:pt x="3765030" y="6877920"/>
                </a:lnTo>
                <a:close/>
                <a:moveTo>
                  <a:pt x="3765030" y="6187383"/>
                </a:moveTo>
                <a:lnTo>
                  <a:pt x="3586163" y="6187383"/>
                </a:lnTo>
                <a:lnTo>
                  <a:pt x="3586163" y="6187384"/>
                </a:lnTo>
                <a:lnTo>
                  <a:pt x="3411009" y="6187384"/>
                </a:lnTo>
                <a:lnTo>
                  <a:pt x="3411009" y="6357302"/>
                </a:lnTo>
                <a:lnTo>
                  <a:pt x="3411009" y="6512794"/>
                </a:lnTo>
                <a:lnTo>
                  <a:pt x="3586162" y="6512794"/>
                </a:lnTo>
                <a:lnTo>
                  <a:pt x="3765030" y="6512794"/>
                </a:lnTo>
                <a:close/>
                <a:moveTo>
                  <a:pt x="3765031" y="5822255"/>
                </a:moveTo>
                <a:lnTo>
                  <a:pt x="3586163" y="5822255"/>
                </a:lnTo>
                <a:lnTo>
                  <a:pt x="3586163" y="5822257"/>
                </a:lnTo>
                <a:lnTo>
                  <a:pt x="3411009" y="5822257"/>
                </a:lnTo>
                <a:lnTo>
                  <a:pt x="3411009" y="6172803"/>
                </a:lnTo>
                <a:lnTo>
                  <a:pt x="3533555" y="6172803"/>
                </a:lnTo>
                <a:lnTo>
                  <a:pt x="3586163" y="6172803"/>
                </a:lnTo>
                <a:lnTo>
                  <a:pt x="3765031" y="6172803"/>
                </a:lnTo>
                <a:close/>
                <a:moveTo>
                  <a:pt x="3765031" y="5457129"/>
                </a:moveTo>
                <a:lnTo>
                  <a:pt x="3586163" y="5457129"/>
                </a:lnTo>
                <a:lnTo>
                  <a:pt x="3586163" y="5457129"/>
                </a:lnTo>
                <a:lnTo>
                  <a:pt x="3411009" y="5457129"/>
                </a:lnTo>
                <a:lnTo>
                  <a:pt x="3411009" y="5807676"/>
                </a:lnTo>
                <a:lnTo>
                  <a:pt x="3533555" y="5807676"/>
                </a:lnTo>
                <a:lnTo>
                  <a:pt x="3586163" y="5807676"/>
                </a:lnTo>
                <a:lnTo>
                  <a:pt x="3765031" y="5807676"/>
                </a:lnTo>
                <a:close/>
                <a:moveTo>
                  <a:pt x="3765031" y="5092001"/>
                </a:moveTo>
                <a:lnTo>
                  <a:pt x="3586163" y="5092001"/>
                </a:lnTo>
                <a:lnTo>
                  <a:pt x="3533555" y="5092001"/>
                </a:lnTo>
                <a:lnTo>
                  <a:pt x="3411010" y="5092001"/>
                </a:lnTo>
                <a:lnTo>
                  <a:pt x="3411009" y="5442548"/>
                </a:lnTo>
                <a:lnTo>
                  <a:pt x="3533555" y="5442548"/>
                </a:lnTo>
                <a:lnTo>
                  <a:pt x="3586163" y="5442548"/>
                </a:lnTo>
                <a:lnTo>
                  <a:pt x="3765031" y="5442548"/>
                </a:lnTo>
                <a:close/>
                <a:moveTo>
                  <a:pt x="3765031" y="4726873"/>
                </a:moveTo>
                <a:lnTo>
                  <a:pt x="3586163" y="4726873"/>
                </a:lnTo>
                <a:lnTo>
                  <a:pt x="3533555" y="4726873"/>
                </a:lnTo>
                <a:lnTo>
                  <a:pt x="3411010" y="4726873"/>
                </a:lnTo>
                <a:lnTo>
                  <a:pt x="3411010" y="5077421"/>
                </a:lnTo>
                <a:lnTo>
                  <a:pt x="3533555" y="5077421"/>
                </a:lnTo>
                <a:lnTo>
                  <a:pt x="3586163" y="5077421"/>
                </a:lnTo>
                <a:lnTo>
                  <a:pt x="3765031" y="5077421"/>
                </a:lnTo>
                <a:close/>
                <a:moveTo>
                  <a:pt x="3765031" y="4361745"/>
                </a:moveTo>
                <a:lnTo>
                  <a:pt x="3586163" y="4361745"/>
                </a:lnTo>
                <a:lnTo>
                  <a:pt x="3586163" y="4361746"/>
                </a:lnTo>
                <a:lnTo>
                  <a:pt x="3411010" y="4361746"/>
                </a:lnTo>
                <a:lnTo>
                  <a:pt x="3411010" y="4712293"/>
                </a:lnTo>
                <a:lnTo>
                  <a:pt x="3533555" y="4712293"/>
                </a:lnTo>
                <a:lnTo>
                  <a:pt x="3586163" y="4712293"/>
                </a:lnTo>
                <a:lnTo>
                  <a:pt x="3765031" y="4712293"/>
                </a:lnTo>
                <a:close/>
                <a:moveTo>
                  <a:pt x="3765031" y="3996618"/>
                </a:moveTo>
                <a:lnTo>
                  <a:pt x="3586163" y="3996618"/>
                </a:lnTo>
                <a:lnTo>
                  <a:pt x="3533555" y="3996618"/>
                </a:lnTo>
                <a:lnTo>
                  <a:pt x="3411010" y="3996618"/>
                </a:lnTo>
                <a:lnTo>
                  <a:pt x="3411010" y="4347165"/>
                </a:lnTo>
                <a:lnTo>
                  <a:pt x="3533555" y="4347165"/>
                </a:lnTo>
                <a:lnTo>
                  <a:pt x="3586163" y="4347165"/>
                </a:lnTo>
                <a:lnTo>
                  <a:pt x="3765031" y="4347165"/>
                </a:lnTo>
                <a:close/>
                <a:moveTo>
                  <a:pt x="3765031" y="3631491"/>
                </a:moveTo>
                <a:lnTo>
                  <a:pt x="3586163" y="3631491"/>
                </a:lnTo>
                <a:lnTo>
                  <a:pt x="3533555" y="3631491"/>
                </a:lnTo>
                <a:lnTo>
                  <a:pt x="3411010" y="3631491"/>
                </a:lnTo>
                <a:lnTo>
                  <a:pt x="3411010" y="3982038"/>
                </a:lnTo>
                <a:lnTo>
                  <a:pt x="3533555" y="3982038"/>
                </a:lnTo>
                <a:lnTo>
                  <a:pt x="3586163" y="3982038"/>
                </a:lnTo>
                <a:lnTo>
                  <a:pt x="3765031" y="3982038"/>
                </a:lnTo>
                <a:close/>
                <a:moveTo>
                  <a:pt x="3765031" y="3266363"/>
                </a:moveTo>
                <a:lnTo>
                  <a:pt x="3586163" y="3266363"/>
                </a:lnTo>
                <a:lnTo>
                  <a:pt x="3533555" y="3266363"/>
                </a:lnTo>
                <a:lnTo>
                  <a:pt x="3411010" y="3266363"/>
                </a:lnTo>
                <a:lnTo>
                  <a:pt x="3411010" y="3616911"/>
                </a:lnTo>
                <a:lnTo>
                  <a:pt x="3533555" y="3616911"/>
                </a:lnTo>
                <a:lnTo>
                  <a:pt x="3586163" y="3616911"/>
                </a:lnTo>
                <a:lnTo>
                  <a:pt x="3765031" y="3616911"/>
                </a:lnTo>
                <a:close/>
                <a:moveTo>
                  <a:pt x="3765031" y="2901235"/>
                </a:moveTo>
                <a:lnTo>
                  <a:pt x="3586163" y="2901235"/>
                </a:lnTo>
                <a:lnTo>
                  <a:pt x="3533555" y="2901235"/>
                </a:lnTo>
                <a:lnTo>
                  <a:pt x="3411010" y="2901235"/>
                </a:lnTo>
                <a:lnTo>
                  <a:pt x="3411010" y="3251783"/>
                </a:lnTo>
                <a:lnTo>
                  <a:pt x="3533555" y="3251783"/>
                </a:lnTo>
                <a:lnTo>
                  <a:pt x="3586163" y="3251783"/>
                </a:lnTo>
                <a:lnTo>
                  <a:pt x="3765031" y="3251783"/>
                </a:lnTo>
                <a:close/>
                <a:moveTo>
                  <a:pt x="3765031" y="2536108"/>
                </a:moveTo>
                <a:lnTo>
                  <a:pt x="3586163" y="2536108"/>
                </a:lnTo>
                <a:lnTo>
                  <a:pt x="3533555" y="2536108"/>
                </a:lnTo>
                <a:lnTo>
                  <a:pt x="3411010" y="2536108"/>
                </a:lnTo>
                <a:lnTo>
                  <a:pt x="3411010" y="2886655"/>
                </a:lnTo>
                <a:lnTo>
                  <a:pt x="3533555" y="2886655"/>
                </a:lnTo>
                <a:lnTo>
                  <a:pt x="3586163" y="2886655"/>
                </a:lnTo>
                <a:lnTo>
                  <a:pt x="3765031" y="2886655"/>
                </a:lnTo>
                <a:close/>
                <a:moveTo>
                  <a:pt x="3765031" y="2170981"/>
                </a:moveTo>
                <a:lnTo>
                  <a:pt x="3586163" y="2170981"/>
                </a:lnTo>
                <a:lnTo>
                  <a:pt x="3533555" y="2170981"/>
                </a:lnTo>
                <a:lnTo>
                  <a:pt x="3411010" y="2170981"/>
                </a:lnTo>
                <a:lnTo>
                  <a:pt x="3411010" y="2521528"/>
                </a:lnTo>
                <a:lnTo>
                  <a:pt x="3533555" y="2521528"/>
                </a:lnTo>
                <a:lnTo>
                  <a:pt x="3586163" y="2521528"/>
                </a:lnTo>
                <a:lnTo>
                  <a:pt x="3765031" y="2521528"/>
                </a:lnTo>
                <a:close/>
                <a:moveTo>
                  <a:pt x="3765031" y="1805854"/>
                </a:moveTo>
                <a:lnTo>
                  <a:pt x="3586163" y="1805854"/>
                </a:lnTo>
                <a:lnTo>
                  <a:pt x="3533555" y="1805854"/>
                </a:lnTo>
                <a:lnTo>
                  <a:pt x="3411010" y="1805854"/>
                </a:lnTo>
                <a:lnTo>
                  <a:pt x="3411010" y="2156401"/>
                </a:lnTo>
                <a:lnTo>
                  <a:pt x="3533555" y="2156401"/>
                </a:lnTo>
                <a:lnTo>
                  <a:pt x="3586163" y="2156401"/>
                </a:lnTo>
                <a:lnTo>
                  <a:pt x="3765031" y="2156401"/>
                </a:lnTo>
                <a:close/>
                <a:moveTo>
                  <a:pt x="3765031" y="1440727"/>
                </a:moveTo>
                <a:lnTo>
                  <a:pt x="3586163" y="1440727"/>
                </a:lnTo>
                <a:lnTo>
                  <a:pt x="3533555" y="1440727"/>
                </a:lnTo>
                <a:lnTo>
                  <a:pt x="3411010" y="1440727"/>
                </a:lnTo>
                <a:lnTo>
                  <a:pt x="3411010" y="1791274"/>
                </a:lnTo>
                <a:lnTo>
                  <a:pt x="3533555" y="1791274"/>
                </a:lnTo>
                <a:lnTo>
                  <a:pt x="3586163" y="1791274"/>
                </a:lnTo>
                <a:lnTo>
                  <a:pt x="3765031" y="1791274"/>
                </a:lnTo>
                <a:close/>
                <a:moveTo>
                  <a:pt x="3765031" y="1075598"/>
                </a:moveTo>
                <a:lnTo>
                  <a:pt x="3586163" y="1075598"/>
                </a:lnTo>
                <a:lnTo>
                  <a:pt x="3533555" y="1075598"/>
                </a:lnTo>
                <a:lnTo>
                  <a:pt x="3411010" y="1075598"/>
                </a:lnTo>
                <a:lnTo>
                  <a:pt x="3411010" y="1426147"/>
                </a:lnTo>
                <a:lnTo>
                  <a:pt x="3533555" y="1426147"/>
                </a:lnTo>
                <a:lnTo>
                  <a:pt x="3586163" y="1426147"/>
                </a:lnTo>
                <a:lnTo>
                  <a:pt x="3765031" y="1426147"/>
                </a:lnTo>
                <a:close/>
                <a:moveTo>
                  <a:pt x="3765031" y="710474"/>
                </a:moveTo>
                <a:lnTo>
                  <a:pt x="3586163" y="710474"/>
                </a:lnTo>
                <a:lnTo>
                  <a:pt x="3411010" y="710474"/>
                </a:lnTo>
                <a:lnTo>
                  <a:pt x="3411010" y="1061017"/>
                </a:lnTo>
                <a:lnTo>
                  <a:pt x="3533555" y="1061017"/>
                </a:lnTo>
                <a:lnTo>
                  <a:pt x="3586163" y="1061017"/>
                </a:lnTo>
                <a:lnTo>
                  <a:pt x="3765031" y="1061017"/>
                </a:lnTo>
                <a:close/>
                <a:moveTo>
                  <a:pt x="3765031" y="345347"/>
                </a:moveTo>
                <a:lnTo>
                  <a:pt x="3586163" y="345347"/>
                </a:lnTo>
                <a:lnTo>
                  <a:pt x="3533555" y="345347"/>
                </a:lnTo>
                <a:lnTo>
                  <a:pt x="3411010" y="345347"/>
                </a:lnTo>
                <a:lnTo>
                  <a:pt x="3411010" y="695894"/>
                </a:lnTo>
                <a:lnTo>
                  <a:pt x="3533555" y="695894"/>
                </a:lnTo>
                <a:lnTo>
                  <a:pt x="3533555" y="695893"/>
                </a:lnTo>
                <a:lnTo>
                  <a:pt x="3765031" y="695893"/>
                </a:lnTo>
                <a:close/>
                <a:moveTo>
                  <a:pt x="4116623" y="12004282"/>
                </a:moveTo>
                <a:lnTo>
                  <a:pt x="3780250" y="12004282"/>
                </a:lnTo>
                <a:lnTo>
                  <a:pt x="3780250" y="12354830"/>
                </a:lnTo>
                <a:lnTo>
                  <a:pt x="4116623" y="12354830"/>
                </a:lnTo>
                <a:close/>
                <a:moveTo>
                  <a:pt x="4116623" y="11639155"/>
                </a:moveTo>
                <a:lnTo>
                  <a:pt x="3780250" y="11639155"/>
                </a:lnTo>
                <a:lnTo>
                  <a:pt x="3780250" y="11989703"/>
                </a:lnTo>
                <a:lnTo>
                  <a:pt x="4116623" y="11989703"/>
                </a:lnTo>
                <a:close/>
                <a:moveTo>
                  <a:pt x="4116623" y="11274028"/>
                </a:moveTo>
                <a:lnTo>
                  <a:pt x="3780251" y="11274028"/>
                </a:lnTo>
                <a:lnTo>
                  <a:pt x="3780250" y="11624575"/>
                </a:lnTo>
                <a:lnTo>
                  <a:pt x="4116623" y="11624575"/>
                </a:lnTo>
                <a:close/>
                <a:moveTo>
                  <a:pt x="4116623" y="10908900"/>
                </a:moveTo>
                <a:lnTo>
                  <a:pt x="3780251" y="10908900"/>
                </a:lnTo>
                <a:lnTo>
                  <a:pt x="3780251" y="11259448"/>
                </a:lnTo>
                <a:lnTo>
                  <a:pt x="4116623" y="11259448"/>
                </a:lnTo>
                <a:close/>
                <a:moveTo>
                  <a:pt x="4116623" y="10543772"/>
                </a:moveTo>
                <a:lnTo>
                  <a:pt x="3780251" y="10543772"/>
                </a:lnTo>
                <a:lnTo>
                  <a:pt x="3780251" y="10894320"/>
                </a:lnTo>
                <a:lnTo>
                  <a:pt x="4116623" y="10894320"/>
                </a:lnTo>
                <a:close/>
                <a:moveTo>
                  <a:pt x="4116623" y="10178645"/>
                </a:moveTo>
                <a:lnTo>
                  <a:pt x="3780251" y="10178645"/>
                </a:lnTo>
                <a:lnTo>
                  <a:pt x="3780251" y="10529192"/>
                </a:lnTo>
                <a:lnTo>
                  <a:pt x="4116623" y="10529192"/>
                </a:lnTo>
                <a:close/>
                <a:moveTo>
                  <a:pt x="4116623" y="9813518"/>
                </a:moveTo>
                <a:lnTo>
                  <a:pt x="3780251" y="9813518"/>
                </a:lnTo>
                <a:lnTo>
                  <a:pt x="3780251" y="10164065"/>
                </a:lnTo>
                <a:lnTo>
                  <a:pt x="4116623" y="10164065"/>
                </a:lnTo>
                <a:close/>
                <a:moveTo>
                  <a:pt x="4116623" y="9448390"/>
                </a:moveTo>
                <a:lnTo>
                  <a:pt x="3780251" y="9448390"/>
                </a:lnTo>
                <a:lnTo>
                  <a:pt x="3780251" y="9798938"/>
                </a:lnTo>
                <a:lnTo>
                  <a:pt x="4116623" y="9798938"/>
                </a:lnTo>
                <a:close/>
                <a:moveTo>
                  <a:pt x="4116623" y="9083262"/>
                </a:moveTo>
                <a:lnTo>
                  <a:pt x="3780251" y="9083262"/>
                </a:lnTo>
                <a:lnTo>
                  <a:pt x="3780251" y="9433810"/>
                </a:lnTo>
                <a:lnTo>
                  <a:pt x="4116623" y="9433810"/>
                </a:lnTo>
                <a:close/>
                <a:moveTo>
                  <a:pt x="4116623" y="8718135"/>
                </a:moveTo>
                <a:lnTo>
                  <a:pt x="3780251" y="8718135"/>
                </a:lnTo>
                <a:lnTo>
                  <a:pt x="3780251" y="9068682"/>
                </a:lnTo>
                <a:lnTo>
                  <a:pt x="4116623" y="9068682"/>
                </a:lnTo>
                <a:close/>
                <a:moveTo>
                  <a:pt x="4116623" y="8353008"/>
                </a:moveTo>
                <a:lnTo>
                  <a:pt x="3780251" y="8353008"/>
                </a:lnTo>
                <a:lnTo>
                  <a:pt x="3780251" y="8703555"/>
                </a:lnTo>
                <a:lnTo>
                  <a:pt x="4116623" y="8703555"/>
                </a:lnTo>
                <a:close/>
                <a:moveTo>
                  <a:pt x="4116623" y="7987881"/>
                </a:moveTo>
                <a:lnTo>
                  <a:pt x="3780251" y="7987881"/>
                </a:lnTo>
                <a:lnTo>
                  <a:pt x="3780251" y="8338428"/>
                </a:lnTo>
                <a:lnTo>
                  <a:pt x="4116623" y="8338428"/>
                </a:lnTo>
                <a:close/>
                <a:moveTo>
                  <a:pt x="4116623" y="7622754"/>
                </a:moveTo>
                <a:lnTo>
                  <a:pt x="3780251" y="7622754"/>
                </a:lnTo>
                <a:lnTo>
                  <a:pt x="3780251" y="7973301"/>
                </a:lnTo>
                <a:lnTo>
                  <a:pt x="4116623" y="7973301"/>
                </a:lnTo>
                <a:close/>
                <a:moveTo>
                  <a:pt x="4116623" y="7257625"/>
                </a:moveTo>
                <a:lnTo>
                  <a:pt x="3780251" y="7257625"/>
                </a:lnTo>
                <a:lnTo>
                  <a:pt x="3780251" y="7608174"/>
                </a:lnTo>
                <a:lnTo>
                  <a:pt x="4116623" y="7608174"/>
                </a:lnTo>
                <a:close/>
                <a:moveTo>
                  <a:pt x="4116623" y="6892501"/>
                </a:moveTo>
                <a:lnTo>
                  <a:pt x="3780251" y="6892501"/>
                </a:lnTo>
                <a:lnTo>
                  <a:pt x="3780251" y="7243044"/>
                </a:lnTo>
                <a:lnTo>
                  <a:pt x="4116623" y="7243044"/>
                </a:lnTo>
                <a:close/>
                <a:moveTo>
                  <a:pt x="4116623" y="6527374"/>
                </a:moveTo>
                <a:lnTo>
                  <a:pt x="3780251" y="6527374"/>
                </a:lnTo>
                <a:lnTo>
                  <a:pt x="3780251" y="6877920"/>
                </a:lnTo>
                <a:lnTo>
                  <a:pt x="4116623" y="6877920"/>
                </a:lnTo>
                <a:close/>
                <a:moveTo>
                  <a:pt x="4116623" y="6187383"/>
                </a:moveTo>
                <a:lnTo>
                  <a:pt x="3780251" y="6187383"/>
                </a:lnTo>
                <a:lnTo>
                  <a:pt x="3780251" y="6357302"/>
                </a:lnTo>
                <a:lnTo>
                  <a:pt x="3780251" y="6512794"/>
                </a:lnTo>
                <a:lnTo>
                  <a:pt x="4116623" y="6512794"/>
                </a:lnTo>
                <a:close/>
                <a:moveTo>
                  <a:pt x="4116624" y="5822255"/>
                </a:moveTo>
                <a:lnTo>
                  <a:pt x="3780251" y="5822255"/>
                </a:lnTo>
                <a:lnTo>
                  <a:pt x="3780251" y="6172803"/>
                </a:lnTo>
                <a:lnTo>
                  <a:pt x="4116624" y="6172803"/>
                </a:lnTo>
                <a:close/>
                <a:moveTo>
                  <a:pt x="4116624" y="5457129"/>
                </a:moveTo>
                <a:lnTo>
                  <a:pt x="3780251" y="5457129"/>
                </a:lnTo>
                <a:lnTo>
                  <a:pt x="3780251" y="5807676"/>
                </a:lnTo>
                <a:lnTo>
                  <a:pt x="4116624" y="5807676"/>
                </a:lnTo>
                <a:close/>
                <a:moveTo>
                  <a:pt x="4116624" y="5092001"/>
                </a:moveTo>
                <a:lnTo>
                  <a:pt x="3780252" y="5092001"/>
                </a:lnTo>
                <a:lnTo>
                  <a:pt x="3780251" y="5442548"/>
                </a:lnTo>
                <a:lnTo>
                  <a:pt x="4116624" y="5442548"/>
                </a:lnTo>
                <a:close/>
                <a:moveTo>
                  <a:pt x="4116624" y="4726873"/>
                </a:moveTo>
                <a:lnTo>
                  <a:pt x="3780252" y="4726873"/>
                </a:lnTo>
                <a:lnTo>
                  <a:pt x="3780252" y="5077421"/>
                </a:lnTo>
                <a:lnTo>
                  <a:pt x="4116624" y="5077421"/>
                </a:lnTo>
                <a:close/>
                <a:moveTo>
                  <a:pt x="4116624" y="4361745"/>
                </a:moveTo>
                <a:lnTo>
                  <a:pt x="3780252" y="4361745"/>
                </a:lnTo>
                <a:lnTo>
                  <a:pt x="3780252" y="4712293"/>
                </a:lnTo>
                <a:lnTo>
                  <a:pt x="4116624" y="4712293"/>
                </a:lnTo>
                <a:close/>
                <a:moveTo>
                  <a:pt x="4116624" y="3996618"/>
                </a:moveTo>
                <a:lnTo>
                  <a:pt x="3780252" y="3996618"/>
                </a:lnTo>
                <a:lnTo>
                  <a:pt x="3780252" y="4347165"/>
                </a:lnTo>
                <a:lnTo>
                  <a:pt x="4116624" y="4347165"/>
                </a:lnTo>
                <a:close/>
                <a:moveTo>
                  <a:pt x="4116624" y="3631491"/>
                </a:moveTo>
                <a:lnTo>
                  <a:pt x="3780252" y="3631491"/>
                </a:lnTo>
                <a:lnTo>
                  <a:pt x="3780252" y="3982038"/>
                </a:lnTo>
                <a:lnTo>
                  <a:pt x="4116624" y="3982038"/>
                </a:lnTo>
                <a:close/>
                <a:moveTo>
                  <a:pt x="4116624" y="3266363"/>
                </a:moveTo>
                <a:lnTo>
                  <a:pt x="3780252" y="3266363"/>
                </a:lnTo>
                <a:lnTo>
                  <a:pt x="3780252" y="3616911"/>
                </a:lnTo>
                <a:lnTo>
                  <a:pt x="4116624" y="3616911"/>
                </a:lnTo>
                <a:close/>
                <a:moveTo>
                  <a:pt x="4116624" y="2901235"/>
                </a:moveTo>
                <a:lnTo>
                  <a:pt x="3780252" y="2901235"/>
                </a:lnTo>
                <a:lnTo>
                  <a:pt x="3780252" y="3251783"/>
                </a:lnTo>
                <a:lnTo>
                  <a:pt x="4116624" y="3251783"/>
                </a:lnTo>
                <a:close/>
                <a:moveTo>
                  <a:pt x="4116624" y="2536108"/>
                </a:moveTo>
                <a:lnTo>
                  <a:pt x="3780252" y="2536108"/>
                </a:lnTo>
                <a:lnTo>
                  <a:pt x="3780252" y="2886655"/>
                </a:lnTo>
                <a:lnTo>
                  <a:pt x="4116624" y="2886655"/>
                </a:lnTo>
                <a:close/>
                <a:moveTo>
                  <a:pt x="4116624" y="2170981"/>
                </a:moveTo>
                <a:lnTo>
                  <a:pt x="3780252" y="2170981"/>
                </a:lnTo>
                <a:lnTo>
                  <a:pt x="3780252" y="2521528"/>
                </a:lnTo>
                <a:lnTo>
                  <a:pt x="4116624" y="2521528"/>
                </a:lnTo>
                <a:close/>
                <a:moveTo>
                  <a:pt x="4116624" y="1805854"/>
                </a:moveTo>
                <a:lnTo>
                  <a:pt x="3780252" y="1805854"/>
                </a:lnTo>
                <a:lnTo>
                  <a:pt x="3780252" y="2156401"/>
                </a:lnTo>
                <a:lnTo>
                  <a:pt x="4116624" y="2156401"/>
                </a:lnTo>
                <a:close/>
                <a:moveTo>
                  <a:pt x="4116624" y="1440727"/>
                </a:moveTo>
                <a:lnTo>
                  <a:pt x="3780252" y="1440727"/>
                </a:lnTo>
                <a:lnTo>
                  <a:pt x="3780252" y="1791274"/>
                </a:lnTo>
                <a:lnTo>
                  <a:pt x="4116624" y="1791274"/>
                </a:lnTo>
                <a:close/>
                <a:moveTo>
                  <a:pt x="4116624" y="1075598"/>
                </a:moveTo>
                <a:lnTo>
                  <a:pt x="3780252" y="1075598"/>
                </a:lnTo>
                <a:lnTo>
                  <a:pt x="3780252" y="1426147"/>
                </a:lnTo>
                <a:lnTo>
                  <a:pt x="4116624" y="1426147"/>
                </a:lnTo>
                <a:close/>
                <a:moveTo>
                  <a:pt x="4116624" y="710474"/>
                </a:moveTo>
                <a:lnTo>
                  <a:pt x="3780252" y="710474"/>
                </a:lnTo>
                <a:lnTo>
                  <a:pt x="3780252" y="1061017"/>
                </a:lnTo>
                <a:lnTo>
                  <a:pt x="4116624" y="1061017"/>
                </a:lnTo>
                <a:close/>
                <a:moveTo>
                  <a:pt x="4116624" y="345347"/>
                </a:moveTo>
                <a:lnTo>
                  <a:pt x="3780252" y="345347"/>
                </a:lnTo>
                <a:lnTo>
                  <a:pt x="3780252" y="695893"/>
                </a:lnTo>
                <a:lnTo>
                  <a:pt x="4116624" y="695893"/>
                </a:lnTo>
                <a:close/>
                <a:moveTo>
                  <a:pt x="4468213" y="12004282"/>
                </a:moveTo>
                <a:lnTo>
                  <a:pt x="4131843" y="12004282"/>
                </a:lnTo>
                <a:lnTo>
                  <a:pt x="4131843" y="12354830"/>
                </a:lnTo>
                <a:lnTo>
                  <a:pt x="4468213" y="12354830"/>
                </a:lnTo>
                <a:close/>
                <a:moveTo>
                  <a:pt x="4468213" y="11639155"/>
                </a:moveTo>
                <a:lnTo>
                  <a:pt x="4131843" y="11639155"/>
                </a:lnTo>
                <a:lnTo>
                  <a:pt x="4131843" y="11989703"/>
                </a:lnTo>
                <a:lnTo>
                  <a:pt x="4468213" y="11989703"/>
                </a:lnTo>
                <a:close/>
                <a:moveTo>
                  <a:pt x="4468213" y="11274028"/>
                </a:moveTo>
                <a:lnTo>
                  <a:pt x="4131843" y="11274028"/>
                </a:lnTo>
                <a:lnTo>
                  <a:pt x="4131843" y="11624575"/>
                </a:lnTo>
                <a:lnTo>
                  <a:pt x="4468213" y="11624575"/>
                </a:lnTo>
                <a:close/>
                <a:moveTo>
                  <a:pt x="4468213" y="10908900"/>
                </a:moveTo>
                <a:lnTo>
                  <a:pt x="4131843" y="10908900"/>
                </a:lnTo>
                <a:lnTo>
                  <a:pt x="4131843" y="11259448"/>
                </a:lnTo>
                <a:lnTo>
                  <a:pt x="4468213" y="11259448"/>
                </a:lnTo>
                <a:close/>
                <a:moveTo>
                  <a:pt x="4468213" y="10543772"/>
                </a:moveTo>
                <a:lnTo>
                  <a:pt x="4131843" y="10543772"/>
                </a:lnTo>
                <a:lnTo>
                  <a:pt x="4131843" y="10894320"/>
                </a:lnTo>
                <a:lnTo>
                  <a:pt x="4468213" y="10894320"/>
                </a:lnTo>
                <a:close/>
                <a:moveTo>
                  <a:pt x="4468213" y="10178645"/>
                </a:moveTo>
                <a:lnTo>
                  <a:pt x="4131843" y="10178645"/>
                </a:lnTo>
                <a:lnTo>
                  <a:pt x="4131843" y="10529192"/>
                </a:lnTo>
                <a:lnTo>
                  <a:pt x="4468213" y="10529192"/>
                </a:lnTo>
                <a:close/>
                <a:moveTo>
                  <a:pt x="4468213" y="9813518"/>
                </a:moveTo>
                <a:lnTo>
                  <a:pt x="4131844" y="9813518"/>
                </a:lnTo>
                <a:lnTo>
                  <a:pt x="4131843" y="10164065"/>
                </a:lnTo>
                <a:lnTo>
                  <a:pt x="4468213" y="10164065"/>
                </a:lnTo>
                <a:close/>
                <a:moveTo>
                  <a:pt x="4468213" y="9448390"/>
                </a:moveTo>
                <a:lnTo>
                  <a:pt x="4131844" y="9448390"/>
                </a:lnTo>
                <a:lnTo>
                  <a:pt x="4131844" y="9798938"/>
                </a:lnTo>
                <a:lnTo>
                  <a:pt x="4468213" y="9798938"/>
                </a:lnTo>
                <a:close/>
                <a:moveTo>
                  <a:pt x="4468213" y="9083262"/>
                </a:moveTo>
                <a:lnTo>
                  <a:pt x="4131844" y="9083262"/>
                </a:lnTo>
                <a:lnTo>
                  <a:pt x="4131844" y="9433810"/>
                </a:lnTo>
                <a:lnTo>
                  <a:pt x="4468213" y="9433810"/>
                </a:lnTo>
                <a:close/>
                <a:moveTo>
                  <a:pt x="4468213" y="8718135"/>
                </a:moveTo>
                <a:lnTo>
                  <a:pt x="4131844" y="8718135"/>
                </a:lnTo>
                <a:lnTo>
                  <a:pt x="4131844" y="9068682"/>
                </a:lnTo>
                <a:lnTo>
                  <a:pt x="4468213" y="9068682"/>
                </a:lnTo>
                <a:close/>
                <a:moveTo>
                  <a:pt x="4468213" y="8353008"/>
                </a:moveTo>
                <a:lnTo>
                  <a:pt x="4131844" y="8353008"/>
                </a:lnTo>
                <a:lnTo>
                  <a:pt x="4131844" y="8703555"/>
                </a:lnTo>
                <a:lnTo>
                  <a:pt x="4468213" y="8703555"/>
                </a:lnTo>
                <a:close/>
                <a:moveTo>
                  <a:pt x="4468213" y="7987881"/>
                </a:moveTo>
                <a:lnTo>
                  <a:pt x="4131844" y="7987881"/>
                </a:lnTo>
                <a:lnTo>
                  <a:pt x="4131844" y="8338428"/>
                </a:lnTo>
                <a:lnTo>
                  <a:pt x="4468213" y="8338428"/>
                </a:lnTo>
                <a:close/>
                <a:moveTo>
                  <a:pt x="4468213" y="7622754"/>
                </a:moveTo>
                <a:lnTo>
                  <a:pt x="4131844" y="7622754"/>
                </a:lnTo>
                <a:lnTo>
                  <a:pt x="4131844" y="7973301"/>
                </a:lnTo>
                <a:lnTo>
                  <a:pt x="4468213" y="7973301"/>
                </a:lnTo>
                <a:close/>
                <a:moveTo>
                  <a:pt x="4468213" y="7257625"/>
                </a:moveTo>
                <a:lnTo>
                  <a:pt x="4131844" y="7257625"/>
                </a:lnTo>
                <a:lnTo>
                  <a:pt x="4131844" y="7608174"/>
                </a:lnTo>
                <a:lnTo>
                  <a:pt x="4468213" y="7608174"/>
                </a:lnTo>
                <a:close/>
                <a:moveTo>
                  <a:pt x="4468213" y="6892501"/>
                </a:moveTo>
                <a:lnTo>
                  <a:pt x="4131844" y="6892501"/>
                </a:lnTo>
                <a:lnTo>
                  <a:pt x="4131844" y="7243044"/>
                </a:lnTo>
                <a:lnTo>
                  <a:pt x="4468213" y="7243044"/>
                </a:lnTo>
                <a:close/>
                <a:moveTo>
                  <a:pt x="4468213" y="6527374"/>
                </a:moveTo>
                <a:lnTo>
                  <a:pt x="4131844" y="6527374"/>
                </a:lnTo>
                <a:lnTo>
                  <a:pt x="4131844" y="6877920"/>
                </a:lnTo>
                <a:lnTo>
                  <a:pt x="4468213" y="6877920"/>
                </a:lnTo>
                <a:close/>
                <a:moveTo>
                  <a:pt x="4468213" y="6187383"/>
                </a:moveTo>
                <a:lnTo>
                  <a:pt x="4131844" y="6187383"/>
                </a:lnTo>
                <a:lnTo>
                  <a:pt x="4131844" y="6357302"/>
                </a:lnTo>
                <a:lnTo>
                  <a:pt x="4131844" y="6512794"/>
                </a:lnTo>
                <a:lnTo>
                  <a:pt x="4468213" y="6512794"/>
                </a:lnTo>
                <a:close/>
                <a:moveTo>
                  <a:pt x="4468214" y="5822255"/>
                </a:moveTo>
                <a:lnTo>
                  <a:pt x="4131844" y="5822255"/>
                </a:lnTo>
                <a:lnTo>
                  <a:pt x="4131844" y="6172803"/>
                </a:lnTo>
                <a:lnTo>
                  <a:pt x="4468214" y="6172803"/>
                </a:lnTo>
                <a:close/>
                <a:moveTo>
                  <a:pt x="4468214" y="5457129"/>
                </a:moveTo>
                <a:lnTo>
                  <a:pt x="4131844" y="5457129"/>
                </a:lnTo>
                <a:lnTo>
                  <a:pt x="4131844" y="5807676"/>
                </a:lnTo>
                <a:lnTo>
                  <a:pt x="4468214" y="5807676"/>
                </a:lnTo>
                <a:close/>
                <a:moveTo>
                  <a:pt x="4468214" y="5092001"/>
                </a:moveTo>
                <a:lnTo>
                  <a:pt x="4131844" y="5092001"/>
                </a:lnTo>
                <a:lnTo>
                  <a:pt x="4131844" y="5442548"/>
                </a:lnTo>
                <a:lnTo>
                  <a:pt x="4468214" y="5442548"/>
                </a:lnTo>
                <a:close/>
                <a:moveTo>
                  <a:pt x="4468214" y="4726873"/>
                </a:moveTo>
                <a:lnTo>
                  <a:pt x="4131844" y="4726873"/>
                </a:lnTo>
                <a:lnTo>
                  <a:pt x="4131844" y="5077421"/>
                </a:lnTo>
                <a:lnTo>
                  <a:pt x="4468214" y="5077421"/>
                </a:lnTo>
                <a:close/>
                <a:moveTo>
                  <a:pt x="4468214" y="4361745"/>
                </a:moveTo>
                <a:lnTo>
                  <a:pt x="4131844" y="4361745"/>
                </a:lnTo>
                <a:lnTo>
                  <a:pt x="4131844" y="4712293"/>
                </a:lnTo>
                <a:lnTo>
                  <a:pt x="4468214" y="4712293"/>
                </a:lnTo>
                <a:close/>
                <a:moveTo>
                  <a:pt x="4468214" y="3996618"/>
                </a:moveTo>
                <a:lnTo>
                  <a:pt x="4131844" y="3996618"/>
                </a:lnTo>
                <a:lnTo>
                  <a:pt x="4131844" y="4347165"/>
                </a:lnTo>
                <a:lnTo>
                  <a:pt x="4468214" y="4347165"/>
                </a:lnTo>
                <a:close/>
                <a:moveTo>
                  <a:pt x="4468214" y="3631491"/>
                </a:moveTo>
                <a:lnTo>
                  <a:pt x="4131845" y="3631491"/>
                </a:lnTo>
                <a:lnTo>
                  <a:pt x="4131844" y="3982038"/>
                </a:lnTo>
                <a:lnTo>
                  <a:pt x="4468214" y="3982038"/>
                </a:lnTo>
                <a:close/>
                <a:moveTo>
                  <a:pt x="4468214" y="3266363"/>
                </a:moveTo>
                <a:lnTo>
                  <a:pt x="4131845" y="3266363"/>
                </a:lnTo>
                <a:lnTo>
                  <a:pt x="4131845" y="3616911"/>
                </a:lnTo>
                <a:lnTo>
                  <a:pt x="4468214" y="3616911"/>
                </a:lnTo>
                <a:close/>
                <a:moveTo>
                  <a:pt x="4468214" y="2901235"/>
                </a:moveTo>
                <a:lnTo>
                  <a:pt x="4131845" y="2901235"/>
                </a:lnTo>
                <a:lnTo>
                  <a:pt x="4131845" y="3251783"/>
                </a:lnTo>
                <a:lnTo>
                  <a:pt x="4468214" y="3251783"/>
                </a:lnTo>
                <a:close/>
                <a:moveTo>
                  <a:pt x="4468214" y="2536108"/>
                </a:moveTo>
                <a:lnTo>
                  <a:pt x="4131845" y="2536108"/>
                </a:lnTo>
                <a:lnTo>
                  <a:pt x="4131845" y="2886655"/>
                </a:lnTo>
                <a:lnTo>
                  <a:pt x="4468214" y="2886655"/>
                </a:lnTo>
                <a:close/>
                <a:moveTo>
                  <a:pt x="4468214" y="2170981"/>
                </a:moveTo>
                <a:lnTo>
                  <a:pt x="4131845" y="2170981"/>
                </a:lnTo>
                <a:lnTo>
                  <a:pt x="4131845" y="2521528"/>
                </a:lnTo>
                <a:lnTo>
                  <a:pt x="4468214" y="2521528"/>
                </a:lnTo>
                <a:close/>
                <a:moveTo>
                  <a:pt x="4468214" y="1805854"/>
                </a:moveTo>
                <a:lnTo>
                  <a:pt x="4131845" y="1805854"/>
                </a:lnTo>
                <a:lnTo>
                  <a:pt x="4131845" y="2156401"/>
                </a:lnTo>
                <a:lnTo>
                  <a:pt x="4468214" y="2156401"/>
                </a:lnTo>
                <a:close/>
                <a:moveTo>
                  <a:pt x="4468214" y="1440727"/>
                </a:moveTo>
                <a:lnTo>
                  <a:pt x="4131845" y="1440727"/>
                </a:lnTo>
                <a:lnTo>
                  <a:pt x="4131845" y="1791274"/>
                </a:lnTo>
                <a:lnTo>
                  <a:pt x="4468214" y="1791274"/>
                </a:lnTo>
                <a:close/>
                <a:moveTo>
                  <a:pt x="4468214" y="1075598"/>
                </a:moveTo>
                <a:lnTo>
                  <a:pt x="4131845" y="1075598"/>
                </a:lnTo>
                <a:lnTo>
                  <a:pt x="4131845" y="1426147"/>
                </a:lnTo>
                <a:lnTo>
                  <a:pt x="4468214" y="1426147"/>
                </a:lnTo>
                <a:close/>
                <a:moveTo>
                  <a:pt x="4468214" y="710474"/>
                </a:moveTo>
                <a:lnTo>
                  <a:pt x="4131845" y="710474"/>
                </a:lnTo>
                <a:lnTo>
                  <a:pt x="4131845" y="1061017"/>
                </a:lnTo>
                <a:lnTo>
                  <a:pt x="4468214" y="1061017"/>
                </a:lnTo>
                <a:close/>
                <a:moveTo>
                  <a:pt x="4468214" y="345347"/>
                </a:moveTo>
                <a:lnTo>
                  <a:pt x="4131845" y="345347"/>
                </a:lnTo>
                <a:lnTo>
                  <a:pt x="4131845" y="695893"/>
                </a:lnTo>
                <a:lnTo>
                  <a:pt x="4468214" y="695893"/>
                </a:lnTo>
                <a:close/>
                <a:moveTo>
                  <a:pt x="4819803" y="12004282"/>
                </a:moveTo>
                <a:lnTo>
                  <a:pt x="4483433" y="12004282"/>
                </a:lnTo>
                <a:lnTo>
                  <a:pt x="4483433" y="12354830"/>
                </a:lnTo>
                <a:lnTo>
                  <a:pt x="4819803" y="12354830"/>
                </a:lnTo>
                <a:close/>
                <a:moveTo>
                  <a:pt x="4819803" y="11639155"/>
                </a:moveTo>
                <a:lnTo>
                  <a:pt x="4483433" y="11639155"/>
                </a:lnTo>
                <a:lnTo>
                  <a:pt x="4483433" y="11989703"/>
                </a:lnTo>
                <a:lnTo>
                  <a:pt x="4819803" y="11989703"/>
                </a:lnTo>
                <a:close/>
                <a:moveTo>
                  <a:pt x="4819803" y="11274028"/>
                </a:moveTo>
                <a:lnTo>
                  <a:pt x="4483433" y="11274028"/>
                </a:lnTo>
                <a:lnTo>
                  <a:pt x="4483433" y="11624575"/>
                </a:lnTo>
                <a:lnTo>
                  <a:pt x="4819803" y="11624575"/>
                </a:lnTo>
                <a:close/>
                <a:moveTo>
                  <a:pt x="4819803" y="10908900"/>
                </a:moveTo>
                <a:lnTo>
                  <a:pt x="4483433" y="10908900"/>
                </a:lnTo>
                <a:lnTo>
                  <a:pt x="4483433" y="11259448"/>
                </a:lnTo>
                <a:lnTo>
                  <a:pt x="4819803" y="11259448"/>
                </a:lnTo>
                <a:close/>
                <a:moveTo>
                  <a:pt x="4819803" y="10543772"/>
                </a:moveTo>
                <a:lnTo>
                  <a:pt x="4483433" y="10543772"/>
                </a:lnTo>
                <a:lnTo>
                  <a:pt x="4483433" y="10894320"/>
                </a:lnTo>
                <a:lnTo>
                  <a:pt x="4819803" y="10894320"/>
                </a:lnTo>
                <a:close/>
                <a:moveTo>
                  <a:pt x="4819803" y="10178645"/>
                </a:moveTo>
                <a:lnTo>
                  <a:pt x="4483433" y="10178645"/>
                </a:lnTo>
                <a:lnTo>
                  <a:pt x="4483433" y="10529192"/>
                </a:lnTo>
                <a:lnTo>
                  <a:pt x="4819803" y="10529192"/>
                </a:lnTo>
                <a:close/>
                <a:moveTo>
                  <a:pt x="4819803" y="9813518"/>
                </a:moveTo>
                <a:lnTo>
                  <a:pt x="4483434" y="9813518"/>
                </a:lnTo>
                <a:lnTo>
                  <a:pt x="4483433" y="10164065"/>
                </a:lnTo>
                <a:lnTo>
                  <a:pt x="4819803" y="10164065"/>
                </a:lnTo>
                <a:close/>
                <a:moveTo>
                  <a:pt x="4819803" y="9448390"/>
                </a:moveTo>
                <a:lnTo>
                  <a:pt x="4483434" y="9448390"/>
                </a:lnTo>
                <a:lnTo>
                  <a:pt x="4483434" y="9798938"/>
                </a:lnTo>
                <a:lnTo>
                  <a:pt x="4819803" y="9798938"/>
                </a:lnTo>
                <a:close/>
                <a:moveTo>
                  <a:pt x="4819803" y="9083262"/>
                </a:moveTo>
                <a:lnTo>
                  <a:pt x="4483434" y="9083262"/>
                </a:lnTo>
                <a:lnTo>
                  <a:pt x="4483434" y="9433810"/>
                </a:lnTo>
                <a:lnTo>
                  <a:pt x="4819803" y="9433810"/>
                </a:lnTo>
                <a:close/>
                <a:moveTo>
                  <a:pt x="4819803" y="8718135"/>
                </a:moveTo>
                <a:lnTo>
                  <a:pt x="4483434" y="8718135"/>
                </a:lnTo>
                <a:lnTo>
                  <a:pt x="4483434" y="9068682"/>
                </a:lnTo>
                <a:lnTo>
                  <a:pt x="4819803" y="9068682"/>
                </a:lnTo>
                <a:close/>
                <a:moveTo>
                  <a:pt x="4819803" y="8353008"/>
                </a:moveTo>
                <a:lnTo>
                  <a:pt x="4483434" y="8353008"/>
                </a:lnTo>
                <a:lnTo>
                  <a:pt x="4483434" y="8703555"/>
                </a:lnTo>
                <a:lnTo>
                  <a:pt x="4819803" y="8703555"/>
                </a:lnTo>
                <a:close/>
                <a:moveTo>
                  <a:pt x="4819803" y="7987881"/>
                </a:moveTo>
                <a:lnTo>
                  <a:pt x="4483434" y="7987881"/>
                </a:lnTo>
                <a:lnTo>
                  <a:pt x="4483434" y="8338428"/>
                </a:lnTo>
                <a:lnTo>
                  <a:pt x="4819803" y="8338428"/>
                </a:lnTo>
                <a:close/>
                <a:moveTo>
                  <a:pt x="4819803" y="7622754"/>
                </a:moveTo>
                <a:lnTo>
                  <a:pt x="4483434" y="7622754"/>
                </a:lnTo>
                <a:lnTo>
                  <a:pt x="4483434" y="7973301"/>
                </a:lnTo>
                <a:lnTo>
                  <a:pt x="4819803" y="7973301"/>
                </a:lnTo>
                <a:close/>
                <a:moveTo>
                  <a:pt x="4819803" y="7257625"/>
                </a:moveTo>
                <a:lnTo>
                  <a:pt x="4483433" y="7257625"/>
                </a:lnTo>
                <a:lnTo>
                  <a:pt x="4483434" y="7608174"/>
                </a:lnTo>
                <a:lnTo>
                  <a:pt x="4819803" y="7608174"/>
                </a:lnTo>
                <a:close/>
                <a:moveTo>
                  <a:pt x="4819803" y="6892501"/>
                </a:moveTo>
                <a:lnTo>
                  <a:pt x="4483433" y="6892501"/>
                </a:lnTo>
                <a:lnTo>
                  <a:pt x="4483433" y="7243044"/>
                </a:lnTo>
                <a:lnTo>
                  <a:pt x="4819803" y="7243044"/>
                </a:lnTo>
                <a:close/>
                <a:moveTo>
                  <a:pt x="4819803" y="6527374"/>
                </a:moveTo>
                <a:lnTo>
                  <a:pt x="4483433" y="6527374"/>
                </a:lnTo>
                <a:lnTo>
                  <a:pt x="4483433" y="6877920"/>
                </a:lnTo>
                <a:lnTo>
                  <a:pt x="4819803" y="6877920"/>
                </a:lnTo>
                <a:close/>
                <a:moveTo>
                  <a:pt x="4819803" y="6187383"/>
                </a:moveTo>
                <a:lnTo>
                  <a:pt x="4483434" y="6187383"/>
                </a:lnTo>
                <a:lnTo>
                  <a:pt x="4483434" y="6357302"/>
                </a:lnTo>
                <a:lnTo>
                  <a:pt x="4483433" y="6357302"/>
                </a:lnTo>
                <a:lnTo>
                  <a:pt x="4483433" y="6512794"/>
                </a:lnTo>
                <a:lnTo>
                  <a:pt x="4819803" y="6512794"/>
                </a:lnTo>
                <a:close/>
                <a:moveTo>
                  <a:pt x="4819804" y="5822255"/>
                </a:moveTo>
                <a:lnTo>
                  <a:pt x="4483434" y="5822255"/>
                </a:lnTo>
                <a:lnTo>
                  <a:pt x="4483434" y="6172803"/>
                </a:lnTo>
                <a:lnTo>
                  <a:pt x="4819804" y="6172803"/>
                </a:lnTo>
                <a:close/>
                <a:moveTo>
                  <a:pt x="4819804" y="5457129"/>
                </a:moveTo>
                <a:lnTo>
                  <a:pt x="4483434" y="5457129"/>
                </a:lnTo>
                <a:lnTo>
                  <a:pt x="4483434" y="5807676"/>
                </a:lnTo>
                <a:lnTo>
                  <a:pt x="4819804" y="5807676"/>
                </a:lnTo>
                <a:close/>
                <a:moveTo>
                  <a:pt x="4819804" y="5092001"/>
                </a:moveTo>
                <a:lnTo>
                  <a:pt x="4483434" y="5092001"/>
                </a:lnTo>
                <a:lnTo>
                  <a:pt x="4483434" y="5442548"/>
                </a:lnTo>
                <a:lnTo>
                  <a:pt x="4819804" y="5442548"/>
                </a:lnTo>
                <a:close/>
                <a:moveTo>
                  <a:pt x="4819804" y="4726873"/>
                </a:moveTo>
                <a:lnTo>
                  <a:pt x="4483434" y="4726873"/>
                </a:lnTo>
                <a:lnTo>
                  <a:pt x="4483434" y="5077421"/>
                </a:lnTo>
                <a:lnTo>
                  <a:pt x="4819804" y="5077421"/>
                </a:lnTo>
                <a:close/>
                <a:moveTo>
                  <a:pt x="4819804" y="4361745"/>
                </a:moveTo>
                <a:lnTo>
                  <a:pt x="4483434" y="4361745"/>
                </a:lnTo>
                <a:lnTo>
                  <a:pt x="4483434" y="4712293"/>
                </a:lnTo>
                <a:lnTo>
                  <a:pt x="4819804" y="4712293"/>
                </a:lnTo>
                <a:close/>
                <a:moveTo>
                  <a:pt x="4819804" y="3996618"/>
                </a:moveTo>
                <a:lnTo>
                  <a:pt x="4483434" y="3996618"/>
                </a:lnTo>
                <a:lnTo>
                  <a:pt x="4483434" y="4347165"/>
                </a:lnTo>
                <a:lnTo>
                  <a:pt x="4819804" y="4347165"/>
                </a:lnTo>
                <a:close/>
                <a:moveTo>
                  <a:pt x="4819804" y="3631491"/>
                </a:moveTo>
                <a:lnTo>
                  <a:pt x="4483435" y="3631491"/>
                </a:lnTo>
                <a:lnTo>
                  <a:pt x="4483434" y="3982038"/>
                </a:lnTo>
                <a:lnTo>
                  <a:pt x="4819804" y="3982038"/>
                </a:lnTo>
                <a:close/>
                <a:moveTo>
                  <a:pt x="4819804" y="3266363"/>
                </a:moveTo>
                <a:lnTo>
                  <a:pt x="4483435" y="3266363"/>
                </a:lnTo>
                <a:lnTo>
                  <a:pt x="4483435" y="3616911"/>
                </a:lnTo>
                <a:lnTo>
                  <a:pt x="4819804" y="3616911"/>
                </a:lnTo>
                <a:close/>
                <a:moveTo>
                  <a:pt x="4819804" y="2901235"/>
                </a:moveTo>
                <a:lnTo>
                  <a:pt x="4483435" y="2901235"/>
                </a:lnTo>
                <a:lnTo>
                  <a:pt x="4483435" y="3251783"/>
                </a:lnTo>
                <a:lnTo>
                  <a:pt x="4819804" y="3251783"/>
                </a:lnTo>
                <a:close/>
                <a:moveTo>
                  <a:pt x="4819804" y="2536108"/>
                </a:moveTo>
                <a:lnTo>
                  <a:pt x="4483435" y="2536108"/>
                </a:lnTo>
                <a:lnTo>
                  <a:pt x="4483435" y="2886655"/>
                </a:lnTo>
                <a:lnTo>
                  <a:pt x="4819804" y="2886655"/>
                </a:lnTo>
                <a:close/>
                <a:moveTo>
                  <a:pt x="4819804" y="2170981"/>
                </a:moveTo>
                <a:lnTo>
                  <a:pt x="4483435" y="2170981"/>
                </a:lnTo>
                <a:lnTo>
                  <a:pt x="4483435" y="2521528"/>
                </a:lnTo>
                <a:lnTo>
                  <a:pt x="4819804" y="2521528"/>
                </a:lnTo>
                <a:close/>
                <a:moveTo>
                  <a:pt x="4819804" y="1805854"/>
                </a:moveTo>
                <a:lnTo>
                  <a:pt x="4483435" y="1805854"/>
                </a:lnTo>
                <a:lnTo>
                  <a:pt x="4483435" y="2156401"/>
                </a:lnTo>
                <a:lnTo>
                  <a:pt x="4819804" y="2156401"/>
                </a:lnTo>
                <a:close/>
                <a:moveTo>
                  <a:pt x="4819804" y="1440727"/>
                </a:moveTo>
                <a:lnTo>
                  <a:pt x="4483435" y="1440727"/>
                </a:lnTo>
                <a:lnTo>
                  <a:pt x="4483435" y="1791274"/>
                </a:lnTo>
                <a:lnTo>
                  <a:pt x="4819804" y="1791274"/>
                </a:lnTo>
                <a:close/>
                <a:moveTo>
                  <a:pt x="4819804" y="1075598"/>
                </a:moveTo>
                <a:lnTo>
                  <a:pt x="4483434" y="1075598"/>
                </a:lnTo>
                <a:lnTo>
                  <a:pt x="4483435" y="1426147"/>
                </a:lnTo>
                <a:lnTo>
                  <a:pt x="4819804" y="1426147"/>
                </a:lnTo>
                <a:close/>
                <a:moveTo>
                  <a:pt x="4819804" y="710474"/>
                </a:moveTo>
                <a:lnTo>
                  <a:pt x="4483434" y="710474"/>
                </a:lnTo>
                <a:lnTo>
                  <a:pt x="4483434" y="1061017"/>
                </a:lnTo>
                <a:lnTo>
                  <a:pt x="4819804" y="1061017"/>
                </a:lnTo>
                <a:close/>
                <a:moveTo>
                  <a:pt x="4819804" y="345347"/>
                </a:moveTo>
                <a:lnTo>
                  <a:pt x="4483434" y="345347"/>
                </a:lnTo>
                <a:lnTo>
                  <a:pt x="4483434" y="695893"/>
                </a:lnTo>
                <a:lnTo>
                  <a:pt x="4819804" y="695893"/>
                </a:lnTo>
                <a:close/>
                <a:moveTo>
                  <a:pt x="5171393" y="12004284"/>
                </a:moveTo>
                <a:lnTo>
                  <a:pt x="4835023" y="12004282"/>
                </a:lnTo>
                <a:lnTo>
                  <a:pt x="4835023" y="12354830"/>
                </a:lnTo>
                <a:lnTo>
                  <a:pt x="5171393" y="12354830"/>
                </a:lnTo>
                <a:close/>
                <a:moveTo>
                  <a:pt x="5171393" y="11639156"/>
                </a:moveTo>
                <a:lnTo>
                  <a:pt x="4835023" y="11639155"/>
                </a:lnTo>
                <a:lnTo>
                  <a:pt x="4835023" y="11989703"/>
                </a:lnTo>
                <a:lnTo>
                  <a:pt x="5171393" y="11989703"/>
                </a:lnTo>
                <a:close/>
                <a:moveTo>
                  <a:pt x="5171393" y="11274028"/>
                </a:moveTo>
                <a:lnTo>
                  <a:pt x="4835023" y="11274028"/>
                </a:lnTo>
                <a:lnTo>
                  <a:pt x="4835023" y="11624575"/>
                </a:lnTo>
                <a:lnTo>
                  <a:pt x="5171393" y="11624575"/>
                </a:lnTo>
                <a:close/>
                <a:moveTo>
                  <a:pt x="5171393" y="10908901"/>
                </a:moveTo>
                <a:lnTo>
                  <a:pt x="4835023" y="10908900"/>
                </a:lnTo>
                <a:lnTo>
                  <a:pt x="4835023" y="11259448"/>
                </a:lnTo>
                <a:lnTo>
                  <a:pt x="5171393" y="11259448"/>
                </a:lnTo>
                <a:close/>
                <a:moveTo>
                  <a:pt x="5171393" y="10543773"/>
                </a:moveTo>
                <a:lnTo>
                  <a:pt x="4835023" y="10543772"/>
                </a:lnTo>
                <a:lnTo>
                  <a:pt x="4835023" y="10894320"/>
                </a:lnTo>
                <a:lnTo>
                  <a:pt x="5171393" y="10894320"/>
                </a:lnTo>
                <a:close/>
                <a:moveTo>
                  <a:pt x="5171393" y="10178645"/>
                </a:moveTo>
                <a:lnTo>
                  <a:pt x="4835023" y="10178645"/>
                </a:lnTo>
                <a:lnTo>
                  <a:pt x="4835023" y="10529192"/>
                </a:lnTo>
                <a:lnTo>
                  <a:pt x="5171393" y="10529192"/>
                </a:lnTo>
                <a:close/>
                <a:moveTo>
                  <a:pt x="5171393" y="9813518"/>
                </a:moveTo>
                <a:lnTo>
                  <a:pt x="4835024" y="9813518"/>
                </a:lnTo>
                <a:lnTo>
                  <a:pt x="4835023" y="10164065"/>
                </a:lnTo>
                <a:lnTo>
                  <a:pt x="5171393" y="10164065"/>
                </a:lnTo>
                <a:close/>
                <a:moveTo>
                  <a:pt x="5171393" y="9448390"/>
                </a:moveTo>
                <a:lnTo>
                  <a:pt x="4835024" y="9448390"/>
                </a:lnTo>
                <a:lnTo>
                  <a:pt x="4835024" y="9798938"/>
                </a:lnTo>
                <a:lnTo>
                  <a:pt x="5171393" y="9798938"/>
                </a:lnTo>
                <a:close/>
                <a:moveTo>
                  <a:pt x="5171393" y="9083262"/>
                </a:moveTo>
                <a:lnTo>
                  <a:pt x="4835024" y="9083262"/>
                </a:lnTo>
                <a:lnTo>
                  <a:pt x="4835024" y="9433810"/>
                </a:lnTo>
                <a:lnTo>
                  <a:pt x="5171393" y="9433810"/>
                </a:lnTo>
                <a:close/>
                <a:moveTo>
                  <a:pt x="5171393" y="8718135"/>
                </a:moveTo>
                <a:lnTo>
                  <a:pt x="4835024" y="8718135"/>
                </a:lnTo>
                <a:lnTo>
                  <a:pt x="4835024" y="9068682"/>
                </a:lnTo>
                <a:lnTo>
                  <a:pt x="5171393" y="9068682"/>
                </a:lnTo>
                <a:close/>
                <a:moveTo>
                  <a:pt x="5171393" y="8353008"/>
                </a:moveTo>
                <a:lnTo>
                  <a:pt x="4835024" y="8353008"/>
                </a:lnTo>
                <a:lnTo>
                  <a:pt x="4835024" y="8703555"/>
                </a:lnTo>
                <a:lnTo>
                  <a:pt x="5171393" y="8703555"/>
                </a:lnTo>
                <a:close/>
                <a:moveTo>
                  <a:pt x="5171393" y="7987881"/>
                </a:moveTo>
                <a:lnTo>
                  <a:pt x="4835024" y="7987881"/>
                </a:lnTo>
                <a:lnTo>
                  <a:pt x="4835024" y="8338428"/>
                </a:lnTo>
                <a:lnTo>
                  <a:pt x="5171393" y="8338428"/>
                </a:lnTo>
                <a:close/>
                <a:moveTo>
                  <a:pt x="5171393" y="7622754"/>
                </a:moveTo>
                <a:lnTo>
                  <a:pt x="4835024" y="7622754"/>
                </a:lnTo>
                <a:lnTo>
                  <a:pt x="4835024" y="7973301"/>
                </a:lnTo>
                <a:lnTo>
                  <a:pt x="5171393" y="7973301"/>
                </a:lnTo>
                <a:close/>
                <a:moveTo>
                  <a:pt x="5171393" y="7257625"/>
                </a:moveTo>
                <a:lnTo>
                  <a:pt x="4835024" y="7257625"/>
                </a:lnTo>
                <a:lnTo>
                  <a:pt x="4835024" y="7608174"/>
                </a:lnTo>
                <a:lnTo>
                  <a:pt x="5171393" y="7608174"/>
                </a:lnTo>
                <a:close/>
                <a:moveTo>
                  <a:pt x="5171393" y="6892501"/>
                </a:moveTo>
                <a:lnTo>
                  <a:pt x="4835023" y="6892501"/>
                </a:lnTo>
                <a:lnTo>
                  <a:pt x="4835024" y="7243044"/>
                </a:lnTo>
                <a:lnTo>
                  <a:pt x="5171393" y="7243044"/>
                </a:lnTo>
                <a:close/>
                <a:moveTo>
                  <a:pt x="5171393" y="6527374"/>
                </a:moveTo>
                <a:lnTo>
                  <a:pt x="4835023" y="6527374"/>
                </a:lnTo>
                <a:lnTo>
                  <a:pt x="4835023" y="6877920"/>
                </a:lnTo>
                <a:lnTo>
                  <a:pt x="5171393" y="6877920"/>
                </a:lnTo>
                <a:close/>
                <a:moveTo>
                  <a:pt x="5171393" y="6187385"/>
                </a:moveTo>
                <a:lnTo>
                  <a:pt x="4835024" y="6187383"/>
                </a:lnTo>
                <a:lnTo>
                  <a:pt x="4835024" y="6357302"/>
                </a:lnTo>
                <a:lnTo>
                  <a:pt x="4835023" y="6357302"/>
                </a:lnTo>
                <a:lnTo>
                  <a:pt x="4835023" y="6512794"/>
                </a:lnTo>
                <a:lnTo>
                  <a:pt x="5171393" y="6512794"/>
                </a:lnTo>
                <a:close/>
                <a:moveTo>
                  <a:pt x="5171394" y="5822257"/>
                </a:moveTo>
                <a:lnTo>
                  <a:pt x="4835024" y="5822255"/>
                </a:lnTo>
                <a:lnTo>
                  <a:pt x="4835024" y="6172803"/>
                </a:lnTo>
                <a:lnTo>
                  <a:pt x="5171394" y="6172803"/>
                </a:lnTo>
                <a:close/>
                <a:moveTo>
                  <a:pt x="5171394" y="5457129"/>
                </a:moveTo>
                <a:lnTo>
                  <a:pt x="4835024" y="5457129"/>
                </a:lnTo>
                <a:lnTo>
                  <a:pt x="4835024" y="5807676"/>
                </a:lnTo>
                <a:lnTo>
                  <a:pt x="5171394" y="5807676"/>
                </a:lnTo>
                <a:close/>
                <a:moveTo>
                  <a:pt x="5171394" y="5092001"/>
                </a:moveTo>
                <a:lnTo>
                  <a:pt x="4835024" y="5092001"/>
                </a:lnTo>
                <a:lnTo>
                  <a:pt x="4835024" y="5442548"/>
                </a:lnTo>
                <a:lnTo>
                  <a:pt x="5171394" y="5442548"/>
                </a:lnTo>
                <a:close/>
                <a:moveTo>
                  <a:pt x="5171394" y="4726874"/>
                </a:moveTo>
                <a:lnTo>
                  <a:pt x="4835024" y="4726873"/>
                </a:lnTo>
                <a:lnTo>
                  <a:pt x="4835024" y="5077421"/>
                </a:lnTo>
                <a:lnTo>
                  <a:pt x="5171394" y="5077421"/>
                </a:lnTo>
                <a:close/>
                <a:moveTo>
                  <a:pt x="5171394" y="4361746"/>
                </a:moveTo>
                <a:lnTo>
                  <a:pt x="4835024" y="4361745"/>
                </a:lnTo>
                <a:lnTo>
                  <a:pt x="4835024" y="4712293"/>
                </a:lnTo>
                <a:lnTo>
                  <a:pt x="5171394" y="4712293"/>
                </a:lnTo>
                <a:close/>
                <a:moveTo>
                  <a:pt x="5171394" y="3996618"/>
                </a:moveTo>
                <a:lnTo>
                  <a:pt x="4835024" y="3996618"/>
                </a:lnTo>
                <a:lnTo>
                  <a:pt x="4835024" y="4347165"/>
                </a:lnTo>
                <a:lnTo>
                  <a:pt x="5171394" y="4347165"/>
                </a:lnTo>
                <a:close/>
                <a:moveTo>
                  <a:pt x="5171394" y="3631491"/>
                </a:moveTo>
                <a:lnTo>
                  <a:pt x="4835025" y="3631491"/>
                </a:lnTo>
                <a:lnTo>
                  <a:pt x="4835024" y="3982038"/>
                </a:lnTo>
                <a:lnTo>
                  <a:pt x="5171394" y="3982038"/>
                </a:lnTo>
                <a:close/>
                <a:moveTo>
                  <a:pt x="5171394" y="3266363"/>
                </a:moveTo>
                <a:lnTo>
                  <a:pt x="4835025" y="3266363"/>
                </a:lnTo>
                <a:lnTo>
                  <a:pt x="4835025" y="3616911"/>
                </a:lnTo>
                <a:lnTo>
                  <a:pt x="5171394" y="3616911"/>
                </a:lnTo>
                <a:close/>
                <a:moveTo>
                  <a:pt x="5171394" y="2901235"/>
                </a:moveTo>
                <a:lnTo>
                  <a:pt x="4835025" y="2901235"/>
                </a:lnTo>
                <a:lnTo>
                  <a:pt x="4835025" y="3251783"/>
                </a:lnTo>
                <a:lnTo>
                  <a:pt x="5171394" y="3251783"/>
                </a:lnTo>
                <a:close/>
                <a:moveTo>
                  <a:pt x="5171394" y="2536108"/>
                </a:moveTo>
                <a:lnTo>
                  <a:pt x="4835025" y="2536108"/>
                </a:lnTo>
                <a:lnTo>
                  <a:pt x="4835025" y="2886655"/>
                </a:lnTo>
                <a:lnTo>
                  <a:pt x="5171394" y="2886655"/>
                </a:lnTo>
                <a:close/>
                <a:moveTo>
                  <a:pt x="5171394" y="2170981"/>
                </a:moveTo>
                <a:lnTo>
                  <a:pt x="4835025" y="2170981"/>
                </a:lnTo>
                <a:lnTo>
                  <a:pt x="4835025" y="2521528"/>
                </a:lnTo>
                <a:lnTo>
                  <a:pt x="5171394" y="2521528"/>
                </a:lnTo>
                <a:close/>
                <a:moveTo>
                  <a:pt x="5171394" y="1805854"/>
                </a:moveTo>
                <a:lnTo>
                  <a:pt x="4835025" y="1805854"/>
                </a:lnTo>
                <a:lnTo>
                  <a:pt x="4835025" y="2156401"/>
                </a:lnTo>
                <a:lnTo>
                  <a:pt x="5171394" y="2156401"/>
                </a:lnTo>
                <a:close/>
                <a:moveTo>
                  <a:pt x="5171394" y="1440727"/>
                </a:moveTo>
                <a:lnTo>
                  <a:pt x="4835025" y="1440727"/>
                </a:lnTo>
                <a:lnTo>
                  <a:pt x="4835025" y="1791274"/>
                </a:lnTo>
                <a:lnTo>
                  <a:pt x="5171394" y="1791274"/>
                </a:lnTo>
                <a:close/>
                <a:moveTo>
                  <a:pt x="5171394" y="1075598"/>
                </a:moveTo>
                <a:lnTo>
                  <a:pt x="4835025" y="1075598"/>
                </a:lnTo>
                <a:lnTo>
                  <a:pt x="4835025" y="1426147"/>
                </a:lnTo>
                <a:lnTo>
                  <a:pt x="5171394" y="1426147"/>
                </a:lnTo>
                <a:close/>
                <a:moveTo>
                  <a:pt x="5171394" y="710474"/>
                </a:moveTo>
                <a:lnTo>
                  <a:pt x="4835024" y="710474"/>
                </a:lnTo>
                <a:lnTo>
                  <a:pt x="4835025" y="1061017"/>
                </a:lnTo>
                <a:lnTo>
                  <a:pt x="5171394" y="1061017"/>
                </a:lnTo>
                <a:close/>
                <a:moveTo>
                  <a:pt x="5171394" y="345347"/>
                </a:moveTo>
                <a:lnTo>
                  <a:pt x="4835024" y="345347"/>
                </a:lnTo>
                <a:lnTo>
                  <a:pt x="4835024" y="695893"/>
                </a:lnTo>
                <a:lnTo>
                  <a:pt x="5171394" y="695893"/>
                </a:lnTo>
                <a:close/>
                <a:moveTo>
                  <a:pt x="5522983" y="12004284"/>
                </a:moveTo>
                <a:lnTo>
                  <a:pt x="5186613" y="12004284"/>
                </a:lnTo>
                <a:lnTo>
                  <a:pt x="5186613" y="12354830"/>
                </a:lnTo>
                <a:lnTo>
                  <a:pt x="5522983" y="12354830"/>
                </a:lnTo>
                <a:close/>
                <a:moveTo>
                  <a:pt x="5522983" y="11639156"/>
                </a:moveTo>
                <a:lnTo>
                  <a:pt x="5186613" y="11639156"/>
                </a:lnTo>
                <a:lnTo>
                  <a:pt x="5186613" y="11989703"/>
                </a:lnTo>
                <a:lnTo>
                  <a:pt x="5522983" y="11989703"/>
                </a:lnTo>
                <a:close/>
                <a:moveTo>
                  <a:pt x="5522983" y="11274028"/>
                </a:moveTo>
                <a:lnTo>
                  <a:pt x="5186613" y="11274028"/>
                </a:lnTo>
                <a:lnTo>
                  <a:pt x="5186613" y="11624575"/>
                </a:lnTo>
                <a:lnTo>
                  <a:pt x="5522983" y="11624575"/>
                </a:lnTo>
                <a:close/>
                <a:moveTo>
                  <a:pt x="5522983" y="10908901"/>
                </a:moveTo>
                <a:lnTo>
                  <a:pt x="5186613" y="10908901"/>
                </a:lnTo>
                <a:lnTo>
                  <a:pt x="5186613" y="11259448"/>
                </a:lnTo>
                <a:lnTo>
                  <a:pt x="5522983" y="11259448"/>
                </a:lnTo>
                <a:close/>
                <a:moveTo>
                  <a:pt x="5522983" y="10543773"/>
                </a:moveTo>
                <a:lnTo>
                  <a:pt x="5186613" y="10543773"/>
                </a:lnTo>
                <a:lnTo>
                  <a:pt x="5186613" y="10894320"/>
                </a:lnTo>
                <a:lnTo>
                  <a:pt x="5522983" y="10894320"/>
                </a:lnTo>
                <a:close/>
                <a:moveTo>
                  <a:pt x="5522983" y="10178645"/>
                </a:moveTo>
                <a:lnTo>
                  <a:pt x="5186613" y="10178645"/>
                </a:lnTo>
                <a:lnTo>
                  <a:pt x="5186613" y="10529192"/>
                </a:lnTo>
                <a:lnTo>
                  <a:pt x="5522983" y="10529192"/>
                </a:lnTo>
                <a:close/>
                <a:moveTo>
                  <a:pt x="5522983" y="9813518"/>
                </a:moveTo>
                <a:lnTo>
                  <a:pt x="5186613" y="9813518"/>
                </a:lnTo>
                <a:lnTo>
                  <a:pt x="5186613" y="10164065"/>
                </a:lnTo>
                <a:lnTo>
                  <a:pt x="5522983" y="10164065"/>
                </a:lnTo>
                <a:close/>
                <a:moveTo>
                  <a:pt x="5522983" y="9448390"/>
                </a:moveTo>
                <a:lnTo>
                  <a:pt x="5186613" y="9448390"/>
                </a:lnTo>
                <a:lnTo>
                  <a:pt x="5186613" y="9798938"/>
                </a:lnTo>
                <a:lnTo>
                  <a:pt x="5522983" y="9798938"/>
                </a:lnTo>
                <a:close/>
                <a:moveTo>
                  <a:pt x="5522983" y="9083262"/>
                </a:moveTo>
                <a:lnTo>
                  <a:pt x="5186613" y="9083262"/>
                </a:lnTo>
                <a:lnTo>
                  <a:pt x="5186613" y="9433810"/>
                </a:lnTo>
                <a:lnTo>
                  <a:pt x="5522983" y="9433810"/>
                </a:lnTo>
                <a:close/>
                <a:moveTo>
                  <a:pt x="5522983" y="8718135"/>
                </a:moveTo>
                <a:lnTo>
                  <a:pt x="5186613" y="8718135"/>
                </a:lnTo>
                <a:lnTo>
                  <a:pt x="5186613" y="9068682"/>
                </a:lnTo>
                <a:lnTo>
                  <a:pt x="5522983" y="9068682"/>
                </a:lnTo>
                <a:close/>
                <a:moveTo>
                  <a:pt x="5522983" y="8353008"/>
                </a:moveTo>
                <a:lnTo>
                  <a:pt x="5186613" y="8353008"/>
                </a:lnTo>
                <a:lnTo>
                  <a:pt x="5186613" y="8703555"/>
                </a:lnTo>
                <a:lnTo>
                  <a:pt x="5522983" y="8703555"/>
                </a:lnTo>
                <a:close/>
                <a:moveTo>
                  <a:pt x="5522983" y="7987881"/>
                </a:moveTo>
                <a:lnTo>
                  <a:pt x="5186613" y="7987881"/>
                </a:lnTo>
                <a:lnTo>
                  <a:pt x="5186613" y="8338428"/>
                </a:lnTo>
                <a:lnTo>
                  <a:pt x="5522983" y="8338428"/>
                </a:lnTo>
                <a:close/>
                <a:moveTo>
                  <a:pt x="5522983" y="7622754"/>
                </a:moveTo>
                <a:lnTo>
                  <a:pt x="5186613" y="7622754"/>
                </a:lnTo>
                <a:lnTo>
                  <a:pt x="5186613" y="7973301"/>
                </a:lnTo>
                <a:lnTo>
                  <a:pt x="5522983" y="7973301"/>
                </a:lnTo>
                <a:close/>
                <a:moveTo>
                  <a:pt x="5522983" y="7257625"/>
                </a:moveTo>
                <a:lnTo>
                  <a:pt x="5186613" y="7257625"/>
                </a:lnTo>
                <a:lnTo>
                  <a:pt x="5186613" y="7608174"/>
                </a:lnTo>
                <a:lnTo>
                  <a:pt x="5522983" y="7608174"/>
                </a:lnTo>
                <a:close/>
                <a:moveTo>
                  <a:pt x="5522983" y="6892501"/>
                </a:moveTo>
                <a:lnTo>
                  <a:pt x="5186613" y="6892501"/>
                </a:lnTo>
                <a:lnTo>
                  <a:pt x="5186613" y="7243044"/>
                </a:lnTo>
                <a:lnTo>
                  <a:pt x="5522983" y="7243044"/>
                </a:lnTo>
                <a:close/>
                <a:moveTo>
                  <a:pt x="5522983" y="6527374"/>
                </a:moveTo>
                <a:lnTo>
                  <a:pt x="5186613" y="6527374"/>
                </a:lnTo>
                <a:lnTo>
                  <a:pt x="5186613" y="6877920"/>
                </a:lnTo>
                <a:lnTo>
                  <a:pt x="5522983" y="6877920"/>
                </a:lnTo>
                <a:close/>
                <a:moveTo>
                  <a:pt x="5522983" y="6187385"/>
                </a:moveTo>
                <a:lnTo>
                  <a:pt x="5186614" y="6187385"/>
                </a:lnTo>
                <a:lnTo>
                  <a:pt x="5186614" y="6357302"/>
                </a:lnTo>
                <a:lnTo>
                  <a:pt x="5186613" y="6357302"/>
                </a:lnTo>
                <a:lnTo>
                  <a:pt x="5186613" y="6512794"/>
                </a:lnTo>
                <a:lnTo>
                  <a:pt x="5522983" y="6512794"/>
                </a:lnTo>
                <a:close/>
                <a:moveTo>
                  <a:pt x="5522984" y="5822257"/>
                </a:moveTo>
                <a:lnTo>
                  <a:pt x="5186614" y="5822257"/>
                </a:lnTo>
                <a:lnTo>
                  <a:pt x="5186614" y="6172803"/>
                </a:lnTo>
                <a:lnTo>
                  <a:pt x="5522984" y="6172803"/>
                </a:lnTo>
                <a:close/>
                <a:moveTo>
                  <a:pt x="5522984" y="5457129"/>
                </a:moveTo>
                <a:lnTo>
                  <a:pt x="5186614" y="5457129"/>
                </a:lnTo>
                <a:lnTo>
                  <a:pt x="5186614" y="5807676"/>
                </a:lnTo>
                <a:lnTo>
                  <a:pt x="5522984" y="5807676"/>
                </a:lnTo>
                <a:close/>
                <a:moveTo>
                  <a:pt x="5522984" y="5092001"/>
                </a:moveTo>
                <a:lnTo>
                  <a:pt x="5186614" y="5092001"/>
                </a:lnTo>
                <a:lnTo>
                  <a:pt x="5186614" y="5442548"/>
                </a:lnTo>
                <a:lnTo>
                  <a:pt x="5522984" y="5442548"/>
                </a:lnTo>
                <a:close/>
                <a:moveTo>
                  <a:pt x="5522984" y="4726874"/>
                </a:moveTo>
                <a:lnTo>
                  <a:pt x="5186614" y="4726874"/>
                </a:lnTo>
                <a:lnTo>
                  <a:pt x="5186614" y="5077421"/>
                </a:lnTo>
                <a:lnTo>
                  <a:pt x="5522984" y="5077421"/>
                </a:lnTo>
                <a:close/>
                <a:moveTo>
                  <a:pt x="5522984" y="4361746"/>
                </a:moveTo>
                <a:lnTo>
                  <a:pt x="5186614" y="4361746"/>
                </a:lnTo>
                <a:lnTo>
                  <a:pt x="5186614" y="4712293"/>
                </a:lnTo>
                <a:lnTo>
                  <a:pt x="5522984" y="4712293"/>
                </a:lnTo>
                <a:close/>
                <a:moveTo>
                  <a:pt x="5522984" y="3996618"/>
                </a:moveTo>
                <a:lnTo>
                  <a:pt x="5186614" y="3996618"/>
                </a:lnTo>
                <a:lnTo>
                  <a:pt x="5186614" y="4347165"/>
                </a:lnTo>
                <a:lnTo>
                  <a:pt x="5522984" y="4347165"/>
                </a:lnTo>
                <a:close/>
                <a:moveTo>
                  <a:pt x="5522984" y="3631491"/>
                </a:moveTo>
                <a:lnTo>
                  <a:pt x="5186614" y="3631491"/>
                </a:lnTo>
                <a:lnTo>
                  <a:pt x="5186614" y="3982038"/>
                </a:lnTo>
                <a:lnTo>
                  <a:pt x="5522984" y="3982038"/>
                </a:lnTo>
                <a:close/>
                <a:moveTo>
                  <a:pt x="5522984" y="3266363"/>
                </a:moveTo>
                <a:lnTo>
                  <a:pt x="5186614" y="3266363"/>
                </a:lnTo>
                <a:lnTo>
                  <a:pt x="5186614" y="3616911"/>
                </a:lnTo>
                <a:lnTo>
                  <a:pt x="5522984" y="3616911"/>
                </a:lnTo>
                <a:close/>
                <a:moveTo>
                  <a:pt x="5522984" y="2901235"/>
                </a:moveTo>
                <a:lnTo>
                  <a:pt x="5186614" y="2901235"/>
                </a:lnTo>
                <a:lnTo>
                  <a:pt x="5186614" y="3251783"/>
                </a:lnTo>
                <a:lnTo>
                  <a:pt x="5522984" y="3251783"/>
                </a:lnTo>
                <a:close/>
                <a:moveTo>
                  <a:pt x="5522984" y="2536108"/>
                </a:moveTo>
                <a:lnTo>
                  <a:pt x="5186614" y="2536108"/>
                </a:lnTo>
                <a:lnTo>
                  <a:pt x="5186614" y="2886655"/>
                </a:lnTo>
                <a:lnTo>
                  <a:pt x="5522984" y="2886655"/>
                </a:lnTo>
                <a:close/>
                <a:moveTo>
                  <a:pt x="5522984" y="2170981"/>
                </a:moveTo>
                <a:lnTo>
                  <a:pt x="5186614" y="2170981"/>
                </a:lnTo>
                <a:lnTo>
                  <a:pt x="5186614" y="2521528"/>
                </a:lnTo>
                <a:lnTo>
                  <a:pt x="5522984" y="2521528"/>
                </a:lnTo>
                <a:close/>
                <a:moveTo>
                  <a:pt x="5522984" y="1805854"/>
                </a:moveTo>
                <a:lnTo>
                  <a:pt x="5186614" y="1805854"/>
                </a:lnTo>
                <a:lnTo>
                  <a:pt x="5186614" y="2156401"/>
                </a:lnTo>
                <a:lnTo>
                  <a:pt x="5522984" y="2156401"/>
                </a:lnTo>
                <a:close/>
                <a:moveTo>
                  <a:pt x="5522984" y="1440727"/>
                </a:moveTo>
                <a:lnTo>
                  <a:pt x="5186614" y="1440727"/>
                </a:lnTo>
                <a:lnTo>
                  <a:pt x="5186614" y="1791274"/>
                </a:lnTo>
                <a:lnTo>
                  <a:pt x="5522984" y="1791274"/>
                </a:lnTo>
                <a:close/>
                <a:moveTo>
                  <a:pt x="5522984" y="1075598"/>
                </a:moveTo>
                <a:lnTo>
                  <a:pt x="5186614" y="1075598"/>
                </a:lnTo>
                <a:lnTo>
                  <a:pt x="5186614" y="1426147"/>
                </a:lnTo>
                <a:lnTo>
                  <a:pt x="5522984" y="1426147"/>
                </a:lnTo>
                <a:close/>
                <a:moveTo>
                  <a:pt x="5522984" y="710474"/>
                </a:moveTo>
                <a:lnTo>
                  <a:pt x="5186614" y="710474"/>
                </a:lnTo>
                <a:lnTo>
                  <a:pt x="5186614" y="1061017"/>
                </a:lnTo>
                <a:lnTo>
                  <a:pt x="5522984" y="1061017"/>
                </a:lnTo>
                <a:close/>
                <a:moveTo>
                  <a:pt x="5522984" y="345347"/>
                </a:moveTo>
                <a:lnTo>
                  <a:pt x="5186614" y="345347"/>
                </a:lnTo>
                <a:lnTo>
                  <a:pt x="5186614" y="695893"/>
                </a:lnTo>
                <a:lnTo>
                  <a:pt x="5522984" y="695893"/>
                </a:lnTo>
                <a:close/>
                <a:moveTo>
                  <a:pt x="5874573" y="12004284"/>
                </a:moveTo>
                <a:lnTo>
                  <a:pt x="5538203" y="12004284"/>
                </a:lnTo>
                <a:lnTo>
                  <a:pt x="5538203" y="12354830"/>
                </a:lnTo>
                <a:lnTo>
                  <a:pt x="5874573" y="12354830"/>
                </a:lnTo>
                <a:close/>
                <a:moveTo>
                  <a:pt x="5874573" y="11639156"/>
                </a:moveTo>
                <a:lnTo>
                  <a:pt x="5538203" y="11639156"/>
                </a:lnTo>
                <a:lnTo>
                  <a:pt x="5538203" y="11989703"/>
                </a:lnTo>
                <a:lnTo>
                  <a:pt x="5874573" y="11989703"/>
                </a:lnTo>
                <a:close/>
                <a:moveTo>
                  <a:pt x="5874573" y="11274028"/>
                </a:moveTo>
                <a:lnTo>
                  <a:pt x="5538203" y="11274028"/>
                </a:lnTo>
                <a:lnTo>
                  <a:pt x="5538203" y="11624575"/>
                </a:lnTo>
                <a:lnTo>
                  <a:pt x="5874573" y="11624575"/>
                </a:lnTo>
                <a:close/>
                <a:moveTo>
                  <a:pt x="5874573" y="10908901"/>
                </a:moveTo>
                <a:lnTo>
                  <a:pt x="5538203" y="10908901"/>
                </a:lnTo>
                <a:lnTo>
                  <a:pt x="5538203" y="11259448"/>
                </a:lnTo>
                <a:lnTo>
                  <a:pt x="5874573" y="11259448"/>
                </a:lnTo>
                <a:close/>
                <a:moveTo>
                  <a:pt x="5874573" y="10543773"/>
                </a:moveTo>
                <a:lnTo>
                  <a:pt x="5538203" y="10543773"/>
                </a:lnTo>
                <a:lnTo>
                  <a:pt x="5538203" y="10894320"/>
                </a:lnTo>
                <a:lnTo>
                  <a:pt x="5874573" y="10894320"/>
                </a:lnTo>
                <a:close/>
                <a:moveTo>
                  <a:pt x="5874573" y="10178645"/>
                </a:moveTo>
                <a:lnTo>
                  <a:pt x="5538203" y="10178645"/>
                </a:lnTo>
                <a:lnTo>
                  <a:pt x="5538203" y="10529192"/>
                </a:lnTo>
                <a:lnTo>
                  <a:pt x="5874573" y="10529192"/>
                </a:lnTo>
                <a:close/>
                <a:moveTo>
                  <a:pt x="5874573" y="9813518"/>
                </a:moveTo>
                <a:lnTo>
                  <a:pt x="5538203" y="9813518"/>
                </a:lnTo>
                <a:lnTo>
                  <a:pt x="5538203" y="10164065"/>
                </a:lnTo>
                <a:lnTo>
                  <a:pt x="5874573" y="10164065"/>
                </a:lnTo>
                <a:close/>
                <a:moveTo>
                  <a:pt x="5874573" y="9448390"/>
                </a:moveTo>
                <a:lnTo>
                  <a:pt x="5538203" y="9448390"/>
                </a:lnTo>
                <a:lnTo>
                  <a:pt x="5538203" y="9798938"/>
                </a:lnTo>
                <a:lnTo>
                  <a:pt x="5874573" y="9798938"/>
                </a:lnTo>
                <a:close/>
                <a:moveTo>
                  <a:pt x="5874573" y="9083262"/>
                </a:moveTo>
                <a:lnTo>
                  <a:pt x="5538203" y="9083262"/>
                </a:lnTo>
                <a:lnTo>
                  <a:pt x="5538203" y="9433810"/>
                </a:lnTo>
                <a:lnTo>
                  <a:pt x="5874573" y="9433810"/>
                </a:lnTo>
                <a:close/>
                <a:moveTo>
                  <a:pt x="5874573" y="8718135"/>
                </a:moveTo>
                <a:lnTo>
                  <a:pt x="5538203" y="8718135"/>
                </a:lnTo>
                <a:lnTo>
                  <a:pt x="5538203" y="9068682"/>
                </a:lnTo>
                <a:lnTo>
                  <a:pt x="5874573" y="9068682"/>
                </a:lnTo>
                <a:close/>
                <a:moveTo>
                  <a:pt x="5874573" y="8353008"/>
                </a:moveTo>
                <a:lnTo>
                  <a:pt x="5538203" y="8353008"/>
                </a:lnTo>
                <a:lnTo>
                  <a:pt x="5538203" y="8703555"/>
                </a:lnTo>
                <a:lnTo>
                  <a:pt x="5874573" y="8703555"/>
                </a:lnTo>
                <a:close/>
                <a:moveTo>
                  <a:pt x="5874573" y="7987881"/>
                </a:moveTo>
                <a:lnTo>
                  <a:pt x="5538203" y="7987881"/>
                </a:lnTo>
                <a:lnTo>
                  <a:pt x="5538203" y="8338428"/>
                </a:lnTo>
                <a:lnTo>
                  <a:pt x="5874573" y="8338428"/>
                </a:lnTo>
                <a:close/>
                <a:moveTo>
                  <a:pt x="5874573" y="7622754"/>
                </a:moveTo>
                <a:lnTo>
                  <a:pt x="5538203" y="7622754"/>
                </a:lnTo>
                <a:lnTo>
                  <a:pt x="5538203" y="7973301"/>
                </a:lnTo>
                <a:lnTo>
                  <a:pt x="5874573" y="7973301"/>
                </a:lnTo>
                <a:close/>
                <a:moveTo>
                  <a:pt x="5874573" y="7257625"/>
                </a:moveTo>
                <a:lnTo>
                  <a:pt x="5538203" y="7257625"/>
                </a:lnTo>
                <a:lnTo>
                  <a:pt x="5538203" y="7608174"/>
                </a:lnTo>
                <a:lnTo>
                  <a:pt x="5874573" y="7608174"/>
                </a:lnTo>
                <a:close/>
                <a:moveTo>
                  <a:pt x="5874573" y="6892501"/>
                </a:moveTo>
                <a:lnTo>
                  <a:pt x="5538203" y="6892501"/>
                </a:lnTo>
                <a:lnTo>
                  <a:pt x="5538203" y="7243044"/>
                </a:lnTo>
                <a:lnTo>
                  <a:pt x="5874573" y="7243044"/>
                </a:lnTo>
                <a:close/>
                <a:moveTo>
                  <a:pt x="5874573" y="6527374"/>
                </a:moveTo>
                <a:lnTo>
                  <a:pt x="5538203" y="6527374"/>
                </a:lnTo>
                <a:lnTo>
                  <a:pt x="5538203" y="6877920"/>
                </a:lnTo>
                <a:lnTo>
                  <a:pt x="5874573" y="6877920"/>
                </a:lnTo>
                <a:close/>
                <a:moveTo>
                  <a:pt x="5874573" y="6187385"/>
                </a:moveTo>
                <a:lnTo>
                  <a:pt x="5538204" y="6187385"/>
                </a:lnTo>
                <a:lnTo>
                  <a:pt x="5538204" y="6357302"/>
                </a:lnTo>
                <a:lnTo>
                  <a:pt x="5538203" y="6357302"/>
                </a:lnTo>
                <a:lnTo>
                  <a:pt x="5538203" y="6512794"/>
                </a:lnTo>
                <a:lnTo>
                  <a:pt x="5874573" y="6512794"/>
                </a:lnTo>
                <a:close/>
                <a:moveTo>
                  <a:pt x="5874574" y="5822257"/>
                </a:moveTo>
                <a:lnTo>
                  <a:pt x="5538204" y="5822257"/>
                </a:lnTo>
                <a:lnTo>
                  <a:pt x="5538204" y="6172803"/>
                </a:lnTo>
                <a:lnTo>
                  <a:pt x="5874574" y="6172803"/>
                </a:lnTo>
                <a:close/>
                <a:moveTo>
                  <a:pt x="5874574" y="5457129"/>
                </a:moveTo>
                <a:lnTo>
                  <a:pt x="5538204" y="5457129"/>
                </a:lnTo>
                <a:lnTo>
                  <a:pt x="5538204" y="5807676"/>
                </a:lnTo>
                <a:lnTo>
                  <a:pt x="5874574" y="5807676"/>
                </a:lnTo>
                <a:close/>
                <a:moveTo>
                  <a:pt x="5874574" y="5092001"/>
                </a:moveTo>
                <a:lnTo>
                  <a:pt x="5538204" y="5092001"/>
                </a:lnTo>
                <a:lnTo>
                  <a:pt x="5538204" y="5442548"/>
                </a:lnTo>
                <a:lnTo>
                  <a:pt x="5874574" y="5442548"/>
                </a:lnTo>
                <a:close/>
                <a:moveTo>
                  <a:pt x="5874574" y="4726874"/>
                </a:moveTo>
                <a:lnTo>
                  <a:pt x="5538204" y="4726874"/>
                </a:lnTo>
                <a:lnTo>
                  <a:pt x="5538204" y="5077421"/>
                </a:lnTo>
                <a:lnTo>
                  <a:pt x="5874574" y="5077421"/>
                </a:lnTo>
                <a:close/>
                <a:moveTo>
                  <a:pt x="5874574" y="4361746"/>
                </a:moveTo>
                <a:lnTo>
                  <a:pt x="5538204" y="4361746"/>
                </a:lnTo>
                <a:lnTo>
                  <a:pt x="5538204" y="4712293"/>
                </a:lnTo>
                <a:lnTo>
                  <a:pt x="5874574" y="4712293"/>
                </a:lnTo>
                <a:close/>
                <a:moveTo>
                  <a:pt x="5874574" y="3996618"/>
                </a:moveTo>
                <a:lnTo>
                  <a:pt x="5538204" y="3996618"/>
                </a:lnTo>
                <a:lnTo>
                  <a:pt x="5538204" y="4347165"/>
                </a:lnTo>
                <a:lnTo>
                  <a:pt x="5874574" y="4347165"/>
                </a:lnTo>
                <a:close/>
                <a:moveTo>
                  <a:pt x="5874574" y="3631491"/>
                </a:moveTo>
                <a:lnTo>
                  <a:pt x="5538204" y="3631491"/>
                </a:lnTo>
                <a:lnTo>
                  <a:pt x="5538204" y="3982038"/>
                </a:lnTo>
                <a:lnTo>
                  <a:pt x="5874574" y="3982038"/>
                </a:lnTo>
                <a:close/>
                <a:moveTo>
                  <a:pt x="5874574" y="3266363"/>
                </a:moveTo>
                <a:lnTo>
                  <a:pt x="5538204" y="3266363"/>
                </a:lnTo>
                <a:lnTo>
                  <a:pt x="5538204" y="3616911"/>
                </a:lnTo>
                <a:lnTo>
                  <a:pt x="5874574" y="3616911"/>
                </a:lnTo>
                <a:close/>
                <a:moveTo>
                  <a:pt x="5874574" y="2901235"/>
                </a:moveTo>
                <a:lnTo>
                  <a:pt x="5538204" y="2901235"/>
                </a:lnTo>
                <a:lnTo>
                  <a:pt x="5538204" y="3251783"/>
                </a:lnTo>
                <a:lnTo>
                  <a:pt x="5874574" y="3251783"/>
                </a:lnTo>
                <a:close/>
                <a:moveTo>
                  <a:pt x="5874574" y="2536108"/>
                </a:moveTo>
                <a:lnTo>
                  <a:pt x="5538204" y="2536108"/>
                </a:lnTo>
                <a:lnTo>
                  <a:pt x="5538204" y="2886655"/>
                </a:lnTo>
                <a:lnTo>
                  <a:pt x="5874574" y="2886655"/>
                </a:lnTo>
                <a:close/>
                <a:moveTo>
                  <a:pt x="5874574" y="2170981"/>
                </a:moveTo>
                <a:lnTo>
                  <a:pt x="5538204" y="2170981"/>
                </a:lnTo>
                <a:lnTo>
                  <a:pt x="5538204" y="2521528"/>
                </a:lnTo>
                <a:lnTo>
                  <a:pt x="5874574" y="2521528"/>
                </a:lnTo>
                <a:close/>
                <a:moveTo>
                  <a:pt x="5874574" y="1805854"/>
                </a:moveTo>
                <a:lnTo>
                  <a:pt x="5538204" y="1805854"/>
                </a:lnTo>
                <a:lnTo>
                  <a:pt x="5538204" y="2156401"/>
                </a:lnTo>
                <a:lnTo>
                  <a:pt x="5874574" y="2156401"/>
                </a:lnTo>
                <a:close/>
                <a:moveTo>
                  <a:pt x="5874574" y="1440727"/>
                </a:moveTo>
                <a:lnTo>
                  <a:pt x="5538204" y="1440727"/>
                </a:lnTo>
                <a:lnTo>
                  <a:pt x="5538204" y="1791274"/>
                </a:lnTo>
                <a:lnTo>
                  <a:pt x="5874574" y="1791274"/>
                </a:lnTo>
                <a:close/>
                <a:moveTo>
                  <a:pt x="5874574" y="1075598"/>
                </a:moveTo>
                <a:lnTo>
                  <a:pt x="5538204" y="1075598"/>
                </a:lnTo>
                <a:lnTo>
                  <a:pt x="5538204" y="1426147"/>
                </a:lnTo>
                <a:lnTo>
                  <a:pt x="5874574" y="1426147"/>
                </a:lnTo>
                <a:close/>
                <a:moveTo>
                  <a:pt x="5874574" y="710474"/>
                </a:moveTo>
                <a:lnTo>
                  <a:pt x="5538204" y="710474"/>
                </a:lnTo>
                <a:lnTo>
                  <a:pt x="5538204" y="1061017"/>
                </a:lnTo>
                <a:lnTo>
                  <a:pt x="5874574" y="1061017"/>
                </a:lnTo>
                <a:close/>
                <a:moveTo>
                  <a:pt x="5874574" y="345347"/>
                </a:moveTo>
                <a:lnTo>
                  <a:pt x="5538204" y="345347"/>
                </a:lnTo>
                <a:lnTo>
                  <a:pt x="5538204" y="695893"/>
                </a:lnTo>
                <a:lnTo>
                  <a:pt x="5874574" y="695893"/>
                </a:lnTo>
                <a:close/>
                <a:moveTo>
                  <a:pt x="6226162" y="12004284"/>
                </a:moveTo>
                <a:lnTo>
                  <a:pt x="5889793" y="12004284"/>
                </a:lnTo>
                <a:lnTo>
                  <a:pt x="5889793" y="12354830"/>
                </a:lnTo>
                <a:lnTo>
                  <a:pt x="6226162" y="12354830"/>
                </a:lnTo>
                <a:close/>
                <a:moveTo>
                  <a:pt x="6226162" y="11639156"/>
                </a:moveTo>
                <a:lnTo>
                  <a:pt x="5889793" y="11639156"/>
                </a:lnTo>
                <a:lnTo>
                  <a:pt x="5889793" y="11989703"/>
                </a:lnTo>
                <a:lnTo>
                  <a:pt x="6226162" y="11989703"/>
                </a:lnTo>
                <a:close/>
                <a:moveTo>
                  <a:pt x="6226162" y="11274028"/>
                </a:moveTo>
                <a:lnTo>
                  <a:pt x="5889793" y="11274028"/>
                </a:lnTo>
                <a:lnTo>
                  <a:pt x="5889793" y="11624575"/>
                </a:lnTo>
                <a:lnTo>
                  <a:pt x="6226162" y="11624575"/>
                </a:lnTo>
                <a:close/>
                <a:moveTo>
                  <a:pt x="6226162" y="10908900"/>
                </a:moveTo>
                <a:lnTo>
                  <a:pt x="5889793" y="10908901"/>
                </a:lnTo>
                <a:lnTo>
                  <a:pt x="5889793" y="11259448"/>
                </a:lnTo>
                <a:lnTo>
                  <a:pt x="6226162" y="11259448"/>
                </a:lnTo>
                <a:close/>
                <a:moveTo>
                  <a:pt x="6226162" y="10543773"/>
                </a:moveTo>
                <a:lnTo>
                  <a:pt x="5889793" y="10543773"/>
                </a:lnTo>
                <a:lnTo>
                  <a:pt x="5889793" y="10894320"/>
                </a:lnTo>
                <a:lnTo>
                  <a:pt x="6226162" y="10894320"/>
                </a:lnTo>
                <a:close/>
                <a:moveTo>
                  <a:pt x="6226162" y="10178645"/>
                </a:moveTo>
                <a:lnTo>
                  <a:pt x="5889793" y="10178645"/>
                </a:lnTo>
                <a:lnTo>
                  <a:pt x="5889793" y="10529192"/>
                </a:lnTo>
                <a:lnTo>
                  <a:pt x="6226162" y="10529192"/>
                </a:lnTo>
                <a:close/>
                <a:moveTo>
                  <a:pt x="6226162" y="9813518"/>
                </a:moveTo>
                <a:lnTo>
                  <a:pt x="5889793" y="9813518"/>
                </a:lnTo>
                <a:lnTo>
                  <a:pt x="5889793" y="10164065"/>
                </a:lnTo>
                <a:lnTo>
                  <a:pt x="6226162" y="10164065"/>
                </a:lnTo>
                <a:close/>
                <a:moveTo>
                  <a:pt x="6226162" y="9448390"/>
                </a:moveTo>
                <a:lnTo>
                  <a:pt x="5889793" y="9448390"/>
                </a:lnTo>
                <a:lnTo>
                  <a:pt x="5889793" y="9798938"/>
                </a:lnTo>
                <a:lnTo>
                  <a:pt x="6226162" y="9798938"/>
                </a:lnTo>
                <a:close/>
                <a:moveTo>
                  <a:pt x="6226162" y="9083262"/>
                </a:moveTo>
                <a:lnTo>
                  <a:pt x="5889793" y="9083262"/>
                </a:lnTo>
                <a:lnTo>
                  <a:pt x="5889793" y="9433810"/>
                </a:lnTo>
                <a:lnTo>
                  <a:pt x="6226162" y="9433810"/>
                </a:lnTo>
                <a:close/>
                <a:moveTo>
                  <a:pt x="6226162" y="8718135"/>
                </a:moveTo>
                <a:lnTo>
                  <a:pt x="5889793" y="8718135"/>
                </a:lnTo>
                <a:lnTo>
                  <a:pt x="5889793" y="9068682"/>
                </a:lnTo>
                <a:lnTo>
                  <a:pt x="6226162" y="9068682"/>
                </a:lnTo>
                <a:close/>
                <a:moveTo>
                  <a:pt x="6226162" y="8353008"/>
                </a:moveTo>
                <a:lnTo>
                  <a:pt x="5889793" y="8353008"/>
                </a:lnTo>
                <a:lnTo>
                  <a:pt x="5889793" y="8703555"/>
                </a:lnTo>
                <a:lnTo>
                  <a:pt x="6226162" y="8703555"/>
                </a:lnTo>
                <a:close/>
                <a:moveTo>
                  <a:pt x="6226162" y="7987881"/>
                </a:moveTo>
                <a:lnTo>
                  <a:pt x="5889793" y="7987881"/>
                </a:lnTo>
                <a:lnTo>
                  <a:pt x="5889793" y="8338428"/>
                </a:lnTo>
                <a:lnTo>
                  <a:pt x="6226162" y="8338428"/>
                </a:lnTo>
                <a:close/>
                <a:moveTo>
                  <a:pt x="6226162" y="7622754"/>
                </a:moveTo>
                <a:lnTo>
                  <a:pt x="5889793" y="7622754"/>
                </a:lnTo>
                <a:lnTo>
                  <a:pt x="5889793" y="7973301"/>
                </a:lnTo>
                <a:lnTo>
                  <a:pt x="6226162" y="7973301"/>
                </a:lnTo>
                <a:close/>
                <a:moveTo>
                  <a:pt x="6226162" y="7257625"/>
                </a:moveTo>
                <a:lnTo>
                  <a:pt x="5889793" y="7257625"/>
                </a:lnTo>
                <a:lnTo>
                  <a:pt x="5889793" y="7608174"/>
                </a:lnTo>
                <a:lnTo>
                  <a:pt x="6226162" y="7608174"/>
                </a:lnTo>
                <a:close/>
                <a:moveTo>
                  <a:pt x="6226162" y="6892501"/>
                </a:moveTo>
                <a:lnTo>
                  <a:pt x="5889793" y="6892501"/>
                </a:lnTo>
                <a:lnTo>
                  <a:pt x="5889793" y="7243044"/>
                </a:lnTo>
                <a:lnTo>
                  <a:pt x="6226162" y="7243044"/>
                </a:lnTo>
                <a:close/>
                <a:moveTo>
                  <a:pt x="6226163" y="6527374"/>
                </a:moveTo>
                <a:lnTo>
                  <a:pt x="5889793" y="6527374"/>
                </a:lnTo>
                <a:lnTo>
                  <a:pt x="5889793" y="6877920"/>
                </a:lnTo>
                <a:lnTo>
                  <a:pt x="6226162" y="6877921"/>
                </a:lnTo>
                <a:close/>
                <a:moveTo>
                  <a:pt x="6226163" y="6187384"/>
                </a:moveTo>
                <a:lnTo>
                  <a:pt x="5889794" y="6187385"/>
                </a:lnTo>
                <a:lnTo>
                  <a:pt x="5889794" y="6357302"/>
                </a:lnTo>
                <a:lnTo>
                  <a:pt x="5889793" y="6357302"/>
                </a:lnTo>
                <a:lnTo>
                  <a:pt x="5889793" y="6512794"/>
                </a:lnTo>
                <a:lnTo>
                  <a:pt x="6226163" y="6512794"/>
                </a:lnTo>
                <a:lnTo>
                  <a:pt x="6226163" y="6357302"/>
                </a:lnTo>
                <a:close/>
                <a:moveTo>
                  <a:pt x="6226163" y="5822257"/>
                </a:moveTo>
                <a:lnTo>
                  <a:pt x="5889794" y="5822257"/>
                </a:lnTo>
                <a:lnTo>
                  <a:pt x="5889794" y="6172803"/>
                </a:lnTo>
                <a:lnTo>
                  <a:pt x="6226163" y="6172803"/>
                </a:lnTo>
                <a:close/>
                <a:moveTo>
                  <a:pt x="6226163" y="5457129"/>
                </a:moveTo>
                <a:lnTo>
                  <a:pt x="5889794" y="5457129"/>
                </a:lnTo>
                <a:lnTo>
                  <a:pt x="5889794" y="5807676"/>
                </a:lnTo>
                <a:lnTo>
                  <a:pt x="6226163" y="5807676"/>
                </a:lnTo>
                <a:close/>
                <a:moveTo>
                  <a:pt x="6226163" y="5092001"/>
                </a:moveTo>
                <a:lnTo>
                  <a:pt x="5889794" y="5092001"/>
                </a:lnTo>
                <a:lnTo>
                  <a:pt x="5889794" y="5442548"/>
                </a:lnTo>
                <a:lnTo>
                  <a:pt x="6226163" y="5442548"/>
                </a:lnTo>
                <a:close/>
                <a:moveTo>
                  <a:pt x="6226163" y="4726873"/>
                </a:moveTo>
                <a:lnTo>
                  <a:pt x="5889794" y="4726874"/>
                </a:lnTo>
                <a:lnTo>
                  <a:pt x="5889794" y="5077421"/>
                </a:lnTo>
                <a:lnTo>
                  <a:pt x="6226163" y="5077421"/>
                </a:lnTo>
                <a:close/>
                <a:moveTo>
                  <a:pt x="6226163" y="4361746"/>
                </a:moveTo>
                <a:lnTo>
                  <a:pt x="5889794" y="4361746"/>
                </a:lnTo>
                <a:lnTo>
                  <a:pt x="5889794" y="4712293"/>
                </a:lnTo>
                <a:lnTo>
                  <a:pt x="6226163" y="4712293"/>
                </a:lnTo>
                <a:close/>
                <a:moveTo>
                  <a:pt x="6226163" y="3996618"/>
                </a:moveTo>
                <a:lnTo>
                  <a:pt x="5889794" y="3996618"/>
                </a:lnTo>
                <a:lnTo>
                  <a:pt x="5889794" y="4347165"/>
                </a:lnTo>
                <a:lnTo>
                  <a:pt x="6226163" y="4347165"/>
                </a:lnTo>
                <a:close/>
                <a:moveTo>
                  <a:pt x="6226163" y="3631491"/>
                </a:moveTo>
                <a:lnTo>
                  <a:pt x="5889794" y="3631491"/>
                </a:lnTo>
                <a:lnTo>
                  <a:pt x="5889794" y="3982038"/>
                </a:lnTo>
                <a:lnTo>
                  <a:pt x="6226163" y="3982038"/>
                </a:lnTo>
                <a:close/>
                <a:moveTo>
                  <a:pt x="6226163" y="3266363"/>
                </a:moveTo>
                <a:lnTo>
                  <a:pt x="5889794" y="3266363"/>
                </a:lnTo>
                <a:lnTo>
                  <a:pt x="5889794" y="3616911"/>
                </a:lnTo>
                <a:lnTo>
                  <a:pt x="6226163" y="3616911"/>
                </a:lnTo>
                <a:close/>
                <a:moveTo>
                  <a:pt x="6226163" y="2901235"/>
                </a:moveTo>
                <a:lnTo>
                  <a:pt x="5889794" y="2901235"/>
                </a:lnTo>
                <a:lnTo>
                  <a:pt x="5889794" y="3251783"/>
                </a:lnTo>
                <a:lnTo>
                  <a:pt x="6226163" y="3251783"/>
                </a:lnTo>
                <a:close/>
                <a:moveTo>
                  <a:pt x="6226163" y="2536108"/>
                </a:moveTo>
                <a:lnTo>
                  <a:pt x="5889794" y="2536108"/>
                </a:lnTo>
                <a:lnTo>
                  <a:pt x="5889794" y="2886655"/>
                </a:lnTo>
                <a:lnTo>
                  <a:pt x="6226163" y="2886655"/>
                </a:lnTo>
                <a:close/>
                <a:moveTo>
                  <a:pt x="6226163" y="2170981"/>
                </a:moveTo>
                <a:lnTo>
                  <a:pt x="5889794" y="2170981"/>
                </a:lnTo>
                <a:lnTo>
                  <a:pt x="5889794" y="2521528"/>
                </a:lnTo>
                <a:lnTo>
                  <a:pt x="6226163" y="2521528"/>
                </a:lnTo>
                <a:close/>
                <a:moveTo>
                  <a:pt x="6226163" y="1805854"/>
                </a:moveTo>
                <a:lnTo>
                  <a:pt x="5889794" y="1805854"/>
                </a:lnTo>
                <a:lnTo>
                  <a:pt x="5889794" y="2156401"/>
                </a:lnTo>
                <a:lnTo>
                  <a:pt x="6226163" y="2156401"/>
                </a:lnTo>
                <a:close/>
                <a:moveTo>
                  <a:pt x="6226163" y="1440727"/>
                </a:moveTo>
                <a:lnTo>
                  <a:pt x="5889794" y="1440727"/>
                </a:lnTo>
                <a:lnTo>
                  <a:pt x="5889794" y="1791274"/>
                </a:lnTo>
                <a:lnTo>
                  <a:pt x="6226163" y="1791274"/>
                </a:lnTo>
                <a:close/>
                <a:moveTo>
                  <a:pt x="6226163" y="1075598"/>
                </a:moveTo>
                <a:lnTo>
                  <a:pt x="5889794" y="1075598"/>
                </a:lnTo>
                <a:lnTo>
                  <a:pt x="5889794" y="1426147"/>
                </a:lnTo>
                <a:lnTo>
                  <a:pt x="6226163" y="1426147"/>
                </a:lnTo>
                <a:close/>
                <a:moveTo>
                  <a:pt x="6226163" y="710474"/>
                </a:moveTo>
                <a:lnTo>
                  <a:pt x="5889794" y="710474"/>
                </a:lnTo>
                <a:lnTo>
                  <a:pt x="5889794" y="1061017"/>
                </a:lnTo>
                <a:lnTo>
                  <a:pt x="6226163" y="1061017"/>
                </a:lnTo>
                <a:close/>
                <a:moveTo>
                  <a:pt x="6226164" y="345347"/>
                </a:moveTo>
                <a:lnTo>
                  <a:pt x="5889794" y="345347"/>
                </a:lnTo>
                <a:lnTo>
                  <a:pt x="5889794" y="695893"/>
                </a:lnTo>
                <a:lnTo>
                  <a:pt x="6226163" y="695894"/>
                </a:lnTo>
                <a:close/>
                <a:moveTo>
                  <a:pt x="6577751" y="12004284"/>
                </a:moveTo>
                <a:lnTo>
                  <a:pt x="6241382" y="12004284"/>
                </a:lnTo>
                <a:lnTo>
                  <a:pt x="6241382" y="12354830"/>
                </a:lnTo>
                <a:lnTo>
                  <a:pt x="6577751" y="12354830"/>
                </a:lnTo>
                <a:close/>
                <a:moveTo>
                  <a:pt x="6577751" y="11639156"/>
                </a:moveTo>
                <a:lnTo>
                  <a:pt x="6241382" y="11639156"/>
                </a:lnTo>
                <a:lnTo>
                  <a:pt x="6241382" y="11989703"/>
                </a:lnTo>
                <a:lnTo>
                  <a:pt x="6577751" y="11989703"/>
                </a:lnTo>
                <a:close/>
                <a:moveTo>
                  <a:pt x="6577751" y="11274028"/>
                </a:moveTo>
                <a:lnTo>
                  <a:pt x="6241382" y="11274028"/>
                </a:lnTo>
                <a:lnTo>
                  <a:pt x="6241382" y="11624575"/>
                </a:lnTo>
                <a:lnTo>
                  <a:pt x="6577751" y="11624575"/>
                </a:lnTo>
                <a:close/>
                <a:moveTo>
                  <a:pt x="6577751" y="10908900"/>
                </a:moveTo>
                <a:lnTo>
                  <a:pt x="6241382" y="10908900"/>
                </a:lnTo>
                <a:lnTo>
                  <a:pt x="6241382" y="11259448"/>
                </a:lnTo>
                <a:lnTo>
                  <a:pt x="6577751" y="11259448"/>
                </a:lnTo>
                <a:close/>
                <a:moveTo>
                  <a:pt x="6577751" y="10543773"/>
                </a:moveTo>
                <a:lnTo>
                  <a:pt x="6241382" y="10543773"/>
                </a:lnTo>
                <a:lnTo>
                  <a:pt x="6241382" y="10894320"/>
                </a:lnTo>
                <a:lnTo>
                  <a:pt x="6577751" y="10894320"/>
                </a:lnTo>
                <a:close/>
                <a:moveTo>
                  <a:pt x="6577751" y="10178645"/>
                </a:moveTo>
                <a:lnTo>
                  <a:pt x="6241382" y="10178645"/>
                </a:lnTo>
                <a:lnTo>
                  <a:pt x="6241382" y="10529192"/>
                </a:lnTo>
                <a:lnTo>
                  <a:pt x="6577751" y="10529192"/>
                </a:lnTo>
                <a:close/>
                <a:moveTo>
                  <a:pt x="6577751" y="9813518"/>
                </a:moveTo>
                <a:lnTo>
                  <a:pt x="6241382" y="9813518"/>
                </a:lnTo>
                <a:lnTo>
                  <a:pt x="6241382" y="10164065"/>
                </a:lnTo>
                <a:lnTo>
                  <a:pt x="6577751" y="10164065"/>
                </a:lnTo>
                <a:close/>
                <a:moveTo>
                  <a:pt x="6577751" y="9448390"/>
                </a:moveTo>
                <a:lnTo>
                  <a:pt x="6241382" y="9448390"/>
                </a:lnTo>
                <a:lnTo>
                  <a:pt x="6241382" y="9798938"/>
                </a:lnTo>
                <a:lnTo>
                  <a:pt x="6577751" y="9798938"/>
                </a:lnTo>
                <a:close/>
                <a:moveTo>
                  <a:pt x="6577751" y="9083262"/>
                </a:moveTo>
                <a:lnTo>
                  <a:pt x="6241382" y="9083262"/>
                </a:lnTo>
                <a:lnTo>
                  <a:pt x="6241382" y="9433810"/>
                </a:lnTo>
                <a:lnTo>
                  <a:pt x="6577751" y="9433810"/>
                </a:lnTo>
                <a:close/>
                <a:moveTo>
                  <a:pt x="6577751" y="8718135"/>
                </a:moveTo>
                <a:lnTo>
                  <a:pt x="6241382" y="8718135"/>
                </a:lnTo>
                <a:lnTo>
                  <a:pt x="6241382" y="9068682"/>
                </a:lnTo>
                <a:lnTo>
                  <a:pt x="6577751" y="9068682"/>
                </a:lnTo>
                <a:close/>
                <a:moveTo>
                  <a:pt x="6577751" y="8353008"/>
                </a:moveTo>
                <a:lnTo>
                  <a:pt x="6241382" y="8353008"/>
                </a:lnTo>
                <a:lnTo>
                  <a:pt x="6241382" y="8703555"/>
                </a:lnTo>
                <a:lnTo>
                  <a:pt x="6577751" y="8703555"/>
                </a:lnTo>
                <a:close/>
                <a:moveTo>
                  <a:pt x="6577751" y="7987881"/>
                </a:moveTo>
                <a:lnTo>
                  <a:pt x="6241382" y="7987881"/>
                </a:lnTo>
                <a:lnTo>
                  <a:pt x="6241382" y="8338428"/>
                </a:lnTo>
                <a:lnTo>
                  <a:pt x="6577751" y="8338428"/>
                </a:lnTo>
                <a:close/>
                <a:moveTo>
                  <a:pt x="6577751" y="7622754"/>
                </a:moveTo>
                <a:lnTo>
                  <a:pt x="6241382" y="7622754"/>
                </a:lnTo>
                <a:lnTo>
                  <a:pt x="6241382" y="7973301"/>
                </a:lnTo>
                <a:lnTo>
                  <a:pt x="6577751" y="7973301"/>
                </a:lnTo>
                <a:close/>
                <a:moveTo>
                  <a:pt x="6577751" y="7257625"/>
                </a:moveTo>
                <a:lnTo>
                  <a:pt x="6241382" y="7257625"/>
                </a:lnTo>
                <a:lnTo>
                  <a:pt x="6241382" y="7608174"/>
                </a:lnTo>
                <a:lnTo>
                  <a:pt x="6577751" y="7608174"/>
                </a:lnTo>
                <a:close/>
                <a:moveTo>
                  <a:pt x="6577751" y="6892501"/>
                </a:moveTo>
                <a:lnTo>
                  <a:pt x="6241382" y="6892501"/>
                </a:lnTo>
                <a:lnTo>
                  <a:pt x="6241382" y="7243044"/>
                </a:lnTo>
                <a:lnTo>
                  <a:pt x="6577751" y="7243044"/>
                </a:lnTo>
                <a:close/>
                <a:moveTo>
                  <a:pt x="6577752" y="6527374"/>
                </a:moveTo>
                <a:lnTo>
                  <a:pt x="6241383" y="6527374"/>
                </a:lnTo>
                <a:lnTo>
                  <a:pt x="6241382" y="6877921"/>
                </a:lnTo>
                <a:lnTo>
                  <a:pt x="6577751" y="6877921"/>
                </a:lnTo>
                <a:close/>
                <a:moveTo>
                  <a:pt x="6577752" y="6187384"/>
                </a:moveTo>
                <a:lnTo>
                  <a:pt x="6241383" y="6187384"/>
                </a:lnTo>
                <a:lnTo>
                  <a:pt x="6241383" y="6357302"/>
                </a:lnTo>
                <a:lnTo>
                  <a:pt x="6241383" y="6512794"/>
                </a:lnTo>
                <a:lnTo>
                  <a:pt x="6577752" y="6512794"/>
                </a:lnTo>
                <a:lnTo>
                  <a:pt x="6577752" y="6357302"/>
                </a:lnTo>
                <a:close/>
                <a:moveTo>
                  <a:pt x="6577752" y="5822257"/>
                </a:moveTo>
                <a:lnTo>
                  <a:pt x="6241383" y="5822257"/>
                </a:lnTo>
                <a:lnTo>
                  <a:pt x="6241383" y="6172803"/>
                </a:lnTo>
                <a:lnTo>
                  <a:pt x="6577752" y="6172803"/>
                </a:lnTo>
                <a:close/>
                <a:moveTo>
                  <a:pt x="6577752" y="5457129"/>
                </a:moveTo>
                <a:lnTo>
                  <a:pt x="6241383" y="5457129"/>
                </a:lnTo>
                <a:lnTo>
                  <a:pt x="6241383" y="5807676"/>
                </a:lnTo>
                <a:lnTo>
                  <a:pt x="6577752" y="5807676"/>
                </a:lnTo>
                <a:close/>
                <a:moveTo>
                  <a:pt x="6577752" y="5092001"/>
                </a:moveTo>
                <a:lnTo>
                  <a:pt x="6241383" y="5092001"/>
                </a:lnTo>
                <a:lnTo>
                  <a:pt x="6241383" y="5442548"/>
                </a:lnTo>
                <a:lnTo>
                  <a:pt x="6577752" y="5442548"/>
                </a:lnTo>
                <a:close/>
                <a:moveTo>
                  <a:pt x="6577752" y="4726873"/>
                </a:moveTo>
                <a:lnTo>
                  <a:pt x="6241383" y="4726873"/>
                </a:lnTo>
                <a:lnTo>
                  <a:pt x="6241383" y="5077421"/>
                </a:lnTo>
                <a:lnTo>
                  <a:pt x="6577752" y="5077421"/>
                </a:lnTo>
                <a:close/>
                <a:moveTo>
                  <a:pt x="6577752" y="4361746"/>
                </a:moveTo>
                <a:lnTo>
                  <a:pt x="6241383" y="4361746"/>
                </a:lnTo>
                <a:lnTo>
                  <a:pt x="6241383" y="4712293"/>
                </a:lnTo>
                <a:lnTo>
                  <a:pt x="6577752" y="4712293"/>
                </a:lnTo>
                <a:close/>
                <a:moveTo>
                  <a:pt x="6577752" y="3996618"/>
                </a:moveTo>
                <a:lnTo>
                  <a:pt x="6241383" y="3996618"/>
                </a:lnTo>
                <a:lnTo>
                  <a:pt x="6241383" y="4347165"/>
                </a:lnTo>
                <a:lnTo>
                  <a:pt x="6577752" y="4347165"/>
                </a:lnTo>
                <a:close/>
                <a:moveTo>
                  <a:pt x="6577752" y="3631491"/>
                </a:moveTo>
                <a:lnTo>
                  <a:pt x="6241383" y="3631491"/>
                </a:lnTo>
                <a:lnTo>
                  <a:pt x="6241383" y="3982038"/>
                </a:lnTo>
                <a:lnTo>
                  <a:pt x="6577752" y="3982038"/>
                </a:lnTo>
                <a:close/>
                <a:moveTo>
                  <a:pt x="6577752" y="3266363"/>
                </a:moveTo>
                <a:lnTo>
                  <a:pt x="6241383" y="3266363"/>
                </a:lnTo>
                <a:lnTo>
                  <a:pt x="6241383" y="3616911"/>
                </a:lnTo>
                <a:lnTo>
                  <a:pt x="6577752" y="3616911"/>
                </a:lnTo>
                <a:close/>
                <a:moveTo>
                  <a:pt x="6577752" y="2901235"/>
                </a:moveTo>
                <a:lnTo>
                  <a:pt x="6241383" y="2901235"/>
                </a:lnTo>
                <a:lnTo>
                  <a:pt x="6241383" y="3251783"/>
                </a:lnTo>
                <a:lnTo>
                  <a:pt x="6577752" y="3251783"/>
                </a:lnTo>
                <a:close/>
                <a:moveTo>
                  <a:pt x="6577752" y="2536108"/>
                </a:moveTo>
                <a:lnTo>
                  <a:pt x="6241383" y="2536108"/>
                </a:lnTo>
                <a:lnTo>
                  <a:pt x="6241383" y="2886655"/>
                </a:lnTo>
                <a:lnTo>
                  <a:pt x="6577752" y="2886655"/>
                </a:lnTo>
                <a:close/>
                <a:moveTo>
                  <a:pt x="6577752" y="2170981"/>
                </a:moveTo>
                <a:lnTo>
                  <a:pt x="6241383" y="2170981"/>
                </a:lnTo>
                <a:lnTo>
                  <a:pt x="6241383" y="2521528"/>
                </a:lnTo>
                <a:lnTo>
                  <a:pt x="6577752" y="2521528"/>
                </a:lnTo>
                <a:close/>
                <a:moveTo>
                  <a:pt x="6577752" y="1805854"/>
                </a:moveTo>
                <a:lnTo>
                  <a:pt x="6241383" y="1805854"/>
                </a:lnTo>
                <a:lnTo>
                  <a:pt x="6241383" y="2156401"/>
                </a:lnTo>
                <a:lnTo>
                  <a:pt x="6577752" y="2156401"/>
                </a:lnTo>
                <a:close/>
                <a:moveTo>
                  <a:pt x="6577752" y="1440727"/>
                </a:moveTo>
                <a:lnTo>
                  <a:pt x="6241383" y="1440727"/>
                </a:lnTo>
                <a:lnTo>
                  <a:pt x="6241383" y="1791274"/>
                </a:lnTo>
                <a:lnTo>
                  <a:pt x="6577752" y="1791274"/>
                </a:lnTo>
                <a:close/>
                <a:moveTo>
                  <a:pt x="6577752" y="1075598"/>
                </a:moveTo>
                <a:lnTo>
                  <a:pt x="6241383" y="1075598"/>
                </a:lnTo>
                <a:lnTo>
                  <a:pt x="6241383" y="1426147"/>
                </a:lnTo>
                <a:lnTo>
                  <a:pt x="6577752" y="1426147"/>
                </a:lnTo>
                <a:close/>
                <a:moveTo>
                  <a:pt x="6577752" y="710474"/>
                </a:moveTo>
                <a:lnTo>
                  <a:pt x="6241383" y="710474"/>
                </a:lnTo>
                <a:lnTo>
                  <a:pt x="6241383" y="1061017"/>
                </a:lnTo>
                <a:lnTo>
                  <a:pt x="6577752" y="1061017"/>
                </a:lnTo>
                <a:close/>
                <a:moveTo>
                  <a:pt x="6577753" y="345347"/>
                </a:moveTo>
                <a:lnTo>
                  <a:pt x="6241384" y="345347"/>
                </a:lnTo>
                <a:lnTo>
                  <a:pt x="6241383" y="695894"/>
                </a:lnTo>
                <a:lnTo>
                  <a:pt x="6577752" y="695894"/>
                </a:lnTo>
                <a:close/>
                <a:moveTo>
                  <a:pt x="6929342" y="12004284"/>
                </a:moveTo>
                <a:lnTo>
                  <a:pt x="6592971" y="12004284"/>
                </a:lnTo>
                <a:lnTo>
                  <a:pt x="6592971" y="12354830"/>
                </a:lnTo>
                <a:lnTo>
                  <a:pt x="6929342" y="12354830"/>
                </a:lnTo>
                <a:close/>
                <a:moveTo>
                  <a:pt x="6929342" y="11639156"/>
                </a:moveTo>
                <a:lnTo>
                  <a:pt x="6592971" y="11639156"/>
                </a:lnTo>
                <a:lnTo>
                  <a:pt x="6592971" y="11989703"/>
                </a:lnTo>
                <a:lnTo>
                  <a:pt x="6929342" y="11989703"/>
                </a:lnTo>
                <a:close/>
                <a:moveTo>
                  <a:pt x="6929342" y="11274028"/>
                </a:moveTo>
                <a:lnTo>
                  <a:pt x="6592971" y="11274028"/>
                </a:lnTo>
                <a:lnTo>
                  <a:pt x="6592971" y="11624575"/>
                </a:lnTo>
                <a:lnTo>
                  <a:pt x="6929342" y="11624575"/>
                </a:lnTo>
                <a:close/>
                <a:moveTo>
                  <a:pt x="6929342" y="10908900"/>
                </a:moveTo>
                <a:lnTo>
                  <a:pt x="6592971" y="10908900"/>
                </a:lnTo>
                <a:lnTo>
                  <a:pt x="6592971" y="11259448"/>
                </a:lnTo>
                <a:lnTo>
                  <a:pt x="6929342" y="11259448"/>
                </a:lnTo>
                <a:close/>
                <a:moveTo>
                  <a:pt x="6929342" y="10543773"/>
                </a:moveTo>
                <a:lnTo>
                  <a:pt x="6592971" y="10543773"/>
                </a:lnTo>
                <a:lnTo>
                  <a:pt x="6592971" y="10894320"/>
                </a:lnTo>
                <a:lnTo>
                  <a:pt x="6929342" y="10894320"/>
                </a:lnTo>
                <a:close/>
                <a:moveTo>
                  <a:pt x="6929342" y="10178645"/>
                </a:moveTo>
                <a:lnTo>
                  <a:pt x="6592971" y="10178645"/>
                </a:lnTo>
                <a:lnTo>
                  <a:pt x="6592971" y="10529192"/>
                </a:lnTo>
                <a:lnTo>
                  <a:pt x="6929342" y="10529192"/>
                </a:lnTo>
                <a:close/>
                <a:moveTo>
                  <a:pt x="6929342" y="9813518"/>
                </a:moveTo>
                <a:lnTo>
                  <a:pt x="6592971" y="9813518"/>
                </a:lnTo>
                <a:lnTo>
                  <a:pt x="6592971" y="10164065"/>
                </a:lnTo>
                <a:lnTo>
                  <a:pt x="6929342" y="10164065"/>
                </a:lnTo>
                <a:close/>
                <a:moveTo>
                  <a:pt x="6929342" y="9448390"/>
                </a:moveTo>
                <a:lnTo>
                  <a:pt x="6592971" y="9448390"/>
                </a:lnTo>
                <a:lnTo>
                  <a:pt x="6592971" y="9798938"/>
                </a:lnTo>
                <a:lnTo>
                  <a:pt x="6929342" y="9798938"/>
                </a:lnTo>
                <a:close/>
                <a:moveTo>
                  <a:pt x="6929342" y="9083262"/>
                </a:moveTo>
                <a:lnTo>
                  <a:pt x="6592971" y="9083262"/>
                </a:lnTo>
                <a:lnTo>
                  <a:pt x="6592971" y="9433810"/>
                </a:lnTo>
                <a:lnTo>
                  <a:pt x="6929342" y="9433810"/>
                </a:lnTo>
                <a:close/>
                <a:moveTo>
                  <a:pt x="6929342" y="8718135"/>
                </a:moveTo>
                <a:lnTo>
                  <a:pt x="6592971" y="8718135"/>
                </a:lnTo>
                <a:lnTo>
                  <a:pt x="6592971" y="9068682"/>
                </a:lnTo>
                <a:lnTo>
                  <a:pt x="6929342" y="9068682"/>
                </a:lnTo>
                <a:close/>
                <a:moveTo>
                  <a:pt x="6929342" y="8353008"/>
                </a:moveTo>
                <a:lnTo>
                  <a:pt x="6592971" y="8353008"/>
                </a:lnTo>
                <a:lnTo>
                  <a:pt x="6592971" y="8703555"/>
                </a:lnTo>
                <a:lnTo>
                  <a:pt x="6929342" y="8703555"/>
                </a:lnTo>
                <a:close/>
                <a:moveTo>
                  <a:pt x="6929342" y="7987881"/>
                </a:moveTo>
                <a:lnTo>
                  <a:pt x="6592971" y="7987881"/>
                </a:lnTo>
                <a:lnTo>
                  <a:pt x="6592971" y="8338428"/>
                </a:lnTo>
                <a:lnTo>
                  <a:pt x="6929342" y="8338428"/>
                </a:lnTo>
                <a:close/>
                <a:moveTo>
                  <a:pt x="6929342" y="7622754"/>
                </a:moveTo>
                <a:lnTo>
                  <a:pt x="6592971" y="7622754"/>
                </a:lnTo>
                <a:lnTo>
                  <a:pt x="6592971" y="7973301"/>
                </a:lnTo>
                <a:lnTo>
                  <a:pt x="6929342" y="7973301"/>
                </a:lnTo>
                <a:close/>
                <a:moveTo>
                  <a:pt x="6929342" y="7257625"/>
                </a:moveTo>
                <a:lnTo>
                  <a:pt x="6592971" y="7257625"/>
                </a:lnTo>
                <a:lnTo>
                  <a:pt x="6592971" y="7608174"/>
                </a:lnTo>
                <a:lnTo>
                  <a:pt x="6929342" y="7608174"/>
                </a:lnTo>
                <a:close/>
                <a:moveTo>
                  <a:pt x="6929342" y="6892501"/>
                </a:moveTo>
                <a:lnTo>
                  <a:pt x="6592971" y="6892501"/>
                </a:lnTo>
                <a:lnTo>
                  <a:pt x="6592971" y="7243044"/>
                </a:lnTo>
                <a:lnTo>
                  <a:pt x="6929342" y="7243044"/>
                </a:lnTo>
                <a:close/>
                <a:moveTo>
                  <a:pt x="6929342" y="6527374"/>
                </a:moveTo>
                <a:lnTo>
                  <a:pt x="6592973" y="6527374"/>
                </a:lnTo>
                <a:lnTo>
                  <a:pt x="6592971" y="6877921"/>
                </a:lnTo>
                <a:lnTo>
                  <a:pt x="6929342" y="6877921"/>
                </a:lnTo>
                <a:close/>
                <a:moveTo>
                  <a:pt x="6929342" y="6187384"/>
                </a:moveTo>
                <a:lnTo>
                  <a:pt x="6592973" y="6187384"/>
                </a:lnTo>
                <a:lnTo>
                  <a:pt x="6592973" y="6512794"/>
                </a:lnTo>
                <a:lnTo>
                  <a:pt x="6929342" y="6512794"/>
                </a:lnTo>
                <a:close/>
                <a:moveTo>
                  <a:pt x="6929343" y="5822257"/>
                </a:moveTo>
                <a:lnTo>
                  <a:pt x="6592972" y="5822257"/>
                </a:lnTo>
                <a:lnTo>
                  <a:pt x="6592972" y="6172803"/>
                </a:lnTo>
                <a:lnTo>
                  <a:pt x="6929343" y="6172803"/>
                </a:lnTo>
                <a:close/>
                <a:moveTo>
                  <a:pt x="6929343" y="5457129"/>
                </a:moveTo>
                <a:lnTo>
                  <a:pt x="6592972" y="5457129"/>
                </a:lnTo>
                <a:lnTo>
                  <a:pt x="6592972" y="5807676"/>
                </a:lnTo>
                <a:lnTo>
                  <a:pt x="6929343" y="5807676"/>
                </a:lnTo>
                <a:close/>
                <a:moveTo>
                  <a:pt x="6929343" y="5092001"/>
                </a:moveTo>
                <a:lnTo>
                  <a:pt x="6592972" y="5092001"/>
                </a:lnTo>
                <a:lnTo>
                  <a:pt x="6592972" y="5442548"/>
                </a:lnTo>
                <a:lnTo>
                  <a:pt x="6929343" y="5442548"/>
                </a:lnTo>
                <a:close/>
                <a:moveTo>
                  <a:pt x="6929343" y="4726873"/>
                </a:moveTo>
                <a:lnTo>
                  <a:pt x="6592972" y="4726873"/>
                </a:lnTo>
                <a:lnTo>
                  <a:pt x="6592972" y="5077421"/>
                </a:lnTo>
                <a:lnTo>
                  <a:pt x="6929343" y="5077421"/>
                </a:lnTo>
                <a:close/>
                <a:moveTo>
                  <a:pt x="6929343" y="4361746"/>
                </a:moveTo>
                <a:lnTo>
                  <a:pt x="6592972" y="4361746"/>
                </a:lnTo>
                <a:lnTo>
                  <a:pt x="6592972" y="4712293"/>
                </a:lnTo>
                <a:lnTo>
                  <a:pt x="6929343" y="4712293"/>
                </a:lnTo>
                <a:close/>
                <a:moveTo>
                  <a:pt x="6929343" y="3996618"/>
                </a:moveTo>
                <a:lnTo>
                  <a:pt x="6592972" y="3996618"/>
                </a:lnTo>
                <a:lnTo>
                  <a:pt x="6592972" y="4347165"/>
                </a:lnTo>
                <a:lnTo>
                  <a:pt x="6929343" y="4347165"/>
                </a:lnTo>
                <a:close/>
                <a:moveTo>
                  <a:pt x="6929343" y="3631491"/>
                </a:moveTo>
                <a:lnTo>
                  <a:pt x="6592972" y="3631491"/>
                </a:lnTo>
                <a:lnTo>
                  <a:pt x="6592972" y="3982038"/>
                </a:lnTo>
                <a:lnTo>
                  <a:pt x="6929343" y="3982038"/>
                </a:lnTo>
                <a:close/>
                <a:moveTo>
                  <a:pt x="6929343" y="3266363"/>
                </a:moveTo>
                <a:lnTo>
                  <a:pt x="6592972" y="3266363"/>
                </a:lnTo>
                <a:lnTo>
                  <a:pt x="6592972" y="3616911"/>
                </a:lnTo>
                <a:lnTo>
                  <a:pt x="6929343" y="3616911"/>
                </a:lnTo>
                <a:close/>
                <a:moveTo>
                  <a:pt x="6929343" y="2901235"/>
                </a:moveTo>
                <a:lnTo>
                  <a:pt x="6592972" y="2901235"/>
                </a:lnTo>
                <a:lnTo>
                  <a:pt x="6592972" y="3251783"/>
                </a:lnTo>
                <a:lnTo>
                  <a:pt x="6929343" y="3251783"/>
                </a:lnTo>
                <a:close/>
                <a:moveTo>
                  <a:pt x="6929343" y="2536108"/>
                </a:moveTo>
                <a:lnTo>
                  <a:pt x="6592972" y="2536108"/>
                </a:lnTo>
                <a:lnTo>
                  <a:pt x="6592972" y="2886655"/>
                </a:lnTo>
                <a:lnTo>
                  <a:pt x="6929343" y="2886655"/>
                </a:lnTo>
                <a:close/>
                <a:moveTo>
                  <a:pt x="6929343" y="2170981"/>
                </a:moveTo>
                <a:lnTo>
                  <a:pt x="6592972" y="2170981"/>
                </a:lnTo>
                <a:lnTo>
                  <a:pt x="6592972" y="2521528"/>
                </a:lnTo>
                <a:lnTo>
                  <a:pt x="6929343" y="2521528"/>
                </a:lnTo>
                <a:close/>
                <a:moveTo>
                  <a:pt x="6929343" y="1805854"/>
                </a:moveTo>
                <a:lnTo>
                  <a:pt x="6592972" y="1805854"/>
                </a:lnTo>
                <a:lnTo>
                  <a:pt x="6592972" y="2156401"/>
                </a:lnTo>
                <a:lnTo>
                  <a:pt x="6929343" y="2156401"/>
                </a:lnTo>
                <a:close/>
                <a:moveTo>
                  <a:pt x="6929343" y="1440727"/>
                </a:moveTo>
                <a:lnTo>
                  <a:pt x="6592972" y="1440727"/>
                </a:lnTo>
                <a:lnTo>
                  <a:pt x="6592972" y="1791274"/>
                </a:lnTo>
                <a:lnTo>
                  <a:pt x="6929343" y="1791274"/>
                </a:lnTo>
                <a:close/>
                <a:moveTo>
                  <a:pt x="6929343" y="1075598"/>
                </a:moveTo>
                <a:lnTo>
                  <a:pt x="6592972" y="1075598"/>
                </a:lnTo>
                <a:lnTo>
                  <a:pt x="6592972" y="1426147"/>
                </a:lnTo>
                <a:lnTo>
                  <a:pt x="6929343" y="1426147"/>
                </a:lnTo>
                <a:close/>
                <a:moveTo>
                  <a:pt x="6929343" y="710474"/>
                </a:moveTo>
                <a:lnTo>
                  <a:pt x="6592972" y="710474"/>
                </a:lnTo>
                <a:lnTo>
                  <a:pt x="6592972" y="1061017"/>
                </a:lnTo>
                <a:lnTo>
                  <a:pt x="6929343" y="1061017"/>
                </a:lnTo>
                <a:close/>
                <a:moveTo>
                  <a:pt x="6929343" y="345347"/>
                </a:moveTo>
                <a:lnTo>
                  <a:pt x="6592974" y="345347"/>
                </a:lnTo>
                <a:lnTo>
                  <a:pt x="6592972" y="695894"/>
                </a:lnTo>
                <a:lnTo>
                  <a:pt x="6929343" y="695894"/>
                </a:lnTo>
                <a:close/>
                <a:moveTo>
                  <a:pt x="7119717" y="330767"/>
                </a:moveTo>
                <a:lnTo>
                  <a:pt x="7119717" y="345347"/>
                </a:lnTo>
                <a:lnTo>
                  <a:pt x="6944563" y="345347"/>
                </a:lnTo>
                <a:lnTo>
                  <a:pt x="6944563" y="695894"/>
                </a:lnTo>
                <a:lnTo>
                  <a:pt x="7119717" y="695894"/>
                </a:lnTo>
                <a:lnTo>
                  <a:pt x="7119717" y="710474"/>
                </a:lnTo>
                <a:lnTo>
                  <a:pt x="6944563" y="710474"/>
                </a:lnTo>
                <a:lnTo>
                  <a:pt x="6944563" y="1061017"/>
                </a:lnTo>
                <a:lnTo>
                  <a:pt x="7119717" y="1061017"/>
                </a:lnTo>
                <a:lnTo>
                  <a:pt x="7119717" y="1075598"/>
                </a:lnTo>
                <a:lnTo>
                  <a:pt x="6944563" y="1075598"/>
                </a:lnTo>
                <a:lnTo>
                  <a:pt x="6944563" y="1426147"/>
                </a:lnTo>
                <a:lnTo>
                  <a:pt x="7119717" y="1426147"/>
                </a:lnTo>
                <a:lnTo>
                  <a:pt x="7119717" y="1440727"/>
                </a:lnTo>
                <a:lnTo>
                  <a:pt x="6944563" y="1440727"/>
                </a:lnTo>
                <a:lnTo>
                  <a:pt x="6944563" y="1791274"/>
                </a:lnTo>
                <a:lnTo>
                  <a:pt x="7119717" y="1791274"/>
                </a:lnTo>
                <a:lnTo>
                  <a:pt x="7119717" y="1805854"/>
                </a:lnTo>
                <a:lnTo>
                  <a:pt x="6944563" y="1805854"/>
                </a:lnTo>
                <a:lnTo>
                  <a:pt x="6944563" y="2156401"/>
                </a:lnTo>
                <a:lnTo>
                  <a:pt x="7119717" y="2156401"/>
                </a:lnTo>
                <a:lnTo>
                  <a:pt x="7119717" y="2170981"/>
                </a:lnTo>
                <a:lnTo>
                  <a:pt x="6944563" y="2170981"/>
                </a:lnTo>
                <a:lnTo>
                  <a:pt x="6944563" y="2521528"/>
                </a:lnTo>
                <a:lnTo>
                  <a:pt x="7119717" y="2521528"/>
                </a:lnTo>
                <a:lnTo>
                  <a:pt x="7119717" y="2536108"/>
                </a:lnTo>
                <a:lnTo>
                  <a:pt x="6944563" y="2536108"/>
                </a:lnTo>
                <a:lnTo>
                  <a:pt x="6944563" y="2886655"/>
                </a:lnTo>
                <a:lnTo>
                  <a:pt x="7119717" y="2886655"/>
                </a:lnTo>
                <a:lnTo>
                  <a:pt x="7119717" y="2901235"/>
                </a:lnTo>
                <a:lnTo>
                  <a:pt x="6944563" y="2901235"/>
                </a:lnTo>
                <a:lnTo>
                  <a:pt x="6944563" y="3251783"/>
                </a:lnTo>
                <a:lnTo>
                  <a:pt x="7119717" y="3251783"/>
                </a:lnTo>
                <a:lnTo>
                  <a:pt x="7119717" y="3266363"/>
                </a:lnTo>
                <a:lnTo>
                  <a:pt x="6944563" y="3266363"/>
                </a:lnTo>
                <a:lnTo>
                  <a:pt x="6944563" y="3616911"/>
                </a:lnTo>
                <a:lnTo>
                  <a:pt x="7119717" y="3616911"/>
                </a:lnTo>
                <a:lnTo>
                  <a:pt x="7119717" y="3631491"/>
                </a:lnTo>
                <a:lnTo>
                  <a:pt x="6944563" y="3631491"/>
                </a:lnTo>
                <a:lnTo>
                  <a:pt x="6944563" y="3982038"/>
                </a:lnTo>
                <a:lnTo>
                  <a:pt x="7119717" y="3982038"/>
                </a:lnTo>
                <a:lnTo>
                  <a:pt x="7119717" y="3996618"/>
                </a:lnTo>
                <a:lnTo>
                  <a:pt x="6944563" y="3996618"/>
                </a:lnTo>
                <a:lnTo>
                  <a:pt x="6944563" y="4347165"/>
                </a:lnTo>
                <a:lnTo>
                  <a:pt x="7119717" y="4347165"/>
                </a:lnTo>
                <a:lnTo>
                  <a:pt x="7119717" y="4361746"/>
                </a:lnTo>
                <a:lnTo>
                  <a:pt x="6944563" y="4361746"/>
                </a:lnTo>
                <a:lnTo>
                  <a:pt x="6944563" y="4712293"/>
                </a:lnTo>
                <a:lnTo>
                  <a:pt x="7119717" y="4712293"/>
                </a:lnTo>
                <a:lnTo>
                  <a:pt x="7119717" y="4726873"/>
                </a:lnTo>
                <a:lnTo>
                  <a:pt x="6944563" y="4726873"/>
                </a:lnTo>
                <a:lnTo>
                  <a:pt x="6944563" y="5077421"/>
                </a:lnTo>
                <a:lnTo>
                  <a:pt x="7119717" y="5077421"/>
                </a:lnTo>
                <a:lnTo>
                  <a:pt x="7119717" y="5092001"/>
                </a:lnTo>
                <a:lnTo>
                  <a:pt x="6944563" y="5092001"/>
                </a:lnTo>
                <a:lnTo>
                  <a:pt x="6944563" y="5442548"/>
                </a:lnTo>
                <a:lnTo>
                  <a:pt x="7119717" y="5442548"/>
                </a:lnTo>
                <a:lnTo>
                  <a:pt x="7119717" y="5457129"/>
                </a:lnTo>
                <a:lnTo>
                  <a:pt x="6944563" y="5457129"/>
                </a:lnTo>
                <a:lnTo>
                  <a:pt x="6944563" y="5807676"/>
                </a:lnTo>
                <a:lnTo>
                  <a:pt x="7119717" y="5807676"/>
                </a:lnTo>
                <a:lnTo>
                  <a:pt x="7119717" y="5822257"/>
                </a:lnTo>
                <a:lnTo>
                  <a:pt x="6944563" y="5822257"/>
                </a:lnTo>
                <a:lnTo>
                  <a:pt x="6944563" y="6172803"/>
                </a:lnTo>
                <a:lnTo>
                  <a:pt x="7119717" y="6172803"/>
                </a:lnTo>
                <a:lnTo>
                  <a:pt x="7119717" y="6187384"/>
                </a:lnTo>
                <a:lnTo>
                  <a:pt x="6944563" y="6187384"/>
                </a:lnTo>
                <a:lnTo>
                  <a:pt x="6944563" y="6357302"/>
                </a:lnTo>
                <a:lnTo>
                  <a:pt x="6944562" y="6357302"/>
                </a:lnTo>
                <a:lnTo>
                  <a:pt x="6944562" y="6512794"/>
                </a:lnTo>
                <a:lnTo>
                  <a:pt x="7119716" y="6512794"/>
                </a:lnTo>
                <a:lnTo>
                  <a:pt x="7119716" y="6527374"/>
                </a:lnTo>
                <a:lnTo>
                  <a:pt x="6944562" y="6527374"/>
                </a:lnTo>
                <a:lnTo>
                  <a:pt x="6944562" y="6877921"/>
                </a:lnTo>
                <a:lnTo>
                  <a:pt x="7119716" y="6877921"/>
                </a:lnTo>
                <a:lnTo>
                  <a:pt x="7119716" y="6892501"/>
                </a:lnTo>
                <a:lnTo>
                  <a:pt x="6944562" y="6892501"/>
                </a:lnTo>
                <a:lnTo>
                  <a:pt x="6944562" y="7243044"/>
                </a:lnTo>
                <a:lnTo>
                  <a:pt x="7119716" y="7243044"/>
                </a:lnTo>
                <a:lnTo>
                  <a:pt x="7119716" y="7257625"/>
                </a:lnTo>
                <a:lnTo>
                  <a:pt x="6944562" y="7257625"/>
                </a:lnTo>
                <a:lnTo>
                  <a:pt x="6944562" y="7608174"/>
                </a:lnTo>
                <a:lnTo>
                  <a:pt x="7119716" y="7608174"/>
                </a:lnTo>
                <a:lnTo>
                  <a:pt x="7119716" y="7622754"/>
                </a:lnTo>
                <a:lnTo>
                  <a:pt x="6944562" y="7622754"/>
                </a:lnTo>
                <a:lnTo>
                  <a:pt x="6944562" y="7973301"/>
                </a:lnTo>
                <a:lnTo>
                  <a:pt x="7119716" y="7973301"/>
                </a:lnTo>
                <a:lnTo>
                  <a:pt x="7119716" y="7987881"/>
                </a:lnTo>
                <a:lnTo>
                  <a:pt x="6944562" y="7987881"/>
                </a:lnTo>
                <a:lnTo>
                  <a:pt x="6944562" y="8338428"/>
                </a:lnTo>
                <a:lnTo>
                  <a:pt x="7119716" y="8338428"/>
                </a:lnTo>
                <a:lnTo>
                  <a:pt x="7119716" y="8353008"/>
                </a:lnTo>
                <a:lnTo>
                  <a:pt x="6944562" y="8353008"/>
                </a:lnTo>
                <a:lnTo>
                  <a:pt x="6944562" y="8703555"/>
                </a:lnTo>
                <a:lnTo>
                  <a:pt x="7119716" y="8703555"/>
                </a:lnTo>
                <a:lnTo>
                  <a:pt x="7119716" y="8718135"/>
                </a:lnTo>
                <a:lnTo>
                  <a:pt x="6944562" y="8718135"/>
                </a:lnTo>
                <a:lnTo>
                  <a:pt x="6944562" y="9068682"/>
                </a:lnTo>
                <a:lnTo>
                  <a:pt x="7119716" y="9068682"/>
                </a:lnTo>
                <a:lnTo>
                  <a:pt x="7119716" y="9083262"/>
                </a:lnTo>
                <a:lnTo>
                  <a:pt x="6944562" y="9083262"/>
                </a:lnTo>
                <a:lnTo>
                  <a:pt x="6944562" y="9433810"/>
                </a:lnTo>
                <a:lnTo>
                  <a:pt x="7119716" y="9433810"/>
                </a:lnTo>
                <a:lnTo>
                  <a:pt x="7119716" y="9448390"/>
                </a:lnTo>
                <a:lnTo>
                  <a:pt x="6944562" y="9448390"/>
                </a:lnTo>
                <a:lnTo>
                  <a:pt x="6944562" y="9798938"/>
                </a:lnTo>
                <a:lnTo>
                  <a:pt x="7119716" y="9798938"/>
                </a:lnTo>
                <a:lnTo>
                  <a:pt x="7119716" y="9813518"/>
                </a:lnTo>
                <a:lnTo>
                  <a:pt x="6944562" y="9813518"/>
                </a:lnTo>
                <a:lnTo>
                  <a:pt x="6944562" y="10164065"/>
                </a:lnTo>
                <a:lnTo>
                  <a:pt x="7119716" y="10164065"/>
                </a:lnTo>
                <a:lnTo>
                  <a:pt x="7119716" y="10178645"/>
                </a:lnTo>
                <a:lnTo>
                  <a:pt x="6944562" y="10178645"/>
                </a:lnTo>
                <a:lnTo>
                  <a:pt x="6944562" y="10529192"/>
                </a:lnTo>
                <a:lnTo>
                  <a:pt x="7119716" y="10529192"/>
                </a:lnTo>
                <a:lnTo>
                  <a:pt x="7119716" y="10543773"/>
                </a:lnTo>
                <a:lnTo>
                  <a:pt x="6944562" y="10543773"/>
                </a:lnTo>
                <a:lnTo>
                  <a:pt x="6944562" y="10894320"/>
                </a:lnTo>
                <a:lnTo>
                  <a:pt x="7119716" y="10894320"/>
                </a:lnTo>
                <a:lnTo>
                  <a:pt x="7119716" y="10908900"/>
                </a:lnTo>
                <a:lnTo>
                  <a:pt x="6944562" y="10908900"/>
                </a:lnTo>
                <a:lnTo>
                  <a:pt x="6944562" y="11259448"/>
                </a:lnTo>
                <a:lnTo>
                  <a:pt x="7119716" y="11259448"/>
                </a:lnTo>
                <a:lnTo>
                  <a:pt x="7119716" y="11274028"/>
                </a:lnTo>
                <a:lnTo>
                  <a:pt x="6944562" y="11274028"/>
                </a:lnTo>
                <a:lnTo>
                  <a:pt x="6944562" y="11624575"/>
                </a:lnTo>
                <a:lnTo>
                  <a:pt x="7119716" y="11624575"/>
                </a:lnTo>
                <a:lnTo>
                  <a:pt x="7119716" y="11639156"/>
                </a:lnTo>
                <a:lnTo>
                  <a:pt x="6944562" y="11639156"/>
                </a:lnTo>
                <a:lnTo>
                  <a:pt x="6944562" y="11989703"/>
                </a:lnTo>
                <a:lnTo>
                  <a:pt x="7119716" y="11989703"/>
                </a:lnTo>
                <a:lnTo>
                  <a:pt x="7119716" y="12004284"/>
                </a:lnTo>
                <a:lnTo>
                  <a:pt x="6944562" y="12004284"/>
                </a:lnTo>
                <a:lnTo>
                  <a:pt x="6944562" y="12354830"/>
                </a:lnTo>
                <a:lnTo>
                  <a:pt x="7119716" y="12354830"/>
                </a:lnTo>
                <a:lnTo>
                  <a:pt x="7119716" y="12369411"/>
                </a:lnTo>
                <a:lnTo>
                  <a:pt x="6944562" y="12369411"/>
                </a:lnTo>
                <a:lnTo>
                  <a:pt x="6944562" y="12539329"/>
                </a:lnTo>
                <a:lnTo>
                  <a:pt x="6929342" y="12539329"/>
                </a:lnTo>
                <a:lnTo>
                  <a:pt x="6929342" y="12369411"/>
                </a:lnTo>
                <a:lnTo>
                  <a:pt x="6592971" y="12369411"/>
                </a:lnTo>
                <a:lnTo>
                  <a:pt x="6592971" y="12539329"/>
                </a:lnTo>
                <a:lnTo>
                  <a:pt x="6577751" y="12539329"/>
                </a:lnTo>
                <a:lnTo>
                  <a:pt x="6577751" y="12369411"/>
                </a:lnTo>
                <a:lnTo>
                  <a:pt x="6241382" y="12369411"/>
                </a:lnTo>
                <a:lnTo>
                  <a:pt x="6241382" y="12539329"/>
                </a:lnTo>
                <a:lnTo>
                  <a:pt x="6226162" y="12539329"/>
                </a:lnTo>
                <a:lnTo>
                  <a:pt x="6226162" y="12369411"/>
                </a:lnTo>
                <a:lnTo>
                  <a:pt x="5889793" y="12369412"/>
                </a:lnTo>
                <a:lnTo>
                  <a:pt x="5889793" y="12539329"/>
                </a:lnTo>
                <a:lnTo>
                  <a:pt x="5874573" y="12539329"/>
                </a:lnTo>
                <a:lnTo>
                  <a:pt x="5874573" y="12369412"/>
                </a:lnTo>
                <a:lnTo>
                  <a:pt x="5538203" y="12369412"/>
                </a:lnTo>
                <a:lnTo>
                  <a:pt x="5538203" y="12539329"/>
                </a:lnTo>
                <a:lnTo>
                  <a:pt x="5522983" y="12539329"/>
                </a:lnTo>
                <a:lnTo>
                  <a:pt x="5522983" y="12369412"/>
                </a:lnTo>
                <a:lnTo>
                  <a:pt x="5186613" y="12369412"/>
                </a:lnTo>
                <a:lnTo>
                  <a:pt x="5186613" y="12539329"/>
                </a:lnTo>
                <a:lnTo>
                  <a:pt x="5171393" y="12539329"/>
                </a:lnTo>
                <a:lnTo>
                  <a:pt x="5171393" y="12369412"/>
                </a:lnTo>
                <a:lnTo>
                  <a:pt x="4835023" y="12369410"/>
                </a:lnTo>
                <a:lnTo>
                  <a:pt x="4835023" y="12539329"/>
                </a:lnTo>
                <a:lnTo>
                  <a:pt x="4819803" y="12539329"/>
                </a:lnTo>
                <a:lnTo>
                  <a:pt x="4819803" y="12369410"/>
                </a:lnTo>
                <a:lnTo>
                  <a:pt x="4483433" y="12369410"/>
                </a:lnTo>
                <a:lnTo>
                  <a:pt x="4483433" y="12539329"/>
                </a:lnTo>
                <a:lnTo>
                  <a:pt x="4468213" y="12539329"/>
                </a:lnTo>
                <a:lnTo>
                  <a:pt x="4468213" y="12369410"/>
                </a:lnTo>
                <a:lnTo>
                  <a:pt x="4131843" y="12369410"/>
                </a:lnTo>
                <a:lnTo>
                  <a:pt x="4131843" y="12539329"/>
                </a:lnTo>
                <a:lnTo>
                  <a:pt x="4116623" y="12539329"/>
                </a:lnTo>
                <a:lnTo>
                  <a:pt x="4116623" y="12369410"/>
                </a:lnTo>
                <a:lnTo>
                  <a:pt x="3780250" y="12369410"/>
                </a:lnTo>
                <a:lnTo>
                  <a:pt x="3780250" y="12539329"/>
                </a:lnTo>
                <a:lnTo>
                  <a:pt x="3765030" y="12539329"/>
                </a:lnTo>
                <a:lnTo>
                  <a:pt x="3765030" y="12369410"/>
                </a:lnTo>
                <a:lnTo>
                  <a:pt x="3586162" y="12369410"/>
                </a:lnTo>
                <a:lnTo>
                  <a:pt x="3586162" y="12369411"/>
                </a:lnTo>
                <a:lnTo>
                  <a:pt x="3411008" y="12369411"/>
                </a:lnTo>
                <a:lnTo>
                  <a:pt x="3411008" y="12539329"/>
                </a:lnTo>
                <a:lnTo>
                  <a:pt x="3395788" y="12539329"/>
                </a:lnTo>
                <a:lnTo>
                  <a:pt x="3395788" y="12369411"/>
                </a:lnTo>
                <a:lnTo>
                  <a:pt x="3059418" y="12369411"/>
                </a:lnTo>
                <a:lnTo>
                  <a:pt x="3059418" y="12539329"/>
                </a:lnTo>
                <a:lnTo>
                  <a:pt x="3044198" y="12539329"/>
                </a:lnTo>
                <a:lnTo>
                  <a:pt x="3044198" y="12369411"/>
                </a:lnTo>
                <a:lnTo>
                  <a:pt x="2707828" y="12369411"/>
                </a:lnTo>
                <a:lnTo>
                  <a:pt x="2707828" y="12539329"/>
                </a:lnTo>
                <a:lnTo>
                  <a:pt x="2692608" y="12539329"/>
                </a:lnTo>
                <a:lnTo>
                  <a:pt x="2692608" y="12369411"/>
                </a:lnTo>
                <a:lnTo>
                  <a:pt x="2356239" y="12369412"/>
                </a:lnTo>
                <a:lnTo>
                  <a:pt x="2356239" y="12539329"/>
                </a:lnTo>
                <a:lnTo>
                  <a:pt x="2341019" y="12539329"/>
                </a:lnTo>
                <a:lnTo>
                  <a:pt x="2341019" y="12369412"/>
                </a:lnTo>
                <a:lnTo>
                  <a:pt x="2004649" y="12369412"/>
                </a:lnTo>
                <a:lnTo>
                  <a:pt x="2004649" y="12539329"/>
                </a:lnTo>
                <a:lnTo>
                  <a:pt x="1989429" y="12539329"/>
                </a:lnTo>
                <a:lnTo>
                  <a:pt x="1989429" y="12369412"/>
                </a:lnTo>
                <a:lnTo>
                  <a:pt x="1653059" y="12369412"/>
                </a:lnTo>
                <a:lnTo>
                  <a:pt x="1653059" y="12539329"/>
                </a:lnTo>
                <a:lnTo>
                  <a:pt x="1637839" y="12539329"/>
                </a:lnTo>
                <a:lnTo>
                  <a:pt x="1637839" y="12369412"/>
                </a:lnTo>
                <a:lnTo>
                  <a:pt x="1301469" y="12369410"/>
                </a:lnTo>
                <a:lnTo>
                  <a:pt x="1301469" y="12539329"/>
                </a:lnTo>
                <a:lnTo>
                  <a:pt x="1286249" y="12539329"/>
                </a:lnTo>
                <a:lnTo>
                  <a:pt x="1286249" y="12369410"/>
                </a:lnTo>
                <a:lnTo>
                  <a:pt x="949879" y="12369410"/>
                </a:lnTo>
                <a:lnTo>
                  <a:pt x="949879" y="12539329"/>
                </a:lnTo>
                <a:lnTo>
                  <a:pt x="934659" y="12539329"/>
                </a:lnTo>
                <a:lnTo>
                  <a:pt x="934659" y="12369410"/>
                </a:lnTo>
                <a:lnTo>
                  <a:pt x="598290" y="12369410"/>
                </a:lnTo>
                <a:lnTo>
                  <a:pt x="598290" y="12539329"/>
                </a:lnTo>
                <a:lnTo>
                  <a:pt x="583070" y="12539329"/>
                </a:lnTo>
                <a:lnTo>
                  <a:pt x="583070" y="12369410"/>
                </a:lnTo>
                <a:lnTo>
                  <a:pt x="246697" y="12369410"/>
                </a:lnTo>
                <a:lnTo>
                  <a:pt x="246697" y="12539329"/>
                </a:lnTo>
                <a:lnTo>
                  <a:pt x="231477" y="12539329"/>
                </a:lnTo>
                <a:lnTo>
                  <a:pt x="231477" y="12369410"/>
                </a:lnTo>
                <a:lnTo>
                  <a:pt x="0" y="12369410"/>
                </a:lnTo>
                <a:lnTo>
                  <a:pt x="0" y="12354830"/>
                </a:lnTo>
                <a:lnTo>
                  <a:pt x="231477" y="12354830"/>
                </a:lnTo>
                <a:lnTo>
                  <a:pt x="231477" y="12004282"/>
                </a:lnTo>
                <a:lnTo>
                  <a:pt x="0" y="12004282"/>
                </a:lnTo>
                <a:lnTo>
                  <a:pt x="0" y="11989703"/>
                </a:lnTo>
                <a:lnTo>
                  <a:pt x="231477" y="11989703"/>
                </a:lnTo>
                <a:lnTo>
                  <a:pt x="231477" y="11639155"/>
                </a:lnTo>
                <a:lnTo>
                  <a:pt x="0" y="11639155"/>
                </a:lnTo>
                <a:lnTo>
                  <a:pt x="0" y="11624575"/>
                </a:lnTo>
                <a:lnTo>
                  <a:pt x="231477" y="11624575"/>
                </a:lnTo>
                <a:lnTo>
                  <a:pt x="231477" y="11274028"/>
                </a:lnTo>
                <a:lnTo>
                  <a:pt x="0" y="11274028"/>
                </a:lnTo>
                <a:lnTo>
                  <a:pt x="0" y="11259448"/>
                </a:lnTo>
                <a:lnTo>
                  <a:pt x="231477" y="11259448"/>
                </a:lnTo>
                <a:lnTo>
                  <a:pt x="231477" y="10908900"/>
                </a:lnTo>
                <a:lnTo>
                  <a:pt x="0" y="10908900"/>
                </a:lnTo>
                <a:lnTo>
                  <a:pt x="0" y="10894320"/>
                </a:lnTo>
                <a:lnTo>
                  <a:pt x="231477" y="10894320"/>
                </a:lnTo>
                <a:lnTo>
                  <a:pt x="231477" y="10543772"/>
                </a:lnTo>
                <a:lnTo>
                  <a:pt x="0" y="10543772"/>
                </a:lnTo>
                <a:lnTo>
                  <a:pt x="0" y="10529192"/>
                </a:lnTo>
                <a:lnTo>
                  <a:pt x="231477" y="10529192"/>
                </a:lnTo>
                <a:lnTo>
                  <a:pt x="231477" y="10178645"/>
                </a:lnTo>
                <a:lnTo>
                  <a:pt x="0" y="10178645"/>
                </a:lnTo>
                <a:lnTo>
                  <a:pt x="0" y="10164065"/>
                </a:lnTo>
                <a:lnTo>
                  <a:pt x="231477" y="10164065"/>
                </a:lnTo>
                <a:lnTo>
                  <a:pt x="231477" y="9813518"/>
                </a:lnTo>
                <a:lnTo>
                  <a:pt x="0" y="9813518"/>
                </a:lnTo>
                <a:lnTo>
                  <a:pt x="0" y="9798938"/>
                </a:lnTo>
                <a:lnTo>
                  <a:pt x="231477" y="9798938"/>
                </a:lnTo>
                <a:lnTo>
                  <a:pt x="231477" y="9448390"/>
                </a:lnTo>
                <a:lnTo>
                  <a:pt x="0" y="9448390"/>
                </a:lnTo>
                <a:lnTo>
                  <a:pt x="0" y="9433810"/>
                </a:lnTo>
                <a:lnTo>
                  <a:pt x="231477" y="9433810"/>
                </a:lnTo>
                <a:lnTo>
                  <a:pt x="231477" y="9083262"/>
                </a:lnTo>
                <a:lnTo>
                  <a:pt x="0" y="9083262"/>
                </a:lnTo>
                <a:lnTo>
                  <a:pt x="0" y="9068682"/>
                </a:lnTo>
                <a:lnTo>
                  <a:pt x="231477" y="9068682"/>
                </a:lnTo>
                <a:lnTo>
                  <a:pt x="231477" y="8718135"/>
                </a:lnTo>
                <a:lnTo>
                  <a:pt x="0" y="8718135"/>
                </a:lnTo>
                <a:lnTo>
                  <a:pt x="0" y="8703555"/>
                </a:lnTo>
                <a:lnTo>
                  <a:pt x="231477" y="8703555"/>
                </a:lnTo>
                <a:lnTo>
                  <a:pt x="231477" y="8353008"/>
                </a:lnTo>
                <a:lnTo>
                  <a:pt x="0" y="8353008"/>
                </a:lnTo>
                <a:lnTo>
                  <a:pt x="0" y="8338428"/>
                </a:lnTo>
                <a:lnTo>
                  <a:pt x="231477" y="8338428"/>
                </a:lnTo>
                <a:lnTo>
                  <a:pt x="231477" y="7987881"/>
                </a:lnTo>
                <a:lnTo>
                  <a:pt x="0" y="7987881"/>
                </a:lnTo>
                <a:lnTo>
                  <a:pt x="0" y="7973301"/>
                </a:lnTo>
                <a:lnTo>
                  <a:pt x="231477" y="7973301"/>
                </a:lnTo>
                <a:lnTo>
                  <a:pt x="231477" y="7622754"/>
                </a:lnTo>
                <a:lnTo>
                  <a:pt x="0" y="7622754"/>
                </a:lnTo>
                <a:lnTo>
                  <a:pt x="0" y="7608174"/>
                </a:lnTo>
                <a:lnTo>
                  <a:pt x="231477" y="7608174"/>
                </a:lnTo>
                <a:lnTo>
                  <a:pt x="231477" y="7257625"/>
                </a:lnTo>
                <a:lnTo>
                  <a:pt x="0" y="7257625"/>
                </a:lnTo>
                <a:lnTo>
                  <a:pt x="0" y="7243044"/>
                </a:lnTo>
                <a:lnTo>
                  <a:pt x="231477" y="7243044"/>
                </a:lnTo>
                <a:lnTo>
                  <a:pt x="231477" y="6892501"/>
                </a:lnTo>
                <a:lnTo>
                  <a:pt x="0" y="6892501"/>
                </a:lnTo>
                <a:lnTo>
                  <a:pt x="0" y="6877920"/>
                </a:lnTo>
                <a:lnTo>
                  <a:pt x="231477" y="6877920"/>
                </a:lnTo>
                <a:lnTo>
                  <a:pt x="231477" y="6527374"/>
                </a:lnTo>
                <a:lnTo>
                  <a:pt x="0" y="6527374"/>
                </a:lnTo>
                <a:lnTo>
                  <a:pt x="0" y="6512794"/>
                </a:lnTo>
                <a:lnTo>
                  <a:pt x="231477" y="6512794"/>
                </a:lnTo>
                <a:lnTo>
                  <a:pt x="231477" y="6187383"/>
                </a:lnTo>
                <a:lnTo>
                  <a:pt x="1" y="6187383"/>
                </a:lnTo>
                <a:lnTo>
                  <a:pt x="1" y="6172803"/>
                </a:lnTo>
                <a:lnTo>
                  <a:pt x="231478" y="6172803"/>
                </a:lnTo>
                <a:lnTo>
                  <a:pt x="231478" y="5822255"/>
                </a:lnTo>
                <a:lnTo>
                  <a:pt x="1" y="5822255"/>
                </a:lnTo>
                <a:lnTo>
                  <a:pt x="1" y="5807676"/>
                </a:lnTo>
                <a:lnTo>
                  <a:pt x="231478" y="5807676"/>
                </a:lnTo>
                <a:lnTo>
                  <a:pt x="231478" y="5457129"/>
                </a:lnTo>
                <a:lnTo>
                  <a:pt x="1" y="5457129"/>
                </a:lnTo>
                <a:lnTo>
                  <a:pt x="1" y="5442548"/>
                </a:lnTo>
                <a:lnTo>
                  <a:pt x="231478" y="5442548"/>
                </a:lnTo>
                <a:lnTo>
                  <a:pt x="231478" y="5092001"/>
                </a:lnTo>
                <a:lnTo>
                  <a:pt x="1" y="5092001"/>
                </a:lnTo>
                <a:lnTo>
                  <a:pt x="1" y="5077421"/>
                </a:lnTo>
                <a:lnTo>
                  <a:pt x="231478" y="5077421"/>
                </a:lnTo>
                <a:lnTo>
                  <a:pt x="231478" y="4726873"/>
                </a:lnTo>
                <a:lnTo>
                  <a:pt x="1" y="4726873"/>
                </a:lnTo>
                <a:lnTo>
                  <a:pt x="1" y="4712293"/>
                </a:lnTo>
                <a:lnTo>
                  <a:pt x="231478" y="4712293"/>
                </a:lnTo>
                <a:lnTo>
                  <a:pt x="231478" y="4361745"/>
                </a:lnTo>
                <a:lnTo>
                  <a:pt x="1" y="4361745"/>
                </a:lnTo>
                <a:lnTo>
                  <a:pt x="1" y="4347165"/>
                </a:lnTo>
                <a:lnTo>
                  <a:pt x="231478" y="4347165"/>
                </a:lnTo>
                <a:lnTo>
                  <a:pt x="231478" y="3996618"/>
                </a:lnTo>
                <a:lnTo>
                  <a:pt x="1" y="3996618"/>
                </a:lnTo>
                <a:lnTo>
                  <a:pt x="1" y="3982038"/>
                </a:lnTo>
                <a:lnTo>
                  <a:pt x="231478" y="3982038"/>
                </a:lnTo>
                <a:lnTo>
                  <a:pt x="231478" y="3631491"/>
                </a:lnTo>
                <a:lnTo>
                  <a:pt x="1" y="3631491"/>
                </a:lnTo>
                <a:lnTo>
                  <a:pt x="1" y="3616911"/>
                </a:lnTo>
                <a:lnTo>
                  <a:pt x="231478" y="3616911"/>
                </a:lnTo>
                <a:lnTo>
                  <a:pt x="231478" y="3266363"/>
                </a:lnTo>
                <a:lnTo>
                  <a:pt x="1" y="3266363"/>
                </a:lnTo>
                <a:lnTo>
                  <a:pt x="1" y="3251783"/>
                </a:lnTo>
                <a:lnTo>
                  <a:pt x="231478" y="3251783"/>
                </a:lnTo>
                <a:lnTo>
                  <a:pt x="231478" y="2901235"/>
                </a:lnTo>
                <a:lnTo>
                  <a:pt x="1" y="2901235"/>
                </a:lnTo>
                <a:lnTo>
                  <a:pt x="1" y="2886655"/>
                </a:lnTo>
                <a:lnTo>
                  <a:pt x="231478" y="2886655"/>
                </a:lnTo>
                <a:lnTo>
                  <a:pt x="231478" y="2536108"/>
                </a:lnTo>
                <a:lnTo>
                  <a:pt x="1" y="2536108"/>
                </a:lnTo>
                <a:lnTo>
                  <a:pt x="1" y="2521528"/>
                </a:lnTo>
                <a:lnTo>
                  <a:pt x="231478" y="2521528"/>
                </a:lnTo>
                <a:lnTo>
                  <a:pt x="231478" y="2170981"/>
                </a:lnTo>
                <a:lnTo>
                  <a:pt x="1" y="2170981"/>
                </a:lnTo>
                <a:lnTo>
                  <a:pt x="1" y="2156401"/>
                </a:lnTo>
                <a:lnTo>
                  <a:pt x="231478" y="2156401"/>
                </a:lnTo>
                <a:lnTo>
                  <a:pt x="231478" y="1805854"/>
                </a:lnTo>
                <a:lnTo>
                  <a:pt x="1" y="1805854"/>
                </a:lnTo>
                <a:lnTo>
                  <a:pt x="1" y="1791274"/>
                </a:lnTo>
                <a:lnTo>
                  <a:pt x="231478" y="1791274"/>
                </a:lnTo>
                <a:lnTo>
                  <a:pt x="231478" y="1440727"/>
                </a:lnTo>
                <a:lnTo>
                  <a:pt x="1" y="1440727"/>
                </a:lnTo>
                <a:lnTo>
                  <a:pt x="1" y="1426147"/>
                </a:lnTo>
                <a:lnTo>
                  <a:pt x="231478" y="1426147"/>
                </a:lnTo>
                <a:lnTo>
                  <a:pt x="231478" y="1075598"/>
                </a:lnTo>
                <a:lnTo>
                  <a:pt x="1" y="1075598"/>
                </a:lnTo>
                <a:lnTo>
                  <a:pt x="1" y="1061017"/>
                </a:lnTo>
                <a:lnTo>
                  <a:pt x="231478" y="1061017"/>
                </a:lnTo>
                <a:lnTo>
                  <a:pt x="231478" y="710474"/>
                </a:lnTo>
                <a:lnTo>
                  <a:pt x="1" y="710474"/>
                </a:lnTo>
                <a:lnTo>
                  <a:pt x="1" y="695893"/>
                </a:lnTo>
                <a:lnTo>
                  <a:pt x="231478" y="695893"/>
                </a:lnTo>
                <a:lnTo>
                  <a:pt x="231478" y="345347"/>
                </a:lnTo>
                <a:lnTo>
                  <a:pt x="1" y="345347"/>
                </a:lnTo>
                <a:lnTo>
                  <a:pt x="1" y="330767"/>
                </a:lnTo>
                <a:lnTo>
                  <a:pt x="231478" y="330767"/>
                </a:lnTo>
                <a:lnTo>
                  <a:pt x="231478" y="0"/>
                </a:lnTo>
                <a:lnTo>
                  <a:pt x="246698" y="0"/>
                </a:lnTo>
                <a:lnTo>
                  <a:pt x="246698" y="330767"/>
                </a:lnTo>
                <a:lnTo>
                  <a:pt x="583071" y="330767"/>
                </a:lnTo>
                <a:lnTo>
                  <a:pt x="583071" y="0"/>
                </a:lnTo>
                <a:lnTo>
                  <a:pt x="598291" y="0"/>
                </a:lnTo>
                <a:lnTo>
                  <a:pt x="598291" y="330767"/>
                </a:lnTo>
                <a:lnTo>
                  <a:pt x="934660" y="330767"/>
                </a:lnTo>
                <a:lnTo>
                  <a:pt x="934660" y="0"/>
                </a:lnTo>
                <a:lnTo>
                  <a:pt x="949880" y="0"/>
                </a:lnTo>
                <a:lnTo>
                  <a:pt x="949880" y="330767"/>
                </a:lnTo>
                <a:lnTo>
                  <a:pt x="1286250" y="330767"/>
                </a:lnTo>
                <a:lnTo>
                  <a:pt x="1286250" y="0"/>
                </a:lnTo>
                <a:lnTo>
                  <a:pt x="1301470" y="0"/>
                </a:lnTo>
                <a:lnTo>
                  <a:pt x="1301470" y="330767"/>
                </a:lnTo>
                <a:lnTo>
                  <a:pt x="1637840" y="330767"/>
                </a:lnTo>
                <a:lnTo>
                  <a:pt x="1637840" y="0"/>
                </a:lnTo>
                <a:lnTo>
                  <a:pt x="1653060" y="0"/>
                </a:lnTo>
                <a:lnTo>
                  <a:pt x="1653060" y="330767"/>
                </a:lnTo>
                <a:lnTo>
                  <a:pt x="1989430" y="330767"/>
                </a:lnTo>
                <a:lnTo>
                  <a:pt x="1989430" y="0"/>
                </a:lnTo>
                <a:lnTo>
                  <a:pt x="2004650" y="0"/>
                </a:lnTo>
                <a:lnTo>
                  <a:pt x="2004650" y="330767"/>
                </a:lnTo>
                <a:lnTo>
                  <a:pt x="2341021" y="330767"/>
                </a:lnTo>
                <a:lnTo>
                  <a:pt x="2341021" y="0"/>
                </a:lnTo>
                <a:lnTo>
                  <a:pt x="2356240" y="0"/>
                </a:lnTo>
                <a:lnTo>
                  <a:pt x="2356240" y="330767"/>
                </a:lnTo>
                <a:lnTo>
                  <a:pt x="2692610" y="330767"/>
                </a:lnTo>
                <a:lnTo>
                  <a:pt x="2692610" y="0"/>
                </a:lnTo>
                <a:lnTo>
                  <a:pt x="2707830" y="0"/>
                </a:lnTo>
                <a:lnTo>
                  <a:pt x="2707830" y="330767"/>
                </a:lnTo>
                <a:lnTo>
                  <a:pt x="3044200" y="330767"/>
                </a:lnTo>
                <a:lnTo>
                  <a:pt x="3044200" y="0"/>
                </a:lnTo>
                <a:lnTo>
                  <a:pt x="3059420" y="0"/>
                </a:lnTo>
                <a:lnTo>
                  <a:pt x="3059420" y="330767"/>
                </a:lnTo>
                <a:lnTo>
                  <a:pt x="3395790" y="330767"/>
                </a:lnTo>
                <a:lnTo>
                  <a:pt x="3395790" y="0"/>
                </a:lnTo>
                <a:lnTo>
                  <a:pt x="3411010" y="0"/>
                </a:lnTo>
                <a:lnTo>
                  <a:pt x="3411010" y="330767"/>
                </a:lnTo>
                <a:lnTo>
                  <a:pt x="3586163" y="330767"/>
                </a:lnTo>
                <a:lnTo>
                  <a:pt x="3765031" y="330767"/>
                </a:lnTo>
                <a:lnTo>
                  <a:pt x="3765031" y="0"/>
                </a:lnTo>
                <a:lnTo>
                  <a:pt x="3780252" y="0"/>
                </a:lnTo>
                <a:lnTo>
                  <a:pt x="3780252" y="330767"/>
                </a:lnTo>
                <a:lnTo>
                  <a:pt x="4116624" y="330767"/>
                </a:lnTo>
                <a:lnTo>
                  <a:pt x="4116624" y="0"/>
                </a:lnTo>
                <a:lnTo>
                  <a:pt x="4131845" y="0"/>
                </a:lnTo>
                <a:lnTo>
                  <a:pt x="4131845" y="330767"/>
                </a:lnTo>
                <a:lnTo>
                  <a:pt x="4468214" y="330767"/>
                </a:lnTo>
                <a:lnTo>
                  <a:pt x="4468214" y="0"/>
                </a:lnTo>
                <a:lnTo>
                  <a:pt x="4483434" y="0"/>
                </a:lnTo>
                <a:lnTo>
                  <a:pt x="4483434" y="330767"/>
                </a:lnTo>
                <a:lnTo>
                  <a:pt x="4819804" y="330767"/>
                </a:lnTo>
                <a:lnTo>
                  <a:pt x="4819804" y="0"/>
                </a:lnTo>
                <a:lnTo>
                  <a:pt x="4835024" y="0"/>
                </a:lnTo>
                <a:lnTo>
                  <a:pt x="4835024" y="330767"/>
                </a:lnTo>
                <a:lnTo>
                  <a:pt x="5171394" y="330767"/>
                </a:lnTo>
                <a:lnTo>
                  <a:pt x="5171394" y="0"/>
                </a:lnTo>
                <a:lnTo>
                  <a:pt x="5186614" y="0"/>
                </a:lnTo>
                <a:lnTo>
                  <a:pt x="5186614" y="330767"/>
                </a:lnTo>
                <a:lnTo>
                  <a:pt x="5522984" y="330767"/>
                </a:lnTo>
                <a:lnTo>
                  <a:pt x="5522984" y="0"/>
                </a:lnTo>
                <a:lnTo>
                  <a:pt x="5538204" y="0"/>
                </a:lnTo>
                <a:lnTo>
                  <a:pt x="5538204" y="330767"/>
                </a:lnTo>
                <a:lnTo>
                  <a:pt x="5874574" y="330767"/>
                </a:lnTo>
                <a:lnTo>
                  <a:pt x="5874574" y="0"/>
                </a:lnTo>
                <a:lnTo>
                  <a:pt x="5889794" y="0"/>
                </a:lnTo>
                <a:lnTo>
                  <a:pt x="5889794" y="330767"/>
                </a:lnTo>
                <a:lnTo>
                  <a:pt x="6226164" y="330767"/>
                </a:lnTo>
                <a:lnTo>
                  <a:pt x="6226164" y="0"/>
                </a:lnTo>
                <a:lnTo>
                  <a:pt x="6241384" y="0"/>
                </a:lnTo>
                <a:lnTo>
                  <a:pt x="6241384" y="330767"/>
                </a:lnTo>
                <a:lnTo>
                  <a:pt x="6577753" y="330767"/>
                </a:lnTo>
                <a:lnTo>
                  <a:pt x="6577753" y="0"/>
                </a:lnTo>
                <a:lnTo>
                  <a:pt x="6592974" y="0"/>
                </a:lnTo>
                <a:lnTo>
                  <a:pt x="6592974" y="330767"/>
                </a:lnTo>
                <a:lnTo>
                  <a:pt x="6929343" y="330767"/>
                </a:lnTo>
                <a:lnTo>
                  <a:pt x="6929343" y="0"/>
                </a:lnTo>
                <a:lnTo>
                  <a:pt x="6944563" y="0"/>
                </a:lnTo>
                <a:lnTo>
                  <a:pt x="6944563" y="33076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700" cy="7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/>
          <p:nvPr/>
        </p:nvSpPr>
        <p:spPr>
          <a:xfrm rot="5400000">
            <a:off x="-1500750" y="8816100"/>
            <a:ext cx="33333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slidesmania.com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1"/>
          <p:cNvSpPr txBox="1"/>
          <p:nvPr/>
        </p:nvSpPr>
        <p:spPr>
          <a:xfrm>
            <a:off x="1403550" y="4771650"/>
            <a:ext cx="15480900" cy="18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0" dirty="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  <a:t>BY ITECHS</a:t>
            </a:r>
            <a:endParaRPr sz="10500" dirty="0">
              <a:solidFill>
                <a:schemeClr val="dk1"/>
              </a:solidFill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cxnSp>
        <p:nvCxnSpPr>
          <p:cNvPr id="658" name="Google Shape;658;p21"/>
          <p:cNvCxnSpPr/>
          <p:nvPr/>
        </p:nvCxnSpPr>
        <p:spPr>
          <a:xfrm rot="10800000" flipH="1">
            <a:off x="2340225" y="6699338"/>
            <a:ext cx="13607700" cy="27000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9" name="Google Shape;659;p21"/>
          <p:cNvSpPr/>
          <p:nvPr/>
        </p:nvSpPr>
        <p:spPr>
          <a:xfrm>
            <a:off x="3654000" y="7174988"/>
            <a:ext cx="10980000" cy="94260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Roboto Mono"/>
                <a:ea typeface="Roboto Mono"/>
                <a:cs typeface="Roboto Mono"/>
                <a:sym typeface="Roboto Mono"/>
              </a:rPr>
              <a:t>CAPSTONE 1</a:t>
            </a:r>
            <a:endParaRPr sz="3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0" name="Google Shape;660;p21"/>
          <p:cNvSpPr txBox="1"/>
          <p:nvPr/>
        </p:nvSpPr>
        <p:spPr>
          <a:xfrm>
            <a:off x="0" y="3092363"/>
            <a:ext cx="18288000" cy="16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700" dirty="0">
                <a:solidFill>
                  <a:schemeClr val="accent4"/>
                </a:solidFill>
                <a:latin typeface="Monofett"/>
                <a:ea typeface="Monofett"/>
                <a:cs typeface="Monofett"/>
                <a:sym typeface="Monofett"/>
              </a:rPr>
              <a:t>TSMS</a:t>
            </a:r>
            <a:endParaRPr sz="17700" dirty="0">
              <a:solidFill>
                <a:schemeClr val="accent1"/>
              </a:solidFill>
              <a:latin typeface="Monofett"/>
              <a:ea typeface="Monofett"/>
              <a:cs typeface="Monofett"/>
              <a:sym typeface="Monofe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33"/>
          <p:cNvSpPr txBox="1"/>
          <p:nvPr/>
        </p:nvSpPr>
        <p:spPr>
          <a:xfrm>
            <a:off x="325799" y="205800"/>
            <a:ext cx="17668800" cy="16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0" dirty="0">
                <a:solidFill>
                  <a:schemeClr val="accent4"/>
                </a:solidFill>
                <a:latin typeface="Monofett"/>
                <a:ea typeface="Monofett"/>
                <a:cs typeface="Monofett"/>
                <a:sym typeface="Monofett"/>
              </a:rPr>
              <a:t>STATEMENT OF THE PROBLEM</a:t>
            </a:r>
            <a:endParaRPr sz="10500" dirty="0">
              <a:solidFill>
                <a:schemeClr val="accent1"/>
              </a:solidFill>
              <a:latin typeface="Monofett"/>
              <a:ea typeface="Monofett"/>
              <a:cs typeface="Monofett"/>
              <a:sym typeface="Monofett"/>
            </a:endParaRPr>
          </a:p>
        </p:txBody>
      </p:sp>
      <p:sp>
        <p:nvSpPr>
          <p:cNvPr id="855" name="Google Shape;855;p33"/>
          <p:cNvSpPr txBox="1"/>
          <p:nvPr/>
        </p:nvSpPr>
        <p:spPr>
          <a:xfrm>
            <a:off x="11533163" y="2623988"/>
            <a:ext cx="63681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TSMS</a:t>
            </a:r>
            <a:endParaRPr sz="3300" dirty="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56" name="Google Shape;856;p33"/>
          <p:cNvSpPr txBox="1"/>
          <p:nvPr/>
        </p:nvSpPr>
        <p:spPr>
          <a:xfrm>
            <a:off x="569250" y="3409088"/>
            <a:ext cx="17149500" cy="61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latin typeface="Questrial"/>
                <a:ea typeface="Questrial"/>
                <a:cs typeface="Questrial"/>
                <a:sym typeface="Questrial"/>
              </a:rPr>
              <a:t>The following are the causes that result in service inefficiencies of </a:t>
            </a:r>
            <a:r>
              <a:rPr lang="en-US" sz="2900" dirty="0" err="1">
                <a:latin typeface="Questrial"/>
                <a:ea typeface="Questrial"/>
                <a:cs typeface="Questrial"/>
                <a:sym typeface="Questrial"/>
              </a:rPr>
              <a:t>Maylaflor</a:t>
            </a:r>
            <a:r>
              <a:rPr lang="en-US" sz="2900" dirty="0">
                <a:latin typeface="Questrial"/>
                <a:ea typeface="Questrial"/>
                <a:cs typeface="Questrial"/>
                <a:sym typeface="Questrial"/>
              </a:rPr>
              <a:t> Airconditioning and Refrigeration Service, Inc.: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900" dirty="0">
                <a:latin typeface="Questrial"/>
                <a:ea typeface="Questrial"/>
                <a:cs typeface="Questrial"/>
                <a:sym typeface="Questrial"/>
              </a:rPr>
              <a:t>They continued to use traditional recording methods, which resulted in a damaged record that hampered their service. They also used daily written entry of schedules, which would be a lot of work because they need to attend to more than 100 clients in a month. If TSMS is used, daily input will be reduced since the system will allow users to automatically schedule services on a set date each month per client.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900" dirty="0">
                <a:latin typeface="Questrial"/>
                <a:ea typeface="Questrial"/>
                <a:cs typeface="Questrial"/>
                <a:sym typeface="Questrial"/>
              </a:rPr>
              <a:t>They have poor visibility of schedules as every schedule isn't organized. This visibility issue also causes hassle in the accomplishment of their target tasks/services.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900" dirty="0">
                <a:latin typeface="Questrial"/>
                <a:ea typeface="Questrial"/>
                <a:cs typeface="Questrial"/>
                <a:sym typeface="Questrial"/>
              </a:rPr>
              <a:t>The Accounting Department suffers from manually computing every service done per month in every branch.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900" dirty="0">
                <a:latin typeface="Questrial"/>
                <a:ea typeface="Questrial"/>
                <a:cs typeface="Questrial"/>
                <a:sym typeface="Questrial"/>
              </a:rPr>
              <a:t>The person-in-charge suffer great cause as the company would be compromised if all needed records aren't stored properly, and schedules aren't followed. It would cause to loss of clients' trust.</a:t>
            </a:r>
            <a:endParaRPr sz="2900" dirty="0"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66563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33"/>
          <p:cNvSpPr txBox="1"/>
          <p:nvPr/>
        </p:nvSpPr>
        <p:spPr>
          <a:xfrm>
            <a:off x="325799" y="205800"/>
            <a:ext cx="17668800" cy="16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0" dirty="0">
                <a:solidFill>
                  <a:schemeClr val="accent4"/>
                </a:solidFill>
                <a:latin typeface="Monofett"/>
                <a:ea typeface="Monofett"/>
                <a:cs typeface="Monofett"/>
                <a:sym typeface="Monofett"/>
              </a:rPr>
              <a:t>FISHBONE DIAGRAM</a:t>
            </a:r>
            <a:endParaRPr sz="10500" dirty="0">
              <a:solidFill>
                <a:schemeClr val="accent1"/>
              </a:solidFill>
              <a:latin typeface="Monofett"/>
              <a:ea typeface="Monofett"/>
              <a:cs typeface="Monofett"/>
              <a:sym typeface="Monofett"/>
            </a:endParaRPr>
          </a:p>
        </p:txBody>
      </p:sp>
      <p:sp>
        <p:nvSpPr>
          <p:cNvPr id="855" name="Google Shape;855;p33"/>
          <p:cNvSpPr txBox="1"/>
          <p:nvPr/>
        </p:nvSpPr>
        <p:spPr>
          <a:xfrm>
            <a:off x="11533163" y="2623988"/>
            <a:ext cx="63681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TSMS</a:t>
            </a:r>
            <a:endParaRPr sz="3300" dirty="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56" name="Google Shape;856;p33"/>
          <p:cNvSpPr txBox="1"/>
          <p:nvPr/>
        </p:nvSpPr>
        <p:spPr>
          <a:xfrm>
            <a:off x="552638" y="3500325"/>
            <a:ext cx="17149500" cy="61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8FECEA-CFF5-412B-B308-177A6D6FBE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850" b="12808"/>
          <a:stretch/>
        </p:blipFill>
        <p:spPr>
          <a:xfrm>
            <a:off x="386737" y="1986697"/>
            <a:ext cx="17514526" cy="79904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33"/>
          <p:cNvSpPr txBox="1"/>
          <p:nvPr/>
        </p:nvSpPr>
        <p:spPr>
          <a:xfrm>
            <a:off x="325799" y="205800"/>
            <a:ext cx="17668800" cy="16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0" dirty="0">
                <a:solidFill>
                  <a:schemeClr val="accent4"/>
                </a:solidFill>
                <a:latin typeface="Monofett"/>
                <a:ea typeface="Monofett"/>
                <a:cs typeface="Monofett"/>
                <a:sym typeface="Monofett"/>
              </a:rPr>
              <a:t>CONTExt DIAGRAM</a:t>
            </a:r>
            <a:endParaRPr sz="10500" dirty="0">
              <a:solidFill>
                <a:schemeClr val="accent1"/>
              </a:solidFill>
              <a:latin typeface="Monofett"/>
              <a:ea typeface="Monofett"/>
              <a:cs typeface="Monofett"/>
              <a:sym typeface="Monofett"/>
            </a:endParaRPr>
          </a:p>
        </p:txBody>
      </p:sp>
      <p:sp>
        <p:nvSpPr>
          <p:cNvPr id="855" name="Google Shape;855;p33"/>
          <p:cNvSpPr txBox="1"/>
          <p:nvPr/>
        </p:nvSpPr>
        <p:spPr>
          <a:xfrm>
            <a:off x="11533163" y="2623988"/>
            <a:ext cx="63681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TSMS</a:t>
            </a:r>
            <a:endParaRPr sz="3300" dirty="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56" name="Google Shape;856;p33"/>
          <p:cNvSpPr txBox="1"/>
          <p:nvPr/>
        </p:nvSpPr>
        <p:spPr>
          <a:xfrm>
            <a:off x="552638" y="3500325"/>
            <a:ext cx="17149500" cy="61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C56957E7-37A5-41D8-9EEF-5F2FCBA00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99" y="1913790"/>
            <a:ext cx="17575464" cy="81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70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33"/>
          <p:cNvSpPr txBox="1"/>
          <p:nvPr/>
        </p:nvSpPr>
        <p:spPr>
          <a:xfrm>
            <a:off x="325799" y="205800"/>
            <a:ext cx="17668800" cy="16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0" dirty="0">
                <a:solidFill>
                  <a:schemeClr val="accent4"/>
                </a:solidFill>
                <a:latin typeface="Monofett"/>
                <a:ea typeface="Monofett"/>
                <a:cs typeface="Monofett"/>
                <a:sym typeface="Monofett"/>
              </a:rPr>
              <a:t>MANUAL system FLOW</a:t>
            </a:r>
            <a:endParaRPr sz="10500" dirty="0">
              <a:solidFill>
                <a:schemeClr val="accent1"/>
              </a:solidFill>
              <a:latin typeface="Monofett"/>
              <a:ea typeface="Monofett"/>
              <a:cs typeface="Monofett"/>
              <a:sym typeface="Monofett"/>
            </a:endParaRPr>
          </a:p>
        </p:txBody>
      </p:sp>
      <p:sp>
        <p:nvSpPr>
          <p:cNvPr id="855" name="Google Shape;855;p33"/>
          <p:cNvSpPr txBox="1"/>
          <p:nvPr/>
        </p:nvSpPr>
        <p:spPr>
          <a:xfrm>
            <a:off x="11533163" y="2623988"/>
            <a:ext cx="63681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TSMS</a:t>
            </a:r>
            <a:endParaRPr sz="3300" dirty="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6ABC19-F15D-456C-9136-ADD13BB948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01"/>
          <a:stretch/>
        </p:blipFill>
        <p:spPr>
          <a:xfrm>
            <a:off x="386737" y="1834501"/>
            <a:ext cx="17514526" cy="82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67788A6-E3E7-4794-BD2C-E6AC853C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38" y="1705384"/>
            <a:ext cx="17591662" cy="8238716"/>
          </a:xfrm>
          <a:prstGeom prst="rect">
            <a:avLst/>
          </a:prstGeom>
        </p:spPr>
      </p:pic>
      <p:sp>
        <p:nvSpPr>
          <p:cNvPr id="854" name="Google Shape;854;p33"/>
          <p:cNvSpPr txBox="1"/>
          <p:nvPr/>
        </p:nvSpPr>
        <p:spPr>
          <a:xfrm>
            <a:off x="309600" y="129015"/>
            <a:ext cx="17668800" cy="1136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0" dirty="0">
                <a:solidFill>
                  <a:schemeClr val="accent4"/>
                </a:solidFill>
                <a:latin typeface="Monofett"/>
                <a:ea typeface="Monofett"/>
                <a:cs typeface="Monofett"/>
                <a:sym typeface="Monofett"/>
              </a:rPr>
              <a:t>PROPOSED SYSTEM FLOW</a:t>
            </a:r>
            <a:endParaRPr sz="10500" dirty="0">
              <a:solidFill>
                <a:schemeClr val="accent1"/>
              </a:solidFill>
              <a:latin typeface="Monofett"/>
              <a:ea typeface="Monofett"/>
              <a:cs typeface="Monofett"/>
              <a:sym typeface="Monofett"/>
            </a:endParaRPr>
          </a:p>
        </p:txBody>
      </p:sp>
      <p:sp>
        <p:nvSpPr>
          <p:cNvPr id="855" name="Google Shape;855;p33"/>
          <p:cNvSpPr txBox="1"/>
          <p:nvPr/>
        </p:nvSpPr>
        <p:spPr>
          <a:xfrm>
            <a:off x="11533163" y="2623988"/>
            <a:ext cx="63681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TSMS</a:t>
            </a:r>
            <a:endParaRPr sz="3300" dirty="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" name="Google Shape;685;p24">
            <a:extLst>
              <a:ext uri="{FF2B5EF4-FFF2-40B4-BE49-F238E27FC236}">
                <a16:creationId xmlns:a16="http://schemas.microsoft.com/office/drawing/2014/main" id="{70239F0D-919E-4EB7-8B7B-F0335DDAD424}"/>
              </a:ext>
            </a:extLst>
          </p:cNvPr>
          <p:cNvSpPr txBox="1"/>
          <p:nvPr/>
        </p:nvSpPr>
        <p:spPr>
          <a:xfrm>
            <a:off x="13898880" y="1591084"/>
            <a:ext cx="4693262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  <a:t>ADMIN</a:t>
            </a:r>
            <a:endParaRPr sz="6000" dirty="0">
              <a:solidFill>
                <a:schemeClr val="dk1"/>
              </a:solidFill>
              <a:latin typeface="Special Elite"/>
              <a:ea typeface="Special Elite"/>
              <a:cs typeface="Special Elite"/>
              <a:sym typeface="Special Elite"/>
            </a:endParaRPr>
          </a:p>
        </p:txBody>
      </p:sp>
    </p:spTree>
    <p:extLst>
      <p:ext uri="{BB962C8B-B14F-4D97-AF65-F5344CB8AC3E}">
        <p14:creationId xmlns:p14="http://schemas.microsoft.com/office/powerpoint/2010/main" val="3103186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33"/>
          <p:cNvSpPr txBox="1"/>
          <p:nvPr/>
        </p:nvSpPr>
        <p:spPr>
          <a:xfrm>
            <a:off x="325799" y="205800"/>
            <a:ext cx="17668800" cy="16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0" dirty="0">
                <a:solidFill>
                  <a:schemeClr val="accent4"/>
                </a:solidFill>
                <a:latin typeface="Monofett"/>
                <a:ea typeface="Monofett"/>
                <a:cs typeface="Monofett"/>
                <a:sym typeface="Monofett"/>
              </a:rPr>
              <a:t>PROPOSED SYSTEM FLOW</a:t>
            </a:r>
            <a:endParaRPr sz="10500" dirty="0">
              <a:solidFill>
                <a:schemeClr val="accent1"/>
              </a:solidFill>
              <a:latin typeface="Monofett"/>
              <a:ea typeface="Monofett"/>
              <a:cs typeface="Monofett"/>
              <a:sym typeface="Monofett"/>
            </a:endParaRPr>
          </a:p>
        </p:txBody>
      </p:sp>
      <p:sp>
        <p:nvSpPr>
          <p:cNvPr id="855" name="Google Shape;855;p33"/>
          <p:cNvSpPr txBox="1"/>
          <p:nvPr/>
        </p:nvSpPr>
        <p:spPr>
          <a:xfrm>
            <a:off x="11533163" y="2623988"/>
            <a:ext cx="63681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TSMS</a:t>
            </a:r>
            <a:endParaRPr sz="3300" dirty="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" name="Google Shape;685;p24">
            <a:extLst>
              <a:ext uri="{FF2B5EF4-FFF2-40B4-BE49-F238E27FC236}">
                <a16:creationId xmlns:a16="http://schemas.microsoft.com/office/drawing/2014/main" id="{466B7F19-6B76-431E-BE25-7B3C138E52A3}"/>
              </a:ext>
            </a:extLst>
          </p:cNvPr>
          <p:cNvSpPr txBox="1"/>
          <p:nvPr/>
        </p:nvSpPr>
        <p:spPr>
          <a:xfrm>
            <a:off x="1958208" y="5610933"/>
            <a:ext cx="4693262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  <a:t>EMPLOYEE</a:t>
            </a:r>
            <a:endParaRPr sz="6000" dirty="0">
              <a:solidFill>
                <a:schemeClr val="dk1"/>
              </a:solidFill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48ABF-6749-4209-82EF-3ADD70372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515" y="2623988"/>
            <a:ext cx="8832606" cy="729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34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33"/>
          <p:cNvSpPr txBox="1"/>
          <p:nvPr/>
        </p:nvSpPr>
        <p:spPr>
          <a:xfrm>
            <a:off x="474536" y="6877913"/>
            <a:ext cx="17668800" cy="16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0500" dirty="0">
                <a:solidFill>
                  <a:schemeClr val="accent4"/>
                </a:solidFill>
                <a:latin typeface="Monofett"/>
                <a:ea typeface="Monofett"/>
                <a:cs typeface="Monofett"/>
                <a:sym typeface="Monofett"/>
              </a:rPr>
              <a:t>T</a:t>
            </a:r>
            <a:r>
              <a:rPr lang="en" sz="10500" dirty="0">
                <a:solidFill>
                  <a:schemeClr val="accent4"/>
                </a:solidFill>
                <a:latin typeface="Monofett"/>
                <a:ea typeface="Monofett"/>
                <a:cs typeface="Monofett"/>
                <a:sym typeface="Monofett"/>
              </a:rPr>
              <a:t>hank you</a:t>
            </a:r>
            <a:endParaRPr sz="10500" dirty="0">
              <a:solidFill>
                <a:schemeClr val="accent1"/>
              </a:solidFill>
              <a:latin typeface="Monofett"/>
              <a:ea typeface="Monofett"/>
              <a:cs typeface="Monofett"/>
              <a:sym typeface="Monofett"/>
            </a:endParaRPr>
          </a:p>
        </p:txBody>
      </p:sp>
      <p:sp>
        <p:nvSpPr>
          <p:cNvPr id="855" name="Google Shape;855;p33"/>
          <p:cNvSpPr txBox="1"/>
          <p:nvPr/>
        </p:nvSpPr>
        <p:spPr>
          <a:xfrm>
            <a:off x="11533163" y="2623988"/>
            <a:ext cx="63681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TSMS</a:t>
            </a:r>
            <a:endParaRPr sz="3300" dirty="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" name="Google Shape;685;p24">
            <a:extLst>
              <a:ext uri="{FF2B5EF4-FFF2-40B4-BE49-F238E27FC236}">
                <a16:creationId xmlns:a16="http://schemas.microsoft.com/office/drawing/2014/main" id="{4C728831-7E46-4418-BBE0-A5CB23AAA83E}"/>
              </a:ext>
            </a:extLst>
          </p:cNvPr>
          <p:cNvSpPr txBox="1"/>
          <p:nvPr/>
        </p:nvSpPr>
        <p:spPr>
          <a:xfrm>
            <a:off x="232463" y="946446"/>
            <a:ext cx="176688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  <a:t>TASKS AND SCHEDULE MONITORING SYSTEM</a:t>
            </a:r>
            <a:endParaRPr sz="6000" dirty="0">
              <a:solidFill>
                <a:schemeClr val="dk1"/>
              </a:solidFill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5EFF8E-A994-4F6E-A797-859B15C76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9744" y1="48611" x2="49744" y2="48611"/>
                        <a14:foregroundMark x1="52821" y1="45370" x2="52821" y2="45370"/>
                        <a14:foregroundMark x1="76923" y1="21759" x2="76923" y2="21759"/>
                        <a14:foregroundMark x1="85128" y1="31481" x2="85128" y2="31481"/>
                        <a14:foregroundMark x1="38462" y1="11574" x2="38462" y2="11574"/>
                        <a14:foregroundMark x1="57436" y1="53241" x2="57436" y2="53241"/>
                        <a14:foregroundMark x1="40513" y1="62963" x2="40513" y2="62963"/>
                        <a14:foregroundMark x1="40513" y1="62963" x2="52308" y2="37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794" y="4042352"/>
            <a:ext cx="2798412" cy="283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382889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FF5ED"/>
      </a:lt1>
      <a:dk2>
        <a:srgbClr val="434343"/>
      </a:dk2>
      <a:lt2>
        <a:srgbClr val="F3F3F3"/>
      </a:lt2>
      <a:accent1>
        <a:srgbClr val="6B705C"/>
      </a:accent1>
      <a:accent2>
        <a:srgbClr val="A5A58D"/>
      </a:accent2>
      <a:accent3>
        <a:srgbClr val="DDBEA9"/>
      </a:accent3>
      <a:accent4>
        <a:srgbClr val="CB997E"/>
      </a:accent4>
      <a:accent5>
        <a:srgbClr val="FFEADA"/>
      </a:accent5>
      <a:accent6>
        <a:srgbClr val="0000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222</Words>
  <Application>Microsoft Office PowerPoint</Application>
  <PresentationFormat>Custom</PresentationFormat>
  <Paragraphs>27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Monofett</vt:lpstr>
      <vt:lpstr>Calibri</vt:lpstr>
      <vt:lpstr>Special Elite</vt:lpstr>
      <vt:lpstr>Roboto Mono</vt:lpstr>
      <vt:lpstr>Arial</vt:lpstr>
      <vt:lpstr>Questrial</vt:lpstr>
      <vt:lpstr>SlidesMania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Jilliane</dc:creator>
  <cp:lastModifiedBy>Kristine Jilliane Aligato</cp:lastModifiedBy>
  <cp:revision>11</cp:revision>
  <dcterms:modified xsi:type="dcterms:W3CDTF">2022-08-12T16:15:43Z</dcterms:modified>
</cp:coreProperties>
</file>