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angal" initials="MD" lastIdx="1" clrIdx="0">
    <p:extLst>
      <p:ext uri="{19B8F6BF-5375-455C-9EA6-DF929625EA0E}">
        <p15:presenceInfo xmlns:p15="http://schemas.microsoft.com/office/powerpoint/2012/main" userId="78665aa3b1e4fa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FB30-464F-4F75-9239-0D5BA115BFC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16FF-3D1B-44C0-8916-0EADDA31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880" y="1633715"/>
            <a:ext cx="3793484" cy="516056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 algn="ctr">
              <a:lnSpc>
                <a:spcPct val="100000"/>
              </a:lnSpc>
              <a:spcBef>
                <a:spcPts val="64"/>
              </a:spcBef>
            </a:pP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ibhu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289" y="2159517"/>
            <a:ext cx="2381255" cy="816537"/>
          </a:xfrm>
          <a:prstGeom prst="rect">
            <a:avLst/>
          </a:prstGeom>
        </p:spPr>
        <p:txBody>
          <a:bodyPr vert="horz" wrap="square" lIns="0" tIns="51720" rIns="0" bIns="0" rtlCol="0">
            <a:spAutoFit/>
          </a:bodyPr>
          <a:lstStyle/>
          <a:p>
            <a:pPr marL="8145" algn="ctr">
              <a:spcBef>
                <a:spcPts val="407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</a:t>
            </a:r>
            <a:r>
              <a:rPr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b="1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515" algn="ctr">
              <a:spcBef>
                <a:spcPts val="228"/>
              </a:spcBef>
            </a:pPr>
            <a:r>
              <a:rPr sz="12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Dudhpati-1</a:t>
            </a:r>
            <a:r>
              <a:rPr sz="1200" b="1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Bhaktapur,</a:t>
            </a:r>
            <a:r>
              <a:rPr sz="1200" b="1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19" y="5064787"/>
            <a:ext cx="5681472" cy="34636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algn="ctr">
              <a:spcBef>
                <a:spcPts val="61"/>
              </a:spcBef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"Lab Report  : Computer Architecture"(CSC213)</a:t>
            </a:r>
            <a:endParaRPr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76" y="6156489"/>
            <a:ext cx="1982624" cy="99422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1600" b="1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</a:t>
            </a:r>
            <a:r>
              <a:rPr sz="1600" b="1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6421" y="6121124"/>
            <a:ext cx="1748058" cy="65372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 algn="ctr">
              <a:lnSpc>
                <a:spcPct val="122300"/>
              </a:lnSpc>
              <a:spcBef>
                <a:spcPts val="64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Jina</a:t>
            </a:r>
            <a:r>
              <a:rPr lang="en-US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343" y="7826573"/>
            <a:ext cx="1845837" cy="22366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</a:t>
            </a:r>
            <a:r>
              <a:rPr sz="14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309" y="7908994"/>
            <a:ext cx="1707170" cy="37755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200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12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4821" y="7826573"/>
            <a:ext cx="2053735" cy="65566"/>
            <a:chOff x="7491962" y="12043495"/>
            <a:chExt cx="3202305" cy="10223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1962" y="12043495"/>
              <a:ext cx="3201944" cy="1020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26273" y="12073890"/>
              <a:ext cx="3167380" cy="0"/>
            </a:xfrm>
            <a:custGeom>
              <a:avLst/>
              <a:gdLst/>
              <a:ahLst/>
              <a:cxnLst/>
              <a:rect l="l" t="t" r="r" b="b"/>
              <a:pathLst>
                <a:path w="3167379">
                  <a:moveTo>
                    <a:pt x="0" y="0"/>
                  </a:moveTo>
                  <a:lnTo>
                    <a:pt x="3167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15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Tribhuvan University (TU) Logo PNG Vector (SVG) Free Download">
            <a:extLst>
              <a:ext uri="{FF2B5EF4-FFF2-40B4-BE49-F238E27FC236}">
                <a16:creationId xmlns:a16="http://schemas.microsoft.com/office/drawing/2014/main" id="{926CD44C-C51B-4EA6-9486-8628DE5C6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79" y="3158"/>
            <a:ext cx="1440887" cy="16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">
            <a:extLst>
              <a:ext uri="{FF2B5EF4-FFF2-40B4-BE49-F238E27FC236}">
                <a16:creationId xmlns:a16="http://schemas.microsoft.com/office/drawing/2014/main" id="{196F81CC-6508-419B-9A26-6FD838E352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3425" y="3100255"/>
            <a:ext cx="708660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793D1B-4A8F-4916-A114-31644E084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61387"/>
              </p:ext>
            </p:extLst>
          </p:nvPr>
        </p:nvGraphicFramePr>
        <p:xfrm>
          <a:off x="397764" y="1085088"/>
          <a:ext cx="6062472" cy="8609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116303892"/>
                    </a:ext>
                  </a:extLst>
                </a:gridCol>
                <a:gridCol w="3133344">
                  <a:extLst>
                    <a:ext uri="{9D8B030D-6E8A-4147-A177-3AD203B41FA5}">
                      <a16:colId xmlns:a16="http://schemas.microsoft.com/office/drawing/2014/main" val="3717699732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2549058404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709076181"/>
                    </a:ext>
                  </a:extLst>
                </a:gridCol>
              </a:tblGrid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to Implement: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3639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2959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179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8729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613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9339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6870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90256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37360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66832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662830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5633"/>
                  </a:ext>
                </a:extLst>
              </a:tr>
              <a:tr h="545793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65333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09204"/>
                  </a:ext>
                </a:extLst>
              </a:tr>
              <a:tr h="561645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159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B6FEC-C994-4C63-B18D-962C56B028EE}"/>
              </a:ext>
            </a:extLst>
          </p:cNvPr>
          <p:cNvSpPr txBox="1"/>
          <p:nvPr/>
        </p:nvSpPr>
        <p:spPr>
          <a:xfrm>
            <a:off x="1365504" y="146304"/>
            <a:ext cx="451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3024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AD3645-B5B6-418A-9B39-B31E54529D66}"/>
              </a:ext>
            </a:extLst>
          </p:cNvPr>
          <p:cNvSpPr txBox="1"/>
          <p:nvPr/>
        </p:nvSpPr>
        <p:spPr>
          <a:xfrm>
            <a:off x="132907" y="398072"/>
            <a:ext cx="3296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 and 2’s complement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06276-BF55-4B4D-BF7D-0AC98CB1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15" y="772533"/>
            <a:ext cx="3524742" cy="1028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2A426-38BD-4134-BDB1-C6C166F40544}"/>
              </a:ext>
            </a:extLst>
          </p:cNvPr>
          <p:cNvSpPr txBox="1"/>
          <p:nvPr/>
        </p:nvSpPr>
        <p:spPr>
          <a:xfrm>
            <a:off x="3804179" y="355579"/>
            <a:ext cx="300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decimal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15009C-7517-45DA-94ED-29650A1D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" y="3113184"/>
            <a:ext cx="3448531" cy="1086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F969E-16F8-4999-8CA8-3119F3D1F952}"/>
              </a:ext>
            </a:extLst>
          </p:cNvPr>
          <p:cNvSpPr txBox="1"/>
          <p:nvPr/>
        </p:nvSpPr>
        <p:spPr>
          <a:xfrm>
            <a:off x="0" y="2491658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to Binary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486312-36E9-4F7F-B0E5-78D89FF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9002"/>
            <a:ext cx="5744377" cy="2381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9BD3CD-AC75-4D81-9A35-550049082D9F}"/>
              </a:ext>
            </a:extLst>
          </p:cNvPr>
          <p:cNvSpPr txBox="1"/>
          <p:nvPr/>
        </p:nvSpPr>
        <p:spPr>
          <a:xfrm>
            <a:off x="0" y="4358115"/>
            <a:ext cx="5221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 and full adder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EEA7E-3ADA-4DD3-9A56-D8473DB94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16" y="825941"/>
            <a:ext cx="328658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66943-5A71-4F50-BDA5-8AF1AE63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5" y="590259"/>
            <a:ext cx="5272035" cy="2064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690931-F254-423E-B79E-67298B22A178}"/>
              </a:ext>
            </a:extLst>
          </p:cNvPr>
          <p:cNvSpPr txBox="1"/>
          <p:nvPr/>
        </p:nvSpPr>
        <p:spPr>
          <a:xfrm>
            <a:off x="265165" y="66804"/>
            <a:ext cx="374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no error detected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9B568-86C0-47B9-8D94-3E8F45EC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5" y="3177850"/>
            <a:ext cx="5449060" cy="211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617AF-BADA-4DBA-8188-7C9ED2160C01}"/>
              </a:ext>
            </a:extLst>
          </p:cNvPr>
          <p:cNvSpPr txBox="1"/>
          <p:nvPr/>
        </p:nvSpPr>
        <p:spPr>
          <a:xfrm>
            <a:off x="420613" y="2746963"/>
            <a:ext cx="34320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error detection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A5EAB-1DBB-404C-B892-0ECFAE53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4" y="7010436"/>
            <a:ext cx="4305901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7871D-957A-4E20-93CF-9FF3904BE86E}"/>
              </a:ext>
            </a:extLst>
          </p:cNvPr>
          <p:cNvSpPr txBox="1"/>
          <p:nvPr/>
        </p:nvSpPr>
        <p:spPr>
          <a:xfrm>
            <a:off x="398884" y="6625715"/>
            <a:ext cx="472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addition and subtraction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106</Words>
  <Application>Microsoft Office PowerPoint</Application>
  <PresentationFormat>A4 Paper (210x297 mm)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Tribhuvan University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Dangal</dc:creator>
  <cp:lastModifiedBy>Mark Dangal</cp:lastModifiedBy>
  <cp:revision>5</cp:revision>
  <dcterms:created xsi:type="dcterms:W3CDTF">2025-01-30T06:03:01Z</dcterms:created>
  <dcterms:modified xsi:type="dcterms:W3CDTF">2025-01-30T07:08:24Z</dcterms:modified>
</cp:coreProperties>
</file>