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0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7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9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9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4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6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9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4085F-4E14-4574-941E-794B62BC4F00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EA6F6-937C-45D4-979E-B761C9123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0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880" y="1633715"/>
            <a:ext cx="3793484" cy="516056"/>
          </a:xfrm>
          <a:prstGeom prst="rect">
            <a:avLst/>
          </a:prstGeom>
        </p:spPr>
        <p:txBody>
          <a:bodyPr vert="horz" wrap="square" lIns="0" tIns="8145" rIns="0" bIns="0" rtlCol="0" anchor="ctr">
            <a:spAutoFit/>
          </a:bodyPr>
          <a:lstStyle/>
          <a:p>
            <a:pPr marL="8145" algn="ctr">
              <a:lnSpc>
                <a:spcPct val="100000"/>
              </a:lnSpc>
              <a:spcBef>
                <a:spcPts val="64"/>
              </a:spcBef>
            </a:pP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ibhu</a:t>
            </a:r>
            <a:r>
              <a:rPr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1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289" y="2159517"/>
            <a:ext cx="2381255" cy="816537"/>
          </a:xfrm>
          <a:prstGeom prst="rect">
            <a:avLst/>
          </a:prstGeom>
        </p:spPr>
        <p:txBody>
          <a:bodyPr vert="horz" wrap="square" lIns="0" tIns="51720" rIns="0" bIns="0" rtlCol="0">
            <a:spAutoFit/>
          </a:bodyPr>
          <a:lstStyle/>
          <a:p>
            <a:pPr marL="8145" algn="ctr">
              <a:spcBef>
                <a:spcPts val="407"/>
              </a:spcBef>
            </a:pPr>
            <a:r>
              <a:rPr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Bhaktapur</a:t>
            </a:r>
            <a:r>
              <a:rPr b="1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b="1" spc="-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3515" algn="ctr">
              <a:spcBef>
                <a:spcPts val="228"/>
              </a:spcBef>
            </a:pPr>
            <a:r>
              <a:rPr sz="12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Dudhpati-1</a:t>
            </a:r>
            <a:r>
              <a:rPr sz="1200" b="1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Bhaktapur,</a:t>
            </a:r>
            <a:r>
              <a:rPr sz="1200" b="1" spc="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019" y="5346454"/>
            <a:ext cx="5681472" cy="346368"/>
          </a:xfrm>
          <a:prstGeom prst="rect">
            <a:avLst/>
          </a:prstGeom>
        </p:spPr>
        <p:txBody>
          <a:bodyPr vert="horz" wrap="square" lIns="0" tIns="7738" rIns="0" bIns="0" rtlCol="0">
            <a:spAutoFit/>
          </a:bodyPr>
          <a:lstStyle/>
          <a:p>
            <a:pPr marL="8145" algn="ctr">
              <a:spcBef>
                <a:spcPts val="61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"Lab Report 3: Numerical Methods"(CSC212)</a:t>
            </a:r>
            <a:endParaRPr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076" y="6156489"/>
            <a:ext cx="1982624" cy="994226"/>
          </a:xfrm>
          <a:prstGeom prst="rect">
            <a:avLst/>
          </a:prstGeom>
        </p:spPr>
        <p:txBody>
          <a:bodyPr vert="horz" wrap="square" lIns="0" tIns="8552" rIns="0" bIns="0" rtlCol="0">
            <a:spAutoFit/>
          </a:bodyPr>
          <a:lstStyle/>
          <a:p>
            <a:pPr marL="8145" algn="ctr">
              <a:lnSpc>
                <a:spcPts val="1443"/>
              </a:lnSpc>
              <a:spcBef>
                <a:spcPts val="67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</a:t>
            </a:r>
            <a:r>
              <a:rPr sz="1600" b="1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IN"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5" algn="ctr">
              <a:lnSpc>
                <a:spcPts val="1443"/>
              </a:lnSpc>
              <a:spcBef>
                <a:spcPts val="67"/>
              </a:spcBef>
            </a:pPr>
            <a:r>
              <a:rPr sz="16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1600" b="1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5" marR="186917" algn="ctr">
              <a:lnSpc>
                <a:spcPct val="112000"/>
              </a:lnSpc>
              <a:spcBef>
                <a:spcPts val="292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sz="1600" b="1" spc="-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No: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sz="1600" b="1" spc="-5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spc="-5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45" marR="186917" algn="ctr">
              <a:lnSpc>
                <a:spcPct val="112000"/>
              </a:lnSpc>
              <a:spcBef>
                <a:spcPts val="292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Level: </a:t>
            </a:r>
            <a:r>
              <a:rPr sz="1600" b="1" spc="-27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B.Sc.</a:t>
            </a:r>
            <a:r>
              <a:rPr sz="1600" b="1" spc="-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6421" y="6121124"/>
            <a:ext cx="1516299" cy="653722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marR="3258" algn="ctr">
              <a:lnSpc>
                <a:spcPct val="122300"/>
              </a:lnSpc>
              <a:spcBef>
                <a:spcPts val="64"/>
              </a:spcBef>
            </a:pPr>
            <a:r>
              <a:rPr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b="1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 </a:t>
            </a:r>
            <a:r>
              <a:rPr b="1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Bam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343" y="7826573"/>
            <a:ext cx="1845837" cy="223668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algn="ctr">
              <a:spcBef>
                <a:spcPts val="64"/>
              </a:spcBef>
            </a:pP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</a:t>
            </a:r>
            <a:r>
              <a:rPr sz="1400" b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b="1" spc="-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400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7309" y="7908994"/>
            <a:ext cx="1707170" cy="36345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 algn="ctr">
              <a:spcBef>
                <a:spcPts val="64"/>
              </a:spcBef>
            </a:pPr>
            <a:r>
              <a:rPr sz="1154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sz="1154" b="1" spc="-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154" b="1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4"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sz="1154" b="1" spc="-3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4" b="1" spc="-6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endParaRPr sz="115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04821" y="7826573"/>
            <a:ext cx="2053735" cy="65566"/>
            <a:chOff x="7491962" y="12043495"/>
            <a:chExt cx="3202305" cy="10223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1962" y="12043495"/>
              <a:ext cx="3201944" cy="1020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526273" y="12073890"/>
              <a:ext cx="3167380" cy="0"/>
            </a:xfrm>
            <a:custGeom>
              <a:avLst/>
              <a:gdLst/>
              <a:ahLst/>
              <a:cxnLst/>
              <a:rect l="l" t="t" r="r" b="b"/>
              <a:pathLst>
                <a:path w="3167379">
                  <a:moveTo>
                    <a:pt x="0" y="0"/>
                  </a:moveTo>
                  <a:lnTo>
                    <a:pt x="316712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 sz="115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8" name="Picture 4" descr="Tribhuvan University (TU) Logo PNG Vector (SVG) Free Download">
            <a:extLst>
              <a:ext uri="{FF2B5EF4-FFF2-40B4-BE49-F238E27FC236}">
                <a16:creationId xmlns:a16="http://schemas.microsoft.com/office/drawing/2014/main" id="{926CD44C-C51B-4EA6-9486-8628DE5C6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79" y="3158"/>
            <a:ext cx="1440887" cy="166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">
            <a:extLst>
              <a:ext uri="{FF2B5EF4-FFF2-40B4-BE49-F238E27FC236}">
                <a16:creationId xmlns:a16="http://schemas.microsoft.com/office/drawing/2014/main" id="{196F81CC-6508-419B-9A26-6FD838E352B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73425" y="3100255"/>
            <a:ext cx="708660" cy="19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1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ABC345-8D32-495B-9C9E-3241ED133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74594"/>
              </p:ext>
            </p:extLst>
          </p:nvPr>
        </p:nvGraphicFramePr>
        <p:xfrm>
          <a:off x="173736" y="1280160"/>
          <a:ext cx="6510528" cy="835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552">
                  <a:extLst>
                    <a:ext uri="{9D8B030D-6E8A-4147-A177-3AD203B41FA5}">
                      <a16:colId xmlns:a16="http://schemas.microsoft.com/office/drawing/2014/main" val="3475344889"/>
                    </a:ext>
                  </a:extLst>
                </a:gridCol>
                <a:gridCol w="3523488">
                  <a:extLst>
                    <a:ext uri="{9D8B030D-6E8A-4147-A177-3AD203B41FA5}">
                      <a16:colId xmlns:a16="http://schemas.microsoft.com/office/drawing/2014/main" val="379887513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3516805806"/>
                    </a:ext>
                  </a:extLst>
                </a:gridCol>
                <a:gridCol w="1210056">
                  <a:extLst>
                    <a:ext uri="{9D8B030D-6E8A-4147-A177-3AD203B41FA5}">
                      <a16:colId xmlns:a16="http://schemas.microsoft.com/office/drawing/2014/main" val="3536447513"/>
                    </a:ext>
                  </a:extLst>
                </a:gridCol>
              </a:tblGrid>
              <a:tr h="415747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Topics:</a:t>
                      </a:r>
                      <a:b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(WAP to implement:)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submission: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Signature: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149123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34894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9571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744344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391738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584022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998561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28174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30121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18043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443132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55626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18997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576522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25056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525134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3669"/>
                  </a:ext>
                </a:extLst>
              </a:tr>
              <a:tr h="415747"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8586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9DD33B-495F-41DC-8FE6-3CCF3C52B1B1}"/>
              </a:ext>
            </a:extLst>
          </p:cNvPr>
          <p:cNvSpPr txBox="1"/>
          <p:nvPr/>
        </p:nvSpPr>
        <p:spPr>
          <a:xfrm>
            <a:off x="1438656" y="274320"/>
            <a:ext cx="42306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577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75244-FAC0-4037-875E-FC6389DD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4" y="652165"/>
            <a:ext cx="3419952" cy="1324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457044-A239-4722-AE1B-8A1243944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24" y="2530496"/>
            <a:ext cx="3524742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365FF7-30A8-44CD-94C3-FE67FEF7B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24" y="4287515"/>
            <a:ext cx="3572374" cy="1257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9195FD-9450-425A-9082-AE5B141AE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24" y="6200655"/>
            <a:ext cx="4467849" cy="2915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8BE3C1-6C7B-491B-9904-E85A4CA08D96}"/>
              </a:ext>
            </a:extLst>
          </p:cNvPr>
          <p:cNvSpPr txBox="1"/>
          <p:nvPr/>
        </p:nvSpPr>
        <p:spPr>
          <a:xfrm>
            <a:off x="360124" y="5831151"/>
            <a:ext cx="5291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Newton’s forward difference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27924-9082-4807-88A6-7ECC6DD4023C}"/>
              </a:ext>
            </a:extLst>
          </p:cNvPr>
          <p:cNvSpPr txBox="1"/>
          <p:nvPr/>
        </p:nvSpPr>
        <p:spPr>
          <a:xfrm>
            <a:off x="635000" y="3880301"/>
            <a:ext cx="3145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Three-point central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EE342F-BE60-4D7F-B221-119901C9DDD3}"/>
              </a:ext>
            </a:extLst>
          </p:cNvPr>
          <p:cNvSpPr txBox="1"/>
          <p:nvPr/>
        </p:nvSpPr>
        <p:spPr>
          <a:xfrm>
            <a:off x="334735" y="2064437"/>
            <a:ext cx="3249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Two-point backward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7AE1F-2A70-4B63-8994-8CC79FA10EFB}"/>
              </a:ext>
            </a:extLst>
          </p:cNvPr>
          <p:cNvSpPr txBox="1"/>
          <p:nvPr/>
        </p:nvSpPr>
        <p:spPr>
          <a:xfrm>
            <a:off x="499824" y="168730"/>
            <a:ext cx="259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Two-point forward</a:t>
            </a:r>
          </a:p>
        </p:txBody>
      </p:sp>
    </p:spTree>
    <p:extLst>
      <p:ext uri="{BB962C8B-B14F-4D97-AF65-F5344CB8AC3E}">
        <p14:creationId xmlns:p14="http://schemas.microsoft.com/office/powerpoint/2010/main" val="250249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59CF1-CB3B-44DD-8425-41D6DAE7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53" y="562983"/>
            <a:ext cx="4591691" cy="2848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1A354B-E799-4785-B805-EFAA0413455C}"/>
              </a:ext>
            </a:extLst>
          </p:cNvPr>
          <p:cNvSpPr txBox="1"/>
          <p:nvPr/>
        </p:nvSpPr>
        <p:spPr>
          <a:xfrm>
            <a:off x="388777" y="101890"/>
            <a:ext cx="6080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 using Newton’s Backward difference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4CBC0-2509-46EE-B71F-2CDAD8162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8" y="3805354"/>
            <a:ext cx="2400635" cy="1400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587AFF-BD0B-4887-837A-B645ACF63CA6}"/>
              </a:ext>
            </a:extLst>
          </p:cNvPr>
          <p:cNvSpPr txBox="1"/>
          <p:nvPr/>
        </p:nvSpPr>
        <p:spPr>
          <a:xfrm>
            <a:off x="254000" y="3536355"/>
            <a:ext cx="248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Trapezoidal rule: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5DAB3B-655F-4094-8370-6C50CDDA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283" y="3951674"/>
            <a:ext cx="2429214" cy="1352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E6E707-1932-433F-A6D9-296312C265B4}"/>
              </a:ext>
            </a:extLst>
          </p:cNvPr>
          <p:cNvSpPr txBox="1"/>
          <p:nvPr/>
        </p:nvSpPr>
        <p:spPr>
          <a:xfrm>
            <a:off x="3276598" y="3525545"/>
            <a:ext cx="2651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Simpson’s 1/3 rule: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E651BD-7150-4000-BDFF-5935940A1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980" y="5805018"/>
            <a:ext cx="3086531" cy="1743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A49B0A-7CBB-4C96-B9DE-484399D7FA20}"/>
              </a:ext>
            </a:extLst>
          </p:cNvPr>
          <p:cNvSpPr txBox="1"/>
          <p:nvPr/>
        </p:nvSpPr>
        <p:spPr>
          <a:xfrm>
            <a:off x="3429000" y="5459452"/>
            <a:ext cx="3352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Simpson’s 1/3 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314D7-8A6C-4DEB-B52E-1490B4283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89" y="5890339"/>
            <a:ext cx="2753109" cy="194337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8AC03FE-22C6-426E-ABFB-234E3A5661C0}"/>
              </a:ext>
            </a:extLst>
          </p:cNvPr>
          <p:cNvSpPr txBox="1"/>
          <p:nvPr/>
        </p:nvSpPr>
        <p:spPr>
          <a:xfrm>
            <a:off x="172087" y="5466123"/>
            <a:ext cx="5142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Trapezoidal: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F31DC5-D94A-4FA3-9099-69FD34A55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568" y="8275550"/>
            <a:ext cx="2876951" cy="13622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271DED-CE2E-4BDF-9A3F-148CABA7B5D4}"/>
              </a:ext>
            </a:extLst>
          </p:cNvPr>
          <p:cNvSpPr txBox="1"/>
          <p:nvPr/>
        </p:nvSpPr>
        <p:spPr>
          <a:xfrm>
            <a:off x="244089" y="7844576"/>
            <a:ext cx="2499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Simpson’s 3/8 rule: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62CA9B-388A-48EC-A6DF-1EF66351FB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6131"/>
          <a:stretch/>
        </p:blipFill>
        <p:spPr>
          <a:xfrm>
            <a:off x="3429000" y="8156470"/>
            <a:ext cx="3263900" cy="16004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4BCB5B-288C-41FC-94D9-7EFC3B64328F}"/>
              </a:ext>
            </a:extLst>
          </p:cNvPr>
          <p:cNvSpPr txBox="1"/>
          <p:nvPr/>
        </p:nvSpPr>
        <p:spPr>
          <a:xfrm>
            <a:off x="3429000" y="7738925"/>
            <a:ext cx="3429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Simpson’s 3/8:</a:t>
            </a:r>
          </a:p>
        </p:txBody>
      </p:sp>
    </p:spTree>
    <p:extLst>
      <p:ext uri="{BB962C8B-B14F-4D97-AF65-F5344CB8AC3E}">
        <p14:creationId xmlns:p14="http://schemas.microsoft.com/office/powerpoint/2010/main" val="187173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602</TotalTime>
  <Words>108</Words>
  <Application>Microsoft Office PowerPoint</Application>
  <PresentationFormat>A4 Paper (210x297 mm)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Tribhuvan University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Dangal</dc:creator>
  <cp:lastModifiedBy>Mark Dangal</cp:lastModifiedBy>
  <cp:revision>2</cp:revision>
  <dcterms:created xsi:type="dcterms:W3CDTF">2025-02-07T16:38:20Z</dcterms:created>
  <dcterms:modified xsi:type="dcterms:W3CDTF">2025-02-08T02:48:28Z</dcterms:modified>
</cp:coreProperties>
</file>