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6" r:id="rId4"/>
    <p:sldId id="257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7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5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2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B099-DFB6-418C-A6BA-6301EB03EC0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320A3-0FA4-480A-8C0A-3305D7E7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0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880" y="1633715"/>
            <a:ext cx="3793484" cy="516056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 algn="ctr">
              <a:lnSpc>
                <a:spcPct val="100000"/>
              </a:lnSpc>
              <a:spcBef>
                <a:spcPts val="64"/>
              </a:spcBef>
            </a:pP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ibhu</a:t>
            </a:r>
            <a:r>
              <a:rPr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289" y="2159517"/>
            <a:ext cx="2381255" cy="816537"/>
          </a:xfrm>
          <a:prstGeom prst="rect">
            <a:avLst/>
          </a:prstGeom>
        </p:spPr>
        <p:txBody>
          <a:bodyPr vert="horz" wrap="square" lIns="0" tIns="51720" rIns="0" bIns="0" rtlCol="0">
            <a:spAutoFit/>
          </a:bodyPr>
          <a:lstStyle/>
          <a:p>
            <a:pPr marL="8145" algn="ctr">
              <a:spcBef>
                <a:spcPts val="407"/>
              </a:spcBef>
            </a:pPr>
            <a:r>
              <a:rPr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Bhaktapur</a:t>
            </a:r>
            <a:r>
              <a:rPr b="1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b="1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3515" algn="ctr">
              <a:spcBef>
                <a:spcPts val="228"/>
              </a:spcBef>
            </a:pPr>
            <a:r>
              <a:rPr sz="12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Dudhpati-1</a:t>
            </a:r>
            <a:r>
              <a:rPr sz="1200" b="1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Bhaktapur,</a:t>
            </a:r>
            <a:r>
              <a:rPr sz="1200" b="1" spc="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019" y="5346454"/>
            <a:ext cx="5681472" cy="34636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 algn="ctr">
              <a:spcBef>
                <a:spcPts val="61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"Lab Report 2: Numerical Methods"(CSC212)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076" y="6156489"/>
            <a:ext cx="1982624" cy="994226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 algn="ctr">
              <a:lnSpc>
                <a:spcPts val="1443"/>
              </a:lnSpc>
              <a:spcBef>
                <a:spcPts val="67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</a:t>
            </a:r>
            <a:r>
              <a:rPr sz="1600" b="1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IN"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5" algn="ctr">
              <a:lnSpc>
                <a:spcPts val="1443"/>
              </a:lnSpc>
              <a:spcBef>
                <a:spcPts val="67"/>
              </a:spcBef>
            </a:pPr>
            <a:r>
              <a:rPr sz="16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1600" b="1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5" marR="186917" algn="ctr">
              <a:lnSpc>
                <a:spcPct val="112000"/>
              </a:lnSpc>
              <a:spcBef>
                <a:spcPts val="292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sz="1600" b="1" spc="-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sz="1600" b="1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spc="-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5" marR="186917" algn="ctr">
              <a:lnSpc>
                <a:spcPct val="112000"/>
              </a:lnSpc>
              <a:spcBef>
                <a:spcPts val="292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Level: </a:t>
            </a:r>
            <a:r>
              <a:rPr sz="1600" b="1"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B.Sc.</a:t>
            </a:r>
            <a:r>
              <a:rPr sz="1600" b="1" spc="-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6421" y="6121124"/>
            <a:ext cx="1516299" cy="653722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3258" algn="ctr">
              <a:lnSpc>
                <a:spcPct val="122300"/>
              </a:lnSpc>
              <a:spcBef>
                <a:spcPts val="64"/>
              </a:spcBef>
            </a:pPr>
            <a:r>
              <a:rPr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b="1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 </a:t>
            </a:r>
            <a:r>
              <a:rPr b="1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Bam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343" y="7826573"/>
            <a:ext cx="1845837" cy="22366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algn="ctr">
              <a:spcBef>
                <a:spcPts val="64"/>
              </a:spcBef>
            </a:pP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</a:t>
            </a:r>
            <a:r>
              <a:rPr sz="14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7309" y="7908994"/>
            <a:ext cx="1707170" cy="36345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algn="ctr">
              <a:spcBef>
                <a:spcPts val="64"/>
              </a:spcBef>
            </a:pPr>
            <a:r>
              <a:rPr sz="1154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sz="1154" b="1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154" b="1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4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sz="1154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4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sz="11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04821" y="7826573"/>
            <a:ext cx="2053735" cy="65566"/>
            <a:chOff x="7491962" y="12043495"/>
            <a:chExt cx="3202305" cy="10223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1962" y="12043495"/>
              <a:ext cx="3201944" cy="1020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526273" y="12073890"/>
              <a:ext cx="3167380" cy="0"/>
            </a:xfrm>
            <a:custGeom>
              <a:avLst/>
              <a:gdLst/>
              <a:ahLst/>
              <a:cxnLst/>
              <a:rect l="l" t="t" r="r" b="b"/>
              <a:pathLst>
                <a:path w="3167379">
                  <a:moveTo>
                    <a:pt x="0" y="0"/>
                  </a:moveTo>
                  <a:lnTo>
                    <a:pt x="316712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115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8" name="Picture 4" descr="Tribhuvan University (TU) Logo PNG Vector (SVG) Free Download">
            <a:extLst>
              <a:ext uri="{FF2B5EF4-FFF2-40B4-BE49-F238E27FC236}">
                <a16:creationId xmlns:a16="http://schemas.microsoft.com/office/drawing/2014/main" id="{926CD44C-C51B-4EA6-9486-8628DE5C6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79" y="3158"/>
            <a:ext cx="1440887" cy="166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">
            <a:extLst>
              <a:ext uri="{FF2B5EF4-FFF2-40B4-BE49-F238E27FC236}">
                <a16:creationId xmlns:a16="http://schemas.microsoft.com/office/drawing/2014/main" id="{196F81CC-6508-419B-9A26-6FD838E352B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3425" y="3100255"/>
            <a:ext cx="708660" cy="19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E4E9C-1DEB-475E-BC1B-95461805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71516"/>
            <a:ext cx="2591162" cy="4677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A919A-88C8-40BF-87AE-D9CFF0E1B326}"/>
              </a:ext>
            </a:extLst>
          </p:cNvPr>
          <p:cNvSpPr txBox="1"/>
          <p:nvPr/>
        </p:nvSpPr>
        <p:spPr>
          <a:xfrm>
            <a:off x="97176" y="265813"/>
            <a:ext cx="3986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using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682C8B-005B-4E91-BDC3-20A3C07F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64" y="3499511"/>
            <a:ext cx="2838846" cy="4944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FC531-C744-4747-825C-3607C7618054}"/>
              </a:ext>
            </a:extLst>
          </p:cNvPr>
          <p:cNvSpPr txBox="1"/>
          <p:nvPr/>
        </p:nvSpPr>
        <p:spPr>
          <a:xfrm>
            <a:off x="3243072" y="2666473"/>
            <a:ext cx="34320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using 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endParaRPr lang="en-US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48AE15-1C54-4E6F-A549-76EF411A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7" y="6175130"/>
            <a:ext cx="2581635" cy="35723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5B5E6A-A318-4525-8D71-A3D01CF69D38}"/>
              </a:ext>
            </a:extLst>
          </p:cNvPr>
          <p:cNvSpPr txBox="1"/>
          <p:nvPr/>
        </p:nvSpPr>
        <p:spPr>
          <a:xfrm>
            <a:off x="97176" y="5748944"/>
            <a:ext cx="1950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8F66B-6705-4A72-9C56-0119D6290DBA}"/>
              </a:ext>
            </a:extLst>
          </p:cNvPr>
          <p:cNvSpPr txBox="1"/>
          <p:nvPr/>
        </p:nvSpPr>
        <p:spPr>
          <a:xfrm>
            <a:off x="2628900" y="53810"/>
            <a:ext cx="310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 Output</a:t>
            </a:r>
          </a:p>
        </p:txBody>
      </p:sp>
    </p:spTree>
    <p:extLst>
      <p:ext uri="{BB962C8B-B14F-4D97-AF65-F5344CB8AC3E}">
        <p14:creationId xmlns:p14="http://schemas.microsoft.com/office/powerpoint/2010/main" val="180913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2B262-C575-423C-BFE4-69017218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97" y="801278"/>
            <a:ext cx="4219289" cy="2057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D120B-D080-400E-A022-4462EE60EFDE}"/>
              </a:ext>
            </a:extLst>
          </p:cNvPr>
          <p:cNvSpPr txBox="1"/>
          <p:nvPr/>
        </p:nvSpPr>
        <p:spPr>
          <a:xfrm>
            <a:off x="364481" y="358087"/>
            <a:ext cx="4111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division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63D782-3821-45C9-8182-A1BC5A30A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81" y="3261203"/>
            <a:ext cx="4219289" cy="270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9784FC-6750-4BDE-AC6E-EBB466D656E4}"/>
              </a:ext>
            </a:extLst>
          </p:cNvPr>
          <p:cNvSpPr txBox="1"/>
          <p:nvPr/>
        </p:nvSpPr>
        <p:spPr>
          <a:xfrm>
            <a:off x="306708" y="2810666"/>
            <a:ext cx="7081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Interpolation(second order)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CCE2B1-743C-4261-A472-5C9EB7A58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97" y="6470136"/>
            <a:ext cx="4450377" cy="3290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FF8464-36C6-4C5C-A2C4-C05DFD205E6E}"/>
              </a:ext>
            </a:extLst>
          </p:cNvPr>
          <p:cNvSpPr txBox="1"/>
          <p:nvPr/>
        </p:nvSpPr>
        <p:spPr>
          <a:xfrm>
            <a:off x="422296" y="5965278"/>
            <a:ext cx="5442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Divided difference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5562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80E9CD-2A21-4D79-8891-59F98CA6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4" y="857587"/>
            <a:ext cx="6134956" cy="3362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12FAFE-E65A-49BF-BAC5-FF178A5B2DC7}"/>
              </a:ext>
            </a:extLst>
          </p:cNvPr>
          <p:cNvSpPr txBox="1"/>
          <p:nvPr/>
        </p:nvSpPr>
        <p:spPr>
          <a:xfrm>
            <a:off x="292608" y="296755"/>
            <a:ext cx="5718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Gregory's forward interpolation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F577A-9D43-42BA-AD9B-3ED7A23C7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4" y="5390345"/>
            <a:ext cx="6325483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FB6CE-501A-4328-8DDA-C698D81E965F}"/>
              </a:ext>
            </a:extLst>
          </p:cNvPr>
          <p:cNvSpPr txBox="1"/>
          <p:nvPr/>
        </p:nvSpPr>
        <p:spPr>
          <a:xfrm>
            <a:off x="219456" y="4781213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Gregory’s Backward interpolation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4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F3910-5136-49DE-B46D-A1298C58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" y="684031"/>
            <a:ext cx="3239206" cy="4047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FCA41-14B8-4E08-83B5-8693B4CF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684031"/>
            <a:ext cx="3318025" cy="4189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457F3-3BC2-458A-A23C-208786CD6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50" y="5623513"/>
            <a:ext cx="6213500" cy="4282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7D76B-022A-46EE-B414-9E392F14F646}"/>
              </a:ext>
            </a:extLst>
          </p:cNvPr>
          <p:cNvSpPr txBox="1"/>
          <p:nvPr/>
        </p:nvSpPr>
        <p:spPr>
          <a:xfrm>
            <a:off x="110975" y="5160908"/>
            <a:ext cx="4022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Polynomial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A666E-BEF7-45E5-8D3C-89D7AD515290}"/>
              </a:ext>
            </a:extLst>
          </p:cNvPr>
          <p:cNvSpPr txBox="1"/>
          <p:nvPr/>
        </p:nvSpPr>
        <p:spPr>
          <a:xfrm>
            <a:off x="3586640" y="240225"/>
            <a:ext cx="2606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Exponential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D373D-8086-426D-BAA5-E1179750FC6C}"/>
              </a:ext>
            </a:extLst>
          </p:cNvPr>
          <p:cNvSpPr txBox="1"/>
          <p:nvPr/>
        </p:nvSpPr>
        <p:spPr>
          <a:xfrm>
            <a:off x="322250" y="240225"/>
            <a:ext cx="2798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86692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119</Words>
  <Application>Microsoft Office PowerPoint</Application>
  <PresentationFormat>A4 Paper (210x297 mm)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Tribhuvan University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Dangal</dc:creator>
  <cp:lastModifiedBy>Mark Dangal</cp:lastModifiedBy>
  <cp:revision>4</cp:revision>
  <dcterms:created xsi:type="dcterms:W3CDTF">2025-01-25T07:24:10Z</dcterms:created>
  <dcterms:modified xsi:type="dcterms:W3CDTF">2025-01-26T03:18:19Z</dcterms:modified>
</cp:coreProperties>
</file>