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506" autoAdjust="0"/>
  </p:normalViewPr>
  <p:slideViewPr>
    <p:cSldViewPr snapToGrid="0">
      <p:cViewPr>
        <p:scale>
          <a:sx n="66" d="100"/>
          <a:sy n="66" d="100"/>
        </p:scale>
        <p:origin x="2615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BEC-0295-42E4-98F3-2392E5005371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6AFF-C1A7-4C15-B1EE-6BBEEE14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6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BEC-0295-42E4-98F3-2392E5005371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6AFF-C1A7-4C15-B1EE-6BBEEE14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9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BEC-0295-42E4-98F3-2392E5005371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6AFF-C1A7-4C15-B1EE-6BBEEE14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BEC-0295-42E4-98F3-2392E5005371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6AFF-C1A7-4C15-B1EE-6BBEEE14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8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BEC-0295-42E4-98F3-2392E5005371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6AFF-C1A7-4C15-B1EE-6BBEEE14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9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BEC-0295-42E4-98F3-2392E5005371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6AFF-C1A7-4C15-B1EE-6BBEEE14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7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BEC-0295-42E4-98F3-2392E5005371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6AFF-C1A7-4C15-B1EE-6BBEEE14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4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BEC-0295-42E4-98F3-2392E5005371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6AFF-C1A7-4C15-B1EE-6BBEEE14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4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BEC-0295-42E4-98F3-2392E5005371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6AFF-C1A7-4C15-B1EE-6BBEEE14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4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BEC-0295-42E4-98F3-2392E5005371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6AFF-C1A7-4C15-B1EE-6BBEEE14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6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BEC-0295-42E4-98F3-2392E5005371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6AFF-C1A7-4C15-B1EE-6BBEEE14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5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65BEC-0295-42E4-98F3-2392E5005371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6AFF-C1A7-4C15-B1EE-6BBEEE14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8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BE4E9C-1DEB-475E-BC1B-954618059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850178"/>
            <a:ext cx="2591162" cy="4677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0A919A-88C8-40BF-87AE-D9CFF0E1B326}"/>
              </a:ext>
            </a:extLst>
          </p:cNvPr>
          <p:cNvSpPr txBox="1"/>
          <p:nvPr/>
        </p:nvSpPr>
        <p:spPr>
          <a:xfrm>
            <a:off x="97176" y="76200"/>
            <a:ext cx="39867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old_n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using </a:t>
            </a: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682C8B-005B-4E91-BDC3-20A3C07F3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567" y="819811"/>
            <a:ext cx="2838846" cy="49441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BFC531-C744-4747-825C-3607C7618054}"/>
              </a:ext>
            </a:extLst>
          </p:cNvPr>
          <p:cNvSpPr txBox="1"/>
          <p:nvPr/>
        </p:nvSpPr>
        <p:spPr>
          <a:xfrm>
            <a:off x="3243072" y="12192"/>
            <a:ext cx="343204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old_n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using </a:t>
            </a:r>
            <a:r>
              <a:rPr lang="en-US" sz="2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48AE15-1C54-4E6F-A549-76EF411AE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07" y="6175130"/>
            <a:ext cx="2581635" cy="35723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5B5E6A-A318-4525-8D71-A3D01CF69D38}"/>
              </a:ext>
            </a:extLst>
          </p:cNvPr>
          <p:cNvSpPr txBox="1"/>
          <p:nvPr/>
        </p:nvSpPr>
        <p:spPr>
          <a:xfrm>
            <a:off x="97176" y="5748944"/>
            <a:ext cx="1950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old_n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13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35</Words>
  <Application>Microsoft Office PowerPoint</Application>
  <PresentationFormat>A4 Paper (210x297 mm)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Dangal</dc:creator>
  <cp:lastModifiedBy>Mark Dangal</cp:lastModifiedBy>
  <cp:revision>1</cp:revision>
  <dcterms:created xsi:type="dcterms:W3CDTF">2025-01-26T03:08:51Z</dcterms:created>
  <dcterms:modified xsi:type="dcterms:W3CDTF">2025-01-26T03:16:07Z</dcterms:modified>
</cp:coreProperties>
</file>