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7b1ca0af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7b1ca0af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b1ca0af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b1ca0af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b1ca0afe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b1ca0af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7b1ca0af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7b1ca0af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7b1ca0af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7b1ca0af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feka.ac.i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 rot="2700000">
            <a:off x="465470" y="1511697"/>
            <a:ext cx="4111967" cy="157911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Snake </a:t>
            </a:r>
            <a:endParaRPr sz="6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650450" y="4363575"/>
            <a:ext cx="22860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Lurie - 316740596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Omri Ohayon - 203950241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526" y="1918425"/>
            <a:ext cx="2445149" cy="244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3077275" y="545450"/>
            <a:ext cx="5859300" cy="3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מטרת </a:t>
            </a:r>
            <a:r>
              <a:rPr lang="en"/>
              <a:t>הפרויקט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יצירת המשחק הקלאסי , סנייק , על גבי מסך גרפי תוך שימוש עזר במקלדת באמצעות PIC32.</a:t>
            </a:r>
            <a:endParaRPr sz="1200"/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6650450" y="4363575"/>
            <a:ext cx="22860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Lurie - 316740596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Omri Ohayon - 203950241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ctrTitle"/>
          </p:nvPr>
        </p:nvSpPr>
        <p:spPr>
          <a:xfrm>
            <a:off x="3077275" y="545450"/>
            <a:ext cx="5859300" cy="3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סקירה כללית של המוצר</a:t>
            </a:r>
            <a:endParaRPr sz="3600"/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במסגרת הפרויקט </a:t>
            </a:r>
            <a:r>
              <a:rPr lang="en" sz="1200"/>
              <a:t>תכננו</a:t>
            </a:r>
            <a:r>
              <a:rPr lang="en" sz="1200"/>
              <a:t> מערכת למשחק </a:t>
            </a:r>
            <a:r>
              <a:rPr lang="en" sz="1200"/>
              <a:t>Snake.</a:t>
            </a:r>
            <a:endParaRPr sz="1200"/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כאשר השתמשנו בידע שנרכש מהניסויים בכיתה :</a:t>
            </a:r>
            <a:endParaRPr sz="1200"/>
          </a:p>
          <a:p>
            <a:pPr indent="-304800" lvl="0" marL="457200" rtl="1" algn="r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ניסוי 1 - שימוש ב LEDs - הצגת תוצאת המשחק באמצעות הלדים.</a:t>
            </a:r>
            <a:endParaRPr sz="1200"/>
          </a:p>
          <a:p>
            <a:pPr indent="-304800" lvl="0" marL="457200" rtl="1" algn="r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ניסוי 2 - הפעלת תצוגת LCD - הצגת תוצאת המשחק במהלך המשחק והודעת סיום בסופו.</a:t>
            </a:r>
            <a:endParaRPr sz="1200"/>
          </a:p>
          <a:p>
            <a:pPr indent="-304800" lvl="0" marL="457200" rtl="1" algn="r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ניסוי 3 - יצירת פונט חדש לטובת כתיבה על גבי ה LCD.</a:t>
            </a:r>
            <a:endParaRPr sz="1200"/>
          </a:p>
          <a:p>
            <a:pPr indent="-304800" lvl="0" marL="457200" rtl="1" algn="r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ניסוי 4 - הפעלת לוח מקשים - שימוש בלוח המקשים לשליטה בנחש באמצעות המקשים 2,4,6,8.</a:t>
            </a:r>
            <a:endParaRPr sz="12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בנוסף, המשחק מתנהל על גבי המסך הגרפי (LCD-G) בו מצוייר הנחש בהתאם לכיוון ההתקדמות     </a:t>
            </a:r>
            <a:endParaRPr sz="12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שלו ובנוסף מצויירים באופן רנדומלי פירות אשר אכילתן משפיעה על גודלו.</a:t>
            </a:r>
            <a:endParaRPr sz="12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בסיום המשחק, מופעל ה Buzzer שאורכו נקבע באמצעות Timer.</a:t>
            </a:r>
            <a:endParaRPr sz="1200"/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ctrTitle"/>
          </p:nvPr>
        </p:nvSpPr>
        <p:spPr>
          <a:xfrm>
            <a:off x="3077275" y="545450"/>
            <a:ext cx="5859300" cy="3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חלוקה למודולים</a:t>
            </a:r>
            <a:endParaRPr sz="3600"/>
          </a:p>
          <a:p>
            <a:pPr indent="-342900" lvl="0" marL="914400" rtl="1" algn="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Buzzer</a:t>
            </a:r>
            <a:endParaRPr sz="1800"/>
          </a:p>
          <a:p>
            <a:pPr indent="-342900" lvl="0" marL="914400" rtl="1" algn="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KeyPad</a:t>
            </a:r>
            <a:endParaRPr sz="1800"/>
          </a:p>
          <a:p>
            <a:pPr indent="-342900" lvl="0" marL="914400" rtl="1" algn="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Leds</a:t>
            </a:r>
            <a:endParaRPr sz="1800"/>
          </a:p>
          <a:p>
            <a:pPr indent="-342900" lvl="0" marL="914400" rtl="1" algn="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LCD Display</a:t>
            </a:r>
            <a:endParaRPr sz="1800"/>
          </a:p>
          <a:p>
            <a:pPr indent="45720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/>
          </a:p>
          <a:p>
            <a:pPr indent="45720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למידה עצמית : 	</a:t>
            </a:r>
            <a:endParaRPr b="1" sz="1800" u="sng"/>
          </a:p>
          <a:p>
            <a:pPr indent="-342900" lvl="0" marL="914400" rtl="1" algn="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Timer</a:t>
            </a:r>
            <a:endParaRPr sz="1800"/>
          </a:p>
          <a:p>
            <a:pPr indent="-342900" lvl="0" marL="914400" rtl="1" algn="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LCDG Display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ctrTitle"/>
          </p:nvPr>
        </p:nvSpPr>
        <p:spPr>
          <a:xfrm>
            <a:off x="3077275" y="545450"/>
            <a:ext cx="5859300" cy="3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ציוד, חומרה, תוכנה ואחסון נדרשים למימוש</a:t>
            </a:r>
            <a:endParaRPr sz="2400" u="sng"/>
          </a:p>
          <a:p>
            <a:pPr indent="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הפרויקט</a:t>
            </a:r>
            <a:endParaRPr sz="2400" u="sng"/>
          </a:p>
          <a:p>
            <a:pPr indent="-317500" lvl="0" marL="914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Microchip PIC32</a:t>
            </a:r>
            <a:endParaRPr sz="1400"/>
          </a:p>
          <a:p>
            <a:pPr indent="-317500" lvl="0" marL="914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PC</a:t>
            </a:r>
            <a:endParaRPr sz="1400"/>
          </a:p>
          <a:p>
            <a:pPr indent="-317500" lvl="0" marL="914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Real ice</a:t>
            </a:r>
            <a:endParaRPr sz="1400"/>
          </a:p>
          <a:p>
            <a:pPr indent="-317500" lvl="0" marL="914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MPLAB IDE v8.66</a:t>
            </a:r>
            <a:endParaRPr sz="1400"/>
          </a:p>
          <a:p>
            <a:pPr indent="-317500" lvl="0" marL="914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Power supplier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ctrTitle"/>
          </p:nvPr>
        </p:nvSpPr>
        <p:spPr>
          <a:xfrm>
            <a:off x="3077275" y="545450"/>
            <a:ext cx="5859300" cy="3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ביבליוגרפיה</a:t>
            </a:r>
            <a:endParaRPr sz="2400" u="sng"/>
          </a:p>
          <a:p>
            <a:pPr indent="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מצגות וניסויי מעבדה בקורס "מערכות משובצות מחשב" במכללת אפקה להנדסה </a:t>
            </a:r>
            <a:endParaRPr sz="1400"/>
          </a:p>
          <a:p>
            <a:pPr indent="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מרצה הקורס - ד"ר מנחם אפשטיין.</a:t>
            </a:r>
            <a:endParaRPr sz="1400"/>
          </a:p>
          <a:p>
            <a:pPr indent="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https://www.afeka.ac.il</a:t>
            </a:r>
            <a:endParaRPr sz="1400"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