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/>
    <p:restoredTop sz="93427"/>
  </p:normalViewPr>
  <p:slideViewPr>
    <p:cSldViewPr snapToGrid="0" snapToObjects="1">
      <p:cViewPr varScale="1">
        <p:scale>
          <a:sx n="80" d="100"/>
          <a:sy n="80" d="100"/>
        </p:scale>
        <p:origin x="12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0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0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0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9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7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3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C300-1E90-DF4D-9DEF-851E47C3C0B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4029849" cy="1271866"/>
          </a:xfrm>
        </p:spPr>
        <p:txBody>
          <a:bodyPr>
            <a:normAutofit fontScale="90000"/>
          </a:bodyPr>
          <a:lstStyle/>
          <a:p>
            <a:r>
              <a:rPr lang="en-US" dirty="0"/>
              <a:t>Robot Control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950026" y="2086726"/>
            <a:ext cx="1353787" cy="1654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</a:p>
        </p:txBody>
      </p:sp>
      <p:sp>
        <p:nvSpPr>
          <p:cNvPr id="7" name="Rectangle 6"/>
          <p:cNvSpPr/>
          <p:nvPr/>
        </p:nvSpPr>
        <p:spPr>
          <a:xfrm>
            <a:off x="950025" y="3740727"/>
            <a:ext cx="1353787" cy="4111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Odometry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0025" y="4148279"/>
            <a:ext cx="1353787" cy="4111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945851" y="4555831"/>
            <a:ext cx="1353787" cy="4111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GPS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45850" y="4972069"/>
            <a:ext cx="1353787" cy="4111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</a:t>
            </a:r>
            <a:r>
              <a:rPr lang="en-US" dirty="0" err="1"/>
              <a:t>Lidar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650" y="2091821"/>
            <a:ext cx="2943184" cy="345636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7" idx="3"/>
          </p:cNvCxnSpPr>
          <p:nvPr/>
        </p:nvCxnSpPr>
        <p:spPr>
          <a:xfrm flipV="1">
            <a:off x="2303812" y="3946298"/>
            <a:ext cx="5760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2307986" y="4248523"/>
            <a:ext cx="181227" cy="681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5473" y="4596519"/>
            <a:ext cx="370803" cy="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8990" y="3782290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i="1" dirty="0">
                <a:latin typeface="Times New Roman" charset="0"/>
                <a:ea typeface="Times New Roman" charset="0"/>
                <a:cs typeface="Times New Roman" charset="0"/>
              </a:rPr>
              <a:t>δ</a:t>
            </a:r>
            <a:r>
              <a:rPr lang="en-US" sz="1400" i="1" baseline="-25000" dirty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l-GR" sz="1400" b="1" dirty="0"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sz="1400" b="1" i="1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92580" y="5177639"/>
            <a:ext cx="5760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78402" y="5021594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sz="1400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 + </a:t>
            </a:r>
            <a:r>
              <a:rPr lang="en-US" sz="1400" b="1" i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n-US" sz="1400" b="1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5205" y="4401942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sz="14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l-GR" sz="1400" b="1" dirty="0"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sz="1400" b="1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605073" y="3946298"/>
            <a:ext cx="96692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96697" y="4576950"/>
            <a:ext cx="96692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63356" y="3140847"/>
            <a:ext cx="2583433" cy="182137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209468" y="3106628"/>
            <a:ext cx="2290187" cy="1824727"/>
            <a:chOff x="4209468" y="3142253"/>
            <a:chExt cx="2290187" cy="1824727"/>
          </a:xfrm>
        </p:grpSpPr>
        <p:grpSp>
          <p:nvGrpSpPr>
            <p:cNvPr id="34" name="Group 33"/>
            <p:cNvGrpSpPr/>
            <p:nvPr/>
          </p:nvGrpSpPr>
          <p:grpSpPr>
            <a:xfrm>
              <a:off x="4209468" y="3142253"/>
              <a:ext cx="2290187" cy="1824727"/>
              <a:chOff x="4147683" y="3142253"/>
              <a:chExt cx="2290187" cy="182472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572000" y="3530066"/>
                <a:ext cx="1865870" cy="14369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Odometry</a:t>
                </a:r>
                <a:r>
                  <a:rPr lang="en-US" dirty="0"/>
                  <a:t> model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A249AA8-6836-CC42-9683-7611B327B1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2185" r="23978" b="65044"/>
              <a:stretch/>
            </p:blipFill>
            <p:spPr>
              <a:xfrm>
                <a:off x="4147683" y="3629468"/>
                <a:ext cx="358346" cy="278798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9A249AA8-6836-CC42-9683-7611B327B1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6911" r="39729" b="69624"/>
              <a:stretch/>
            </p:blipFill>
            <p:spPr>
              <a:xfrm>
                <a:off x="4160040" y="4300748"/>
                <a:ext cx="345989" cy="242267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243485" y="3142253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EKF</a:t>
                </a:r>
              </a:p>
            </p:txBody>
          </p: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A249AA8-6836-CC42-9683-7611B327B1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67" r="20485" b="61369"/>
            <a:stretch/>
          </p:blipFill>
          <p:spPr>
            <a:xfrm>
              <a:off x="4658499" y="4646517"/>
              <a:ext cx="1828800" cy="301982"/>
            </a:xfrm>
            <a:prstGeom prst="rect">
              <a:avLst/>
            </a:prstGeom>
          </p:spPr>
        </p:pic>
      </p:grpSp>
      <p:cxnSp>
        <p:nvCxnSpPr>
          <p:cNvPr id="44" name="Straight Arrow Connector 43"/>
          <p:cNvCxnSpPr/>
          <p:nvPr/>
        </p:nvCxnSpPr>
        <p:spPr>
          <a:xfrm>
            <a:off x="6539847" y="4246963"/>
            <a:ext cx="430237" cy="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27888" y="5009237"/>
            <a:ext cx="1865870" cy="5221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Occupancy grid</a:t>
            </a:r>
          </a:p>
          <a:p>
            <a:pPr algn="ctr"/>
            <a:r>
              <a:rPr lang="en-US" dirty="0"/>
              <a:t>update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298392" y="4388279"/>
            <a:ext cx="6680" cy="57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571834" y="5201389"/>
            <a:ext cx="43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010768" y="5011644"/>
            <a:ext cx="849420" cy="361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Filter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860188" y="5175482"/>
            <a:ext cx="196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827888" y="2303813"/>
            <a:ext cx="1865870" cy="5221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 Controller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7279171" y="2825934"/>
            <a:ext cx="0" cy="126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8072839" y="2825934"/>
            <a:ext cx="0" cy="21934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827888" y="1458418"/>
            <a:ext cx="1865870" cy="5221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 Planner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760823" y="2004289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307986" y="2425252"/>
            <a:ext cx="4519902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92907" y="20559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v</a:t>
            </a:r>
            <a:r>
              <a:rPr lang="en-US" i="1" baseline="-25000" dirty="0" err="1"/>
              <a:t>d</a:t>
            </a:r>
            <a:endParaRPr lang="en-US" i="1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5215114" y="24810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ω</a:t>
            </a:r>
            <a:r>
              <a:rPr lang="en-US" i="1" baseline="-25000" dirty="0"/>
              <a:t>d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2294132" y="2577652"/>
            <a:ext cx="4519902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814034" y="634851"/>
            <a:ext cx="1865870" cy="5221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&amp; Task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739350" y="119106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827888" y="6266916"/>
            <a:ext cx="1865870" cy="5221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Data Output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827889" y="5735444"/>
            <a:ext cx="1865870" cy="361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 processing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7760824" y="5539691"/>
            <a:ext cx="0" cy="207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7782597" y="6119602"/>
            <a:ext cx="0" cy="207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827889" y="54152"/>
            <a:ext cx="1865870" cy="5554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</a:p>
          <a:p>
            <a:pPr algn="ctr"/>
            <a:r>
              <a:rPr lang="en-US" dirty="0"/>
              <a:t>Model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9BA0FFB-3995-EE49-A3B8-D82E96805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085" b="54419"/>
          <a:stretch/>
        </p:blipFill>
        <p:spPr>
          <a:xfrm>
            <a:off x="7003738" y="4113674"/>
            <a:ext cx="675296" cy="2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43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Robot Control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</cp:lastModifiedBy>
  <cp:revision>7</cp:revision>
  <cp:lastPrinted>2019-06-04T00:26:47Z</cp:lastPrinted>
  <dcterms:created xsi:type="dcterms:W3CDTF">2018-06-04T16:10:24Z</dcterms:created>
  <dcterms:modified xsi:type="dcterms:W3CDTF">2019-06-04T00:27:14Z</dcterms:modified>
</cp:coreProperties>
</file>