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F51ED-15B4-DF42-B508-006B84488BF0}" v="767" dt="2023-04-23T19:08:25.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7"/>
    <p:restoredTop sz="94637"/>
  </p:normalViewPr>
  <p:slideViewPr>
    <p:cSldViewPr snapToGrid="0">
      <p:cViewPr>
        <p:scale>
          <a:sx n="56" d="100"/>
          <a:sy n="56" d="100"/>
        </p:scale>
        <p:origin x="1480"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nell Ford (student)" userId="S::darnell.ford@my.utsa.edu::60e3d762-46e2-4dc7-b2a6-4e9d10b38edb" providerId="AD" clId="Web-{93C7E594-3687-98B4-342C-62DC7CDAADD4}"/>
    <pc:docChg chg="modSld modMainMaster">
      <pc:chgData name="Darnell Ford (student)" userId="S::darnell.ford@my.utsa.edu::60e3d762-46e2-4dc7-b2a6-4e9d10b38edb" providerId="AD" clId="Web-{93C7E594-3687-98B4-342C-62DC7CDAADD4}" dt="2023-04-19T17:50:09.381" v="545" actId="20577"/>
      <pc:docMkLst>
        <pc:docMk/>
      </pc:docMkLst>
      <pc:sldChg chg="mod">
        <pc:chgData name="Darnell Ford (student)" userId="S::darnell.ford@my.utsa.edu::60e3d762-46e2-4dc7-b2a6-4e9d10b38edb" providerId="AD" clId="Web-{93C7E594-3687-98B4-342C-62DC7CDAADD4}" dt="2023-04-19T17:12:51.725" v="3"/>
        <pc:sldMkLst>
          <pc:docMk/>
          <pc:sldMk cId="109857222" sldId="256"/>
        </pc:sldMkLst>
      </pc:sldChg>
      <pc:sldChg chg="addSp delSp modSp mod">
        <pc:chgData name="Darnell Ford (student)" userId="S::darnell.ford@my.utsa.edu::60e3d762-46e2-4dc7-b2a6-4e9d10b38edb" providerId="AD" clId="Web-{93C7E594-3687-98B4-342C-62DC7CDAADD4}" dt="2023-04-19T17:50:09.381" v="545" actId="20577"/>
        <pc:sldMkLst>
          <pc:docMk/>
          <pc:sldMk cId="3354035731" sldId="257"/>
        </pc:sldMkLst>
        <pc:spChg chg="del">
          <ac:chgData name="Darnell Ford (student)" userId="S::darnell.ford@my.utsa.edu::60e3d762-46e2-4dc7-b2a6-4e9d10b38edb" providerId="AD" clId="Web-{93C7E594-3687-98B4-342C-62DC7CDAADD4}" dt="2023-04-19T17:25:55.377" v="5"/>
          <ac:spMkLst>
            <pc:docMk/>
            <pc:sldMk cId="3354035731" sldId="257"/>
            <ac:spMk id="3" creationId="{B98B495E-610B-CB4F-3C91-FE1D277F3EA5}"/>
          </ac:spMkLst>
        </pc:spChg>
        <pc:spChg chg="add mod">
          <ac:chgData name="Darnell Ford (student)" userId="S::darnell.ford@my.utsa.edu::60e3d762-46e2-4dc7-b2a6-4e9d10b38edb" providerId="AD" clId="Web-{93C7E594-3687-98B4-342C-62DC7CDAADD4}" dt="2023-04-19T17:45:55.450" v="347" actId="1076"/>
          <ac:spMkLst>
            <pc:docMk/>
            <pc:sldMk cId="3354035731" sldId="257"/>
            <ac:spMk id="5" creationId="{8B6FE460-7681-64EE-4333-F28022395246}"/>
          </ac:spMkLst>
        </pc:spChg>
        <pc:spChg chg="add mod">
          <ac:chgData name="Darnell Ford (student)" userId="S::darnell.ford@my.utsa.edu::60e3d762-46e2-4dc7-b2a6-4e9d10b38edb" providerId="AD" clId="Web-{93C7E594-3687-98B4-342C-62DC7CDAADD4}" dt="2023-04-19T17:47:53.689" v="436" actId="1076"/>
          <ac:spMkLst>
            <pc:docMk/>
            <pc:sldMk cId="3354035731" sldId="257"/>
            <ac:spMk id="7" creationId="{B22C1E81-FC94-5D33-CDD3-FBE227EBC917}"/>
          </ac:spMkLst>
        </pc:spChg>
        <pc:spChg chg="add mod">
          <ac:chgData name="Darnell Ford (student)" userId="S::darnell.ford@my.utsa.edu::60e3d762-46e2-4dc7-b2a6-4e9d10b38edb" providerId="AD" clId="Web-{93C7E594-3687-98B4-342C-62DC7CDAADD4}" dt="2023-04-19T17:50:09.381" v="545" actId="20577"/>
          <ac:spMkLst>
            <pc:docMk/>
            <pc:sldMk cId="3354035731" sldId="257"/>
            <ac:spMk id="8" creationId="{4E5554D4-C660-8F81-3A06-374E640089A6}"/>
          </ac:spMkLst>
        </pc:spChg>
        <pc:picChg chg="add mod ord">
          <ac:chgData name="Darnell Ford (student)" userId="S::darnell.ford@my.utsa.edu::60e3d762-46e2-4dc7-b2a6-4e9d10b38edb" providerId="AD" clId="Web-{93C7E594-3687-98B4-342C-62DC7CDAADD4}" dt="2023-04-19T17:28:31.742" v="17" actId="1076"/>
          <ac:picMkLst>
            <pc:docMk/>
            <pc:sldMk cId="3354035731" sldId="257"/>
            <ac:picMk id="4" creationId="{6F7C6BFD-F7C6-43D2-788A-6C6C76A9C4E5}"/>
          </ac:picMkLst>
        </pc:picChg>
        <pc:picChg chg="add mod">
          <ac:chgData name="Darnell Ford (student)" userId="S::darnell.ford@my.utsa.edu::60e3d762-46e2-4dc7-b2a6-4e9d10b38edb" providerId="AD" clId="Web-{93C7E594-3687-98B4-342C-62DC7CDAADD4}" dt="2023-04-19T17:28:45.508" v="20" actId="14100"/>
          <ac:picMkLst>
            <pc:docMk/>
            <pc:sldMk cId="3354035731" sldId="257"/>
            <ac:picMk id="6" creationId="{7890D698-A53A-894A-ECBD-70E037242EF8}"/>
          </ac:picMkLst>
        </pc:picChg>
      </pc:sldChg>
      <pc:sldChg chg="mod setBg">
        <pc:chgData name="Darnell Ford (student)" userId="S::darnell.ford@my.utsa.edu::60e3d762-46e2-4dc7-b2a6-4e9d10b38edb" providerId="AD" clId="Web-{93C7E594-3687-98B4-342C-62DC7CDAADD4}" dt="2023-04-19T17:12:51.725" v="3"/>
        <pc:sldMkLst>
          <pc:docMk/>
          <pc:sldMk cId="3152615372" sldId="258"/>
        </pc:sldMkLst>
      </pc:sldChg>
      <pc:sldChg chg="mod delAnim modAnim">
        <pc:chgData name="Darnell Ford (student)" userId="S::darnell.ford@my.utsa.edu::60e3d762-46e2-4dc7-b2a6-4e9d10b38edb" providerId="AD" clId="Web-{93C7E594-3687-98B4-342C-62DC7CDAADD4}" dt="2023-04-19T17:14:48.010" v="4"/>
        <pc:sldMkLst>
          <pc:docMk/>
          <pc:sldMk cId="3491338551" sldId="259"/>
        </pc:sldMkLst>
      </pc:sldChg>
      <pc:sldChg chg="mod">
        <pc:chgData name="Darnell Ford (student)" userId="S::darnell.ford@my.utsa.edu::60e3d762-46e2-4dc7-b2a6-4e9d10b38edb" providerId="AD" clId="Web-{93C7E594-3687-98B4-342C-62DC7CDAADD4}" dt="2023-04-19T17:12:51.725" v="3"/>
        <pc:sldMkLst>
          <pc:docMk/>
          <pc:sldMk cId="2859360696" sldId="260"/>
        </pc:sldMkLst>
      </pc:sldChg>
      <pc:sldChg chg="mod">
        <pc:chgData name="Darnell Ford (student)" userId="S::darnell.ford@my.utsa.edu::60e3d762-46e2-4dc7-b2a6-4e9d10b38edb" providerId="AD" clId="Web-{93C7E594-3687-98B4-342C-62DC7CDAADD4}" dt="2023-04-19T17:12:51.725" v="3"/>
        <pc:sldMkLst>
          <pc:docMk/>
          <pc:sldMk cId="101454480" sldId="261"/>
        </pc:sldMkLst>
      </pc:sldChg>
      <pc:sldChg chg="mod">
        <pc:chgData name="Darnell Ford (student)" userId="S::darnell.ford@my.utsa.edu::60e3d762-46e2-4dc7-b2a6-4e9d10b38edb" providerId="AD" clId="Web-{93C7E594-3687-98B4-342C-62DC7CDAADD4}" dt="2023-04-19T17:12:51.725" v="3"/>
        <pc:sldMkLst>
          <pc:docMk/>
          <pc:sldMk cId="3808086219" sldId="262"/>
        </pc:sldMkLst>
      </pc:sldChg>
      <pc:sldMasterChg chg="mod setBg modSldLayout">
        <pc:chgData name="Darnell Ford (student)" userId="S::darnell.ford@my.utsa.edu::60e3d762-46e2-4dc7-b2a6-4e9d10b38edb" providerId="AD" clId="Web-{93C7E594-3687-98B4-342C-62DC7CDAADD4}" dt="2023-04-19T17:12:51.725" v="3"/>
        <pc:sldMasterMkLst>
          <pc:docMk/>
          <pc:sldMasterMk cId="1244147819" sldId="2147483711"/>
        </pc:sldMasterMkLst>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1269808109" sldId="2147483700"/>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512569657" sldId="2147483701"/>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477965747" sldId="2147483702"/>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311870772" sldId="2147483703"/>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392077096" sldId="2147483704"/>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2480905236" sldId="2147483705"/>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411040705" sldId="2147483706"/>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3688305219" sldId="2147483707"/>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3518384597" sldId="2147483708"/>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102013053" sldId="2147483709"/>
          </pc:sldLayoutMkLst>
        </pc:sldLayoutChg>
        <pc:sldLayoutChg chg="mod">
          <pc:chgData name="Darnell Ford (student)" userId="S::darnell.ford@my.utsa.edu::60e3d762-46e2-4dc7-b2a6-4e9d10b38edb" providerId="AD" clId="Web-{93C7E594-3687-98B4-342C-62DC7CDAADD4}" dt="2023-04-19T17:12:51.725" v="3"/>
          <pc:sldLayoutMkLst>
            <pc:docMk/>
            <pc:sldMasterMk cId="1244147819" sldId="2147483711"/>
            <pc:sldLayoutMk cId="1983936602" sldId="2147483710"/>
          </pc:sldLayoutMkLst>
        </pc:sldLayoutChg>
      </pc:sldMasterChg>
    </pc:docChg>
  </pc:docChgLst>
  <pc:docChgLst>
    <pc:chgData name="Marlist Villegas Verschoyle (student)" userId="S::marlist.villegasverschoyle@my.utsa.edu::b32ad9f2-4512-4cbd-a6d8-c7130c81f0f1" providerId="AD" clId="Web-{8E368A34-6002-477E-A94C-B0299AEC93D8}"/>
    <pc:docChg chg="addSld modSld sldOrd">
      <pc:chgData name="Marlist Villegas Verschoyle (student)" userId="S::marlist.villegasverschoyle@my.utsa.edu::b32ad9f2-4512-4cbd-a6d8-c7130c81f0f1" providerId="AD" clId="Web-{8E368A34-6002-477E-A94C-B0299AEC93D8}" dt="2023-04-17T17:40:53.266" v="92"/>
      <pc:docMkLst>
        <pc:docMk/>
      </pc:docMkLst>
      <pc:sldChg chg="addSp delSp modSp">
        <pc:chgData name="Marlist Villegas Verschoyle (student)" userId="S::marlist.villegasverschoyle@my.utsa.edu::b32ad9f2-4512-4cbd-a6d8-c7130c81f0f1" providerId="AD" clId="Web-{8E368A34-6002-477E-A94C-B0299AEC93D8}" dt="2023-04-17T17:40:53.266" v="92"/>
        <pc:sldMkLst>
          <pc:docMk/>
          <pc:sldMk cId="109857222" sldId="256"/>
        </pc:sldMkLst>
        <pc:spChg chg="mod">
          <ac:chgData name="Marlist Villegas Verschoyle (student)" userId="S::marlist.villegasverschoyle@my.utsa.edu::b32ad9f2-4512-4cbd-a6d8-c7130c81f0f1" providerId="AD" clId="Web-{8E368A34-6002-477E-A94C-B0299AEC93D8}" dt="2023-04-17T17:22:13.764" v="11" actId="20577"/>
          <ac:spMkLst>
            <pc:docMk/>
            <pc:sldMk cId="109857222" sldId="256"/>
            <ac:spMk id="3" creationId="{00000000-0000-0000-0000-000000000000}"/>
          </ac:spMkLst>
        </pc:spChg>
        <pc:picChg chg="add mod">
          <ac:chgData name="Marlist Villegas Verschoyle (student)" userId="S::marlist.villegasverschoyle@my.utsa.edu::b32ad9f2-4512-4cbd-a6d8-c7130c81f0f1" providerId="AD" clId="Web-{8E368A34-6002-477E-A94C-B0299AEC93D8}" dt="2023-04-17T17:30:10.762" v="21" actId="1076"/>
          <ac:picMkLst>
            <pc:docMk/>
            <pc:sldMk cId="109857222" sldId="256"/>
            <ac:picMk id="4" creationId="{45E58C36-0350-A934-68AD-C16B1185886A}"/>
          </ac:picMkLst>
        </pc:picChg>
        <pc:picChg chg="add mod">
          <ac:chgData name="Marlist Villegas Verschoyle (student)" userId="S::marlist.villegasverschoyle@my.utsa.edu::b32ad9f2-4512-4cbd-a6d8-c7130c81f0f1" providerId="AD" clId="Web-{8E368A34-6002-477E-A94C-B0299AEC93D8}" dt="2023-04-17T17:33:45.597" v="60"/>
          <ac:picMkLst>
            <pc:docMk/>
            <pc:sldMk cId="109857222" sldId="256"/>
            <ac:picMk id="6" creationId="{B48D6717-BDC0-2670-F14D-0557F7C5E67B}"/>
          </ac:picMkLst>
        </pc:picChg>
        <pc:picChg chg="add mod">
          <ac:chgData name="Marlist Villegas Verschoyle (student)" userId="S::marlist.villegasverschoyle@my.utsa.edu::b32ad9f2-4512-4cbd-a6d8-c7130c81f0f1" providerId="AD" clId="Web-{8E368A34-6002-477E-A94C-B0299AEC93D8}" dt="2023-04-17T17:35:08.959" v="77"/>
          <ac:picMkLst>
            <pc:docMk/>
            <pc:sldMk cId="109857222" sldId="256"/>
            <ac:picMk id="7" creationId="{58FB3B13-DCC6-75B4-78B0-83635CFA45A0}"/>
          </ac:picMkLst>
        </pc:picChg>
        <pc:picChg chg="add mod">
          <ac:chgData name="Marlist Villegas Verschoyle (student)" userId="S::marlist.villegasverschoyle@my.utsa.edu::b32ad9f2-4512-4cbd-a6d8-c7130c81f0f1" providerId="AD" clId="Web-{8E368A34-6002-477E-A94C-B0299AEC93D8}" dt="2023-04-17T17:35:43.116" v="78"/>
          <ac:picMkLst>
            <pc:docMk/>
            <pc:sldMk cId="109857222" sldId="256"/>
            <ac:picMk id="9" creationId="{7019B4E2-7F93-052D-CD2E-9EC48090BE6A}"/>
          </ac:picMkLst>
        </pc:picChg>
        <pc:picChg chg="add mod">
          <ac:chgData name="Marlist Villegas Verschoyle (student)" userId="S::marlist.villegasverschoyle@my.utsa.edu::b32ad9f2-4512-4cbd-a6d8-c7130c81f0f1" providerId="AD" clId="Web-{8E368A34-6002-477E-A94C-B0299AEC93D8}" dt="2023-04-17T17:39:58.842" v="90"/>
          <ac:picMkLst>
            <pc:docMk/>
            <pc:sldMk cId="109857222" sldId="256"/>
            <ac:picMk id="11" creationId="{8EBF4BC2-6D11-4DE6-B0CD-DD351DD253C1}"/>
          </ac:picMkLst>
        </pc:picChg>
        <pc:picChg chg="add del mod">
          <ac:chgData name="Marlist Villegas Verschoyle (student)" userId="S::marlist.villegasverschoyle@my.utsa.edu::b32ad9f2-4512-4cbd-a6d8-c7130c81f0f1" providerId="AD" clId="Web-{8E368A34-6002-477E-A94C-B0299AEC93D8}" dt="2023-04-17T17:40:53.266" v="92"/>
          <ac:picMkLst>
            <pc:docMk/>
            <pc:sldMk cId="109857222" sldId="256"/>
            <ac:picMk id="13" creationId="{E750EC99-7B0C-F019-AE02-6148CF8A062C}"/>
          </ac:picMkLst>
        </pc:picChg>
      </pc:sldChg>
      <pc:sldChg chg="modSp new">
        <pc:chgData name="Marlist Villegas Verschoyle (student)" userId="S::marlist.villegasverschoyle@my.utsa.edu::b32ad9f2-4512-4cbd-a6d8-c7130c81f0f1" providerId="AD" clId="Web-{8E368A34-6002-477E-A94C-B0299AEC93D8}" dt="2023-04-17T17:22:40.030" v="15" actId="20577"/>
        <pc:sldMkLst>
          <pc:docMk/>
          <pc:sldMk cId="3354035731" sldId="257"/>
        </pc:sldMkLst>
        <pc:spChg chg="mod">
          <ac:chgData name="Marlist Villegas Verschoyle (student)" userId="S::marlist.villegasverschoyle@my.utsa.edu::b32ad9f2-4512-4cbd-a6d8-c7130c81f0f1" providerId="AD" clId="Web-{8E368A34-6002-477E-A94C-B0299AEC93D8}" dt="2023-04-17T17:22:40.030" v="15" actId="20577"/>
          <ac:spMkLst>
            <pc:docMk/>
            <pc:sldMk cId="3354035731" sldId="257"/>
            <ac:spMk id="2" creationId="{F49AEDE9-43E5-C1DF-23D6-B6C4DEB44E19}"/>
          </ac:spMkLst>
        </pc:spChg>
      </pc:sldChg>
      <pc:sldChg chg="addSp delSp modSp">
        <pc:chgData name="Marlist Villegas Verschoyle (student)" userId="S::marlist.villegasverschoyle@my.utsa.edu::b32ad9f2-4512-4cbd-a6d8-c7130c81f0f1" providerId="AD" clId="Web-{8E368A34-6002-477E-A94C-B0299AEC93D8}" dt="2023-04-17T17:29:27.277" v="19"/>
        <pc:sldMkLst>
          <pc:docMk/>
          <pc:sldMk cId="3152615372" sldId="258"/>
        </pc:sldMkLst>
        <pc:picChg chg="add mod">
          <ac:chgData name="Marlist Villegas Verschoyle (student)" userId="S::marlist.villegasverschoyle@my.utsa.edu::b32ad9f2-4512-4cbd-a6d8-c7130c81f0f1" providerId="AD" clId="Web-{8E368A34-6002-477E-A94C-B0299AEC93D8}" dt="2023-04-17T17:28:52.635" v="17" actId="1076"/>
          <ac:picMkLst>
            <pc:docMk/>
            <pc:sldMk cId="3152615372" sldId="258"/>
            <ac:picMk id="6" creationId="{224B63F7-7AA6-0DA0-83A6-61FFB42523EF}"/>
          </ac:picMkLst>
        </pc:picChg>
        <pc:picChg chg="add del mod">
          <ac:chgData name="Marlist Villegas Verschoyle (student)" userId="S::marlist.villegasverschoyle@my.utsa.edu::b32ad9f2-4512-4cbd-a6d8-c7130c81f0f1" providerId="AD" clId="Web-{8E368A34-6002-477E-A94C-B0299AEC93D8}" dt="2023-04-17T17:29:27.277" v="19"/>
          <ac:picMkLst>
            <pc:docMk/>
            <pc:sldMk cId="3152615372" sldId="258"/>
            <ac:picMk id="7" creationId="{85AD99DE-59E8-9FDB-5232-203C36AB1783}"/>
          </ac:picMkLst>
        </pc:picChg>
      </pc:sldChg>
      <pc:sldChg chg="modSp">
        <pc:chgData name="Marlist Villegas Verschoyle (student)" userId="S::marlist.villegasverschoyle@my.utsa.edu::b32ad9f2-4512-4cbd-a6d8-c7130c81f0f1" providerId="AD" clId="Web-{8E368A34-6002-477E-A94C-B0299AEC93D8}" dt="2023-04-17T17:37:16.666" v="89" actId="20577"/>
        <pc:sldMkLst>
          <pc:docMk/>
          <pc:sldMk cId="2859360696" sldId="260"/>
        </pc:sldMkLst>
        <pc:spChg chg="mod">
          <ac:chgData name="Marlist Villegas Verschoyle (student)" userId="S::marlist.villegasverschoyle@my.utsa.edu::b32ad9f2-4512-4cbd-a6d8-c7130c81f0f1" providerId="AD" clId="Web-{8E368A34-6002-477E-A94C-B0299AEC93D8}" dt="2023-04-17T17:37:16.666" v="89" actId="20577"/>
          <ac:spMkLst>
            <pc:docMk/>
            <pc:sldMk cId="2859360696" sldId="260"/>
            <ac:spMk id="3" creationId="{DA0461D2-390F-2E65-5914-481F2864690F}"/>
          </ac:spMkLst>
        </pc:spChg>
      </pc:sldChg>
      <pc:sldChg chg="ord">
        <pc:chgData name="Marlist Villegas Verschoyle (student)" userId="S::marlist.villegasverschoyle@my.utsa.edu::b32ad9f2-4512-4cbd-a6d8-c7130c81f0f1" providerId="AD" clId="Web-{8E368A34-6002-477E-A94C-B0299AEC93D8}" dt="2023-04-17T17:36:15.945" v="79"/>
        <pc:sldMkLst>
          <pc:docMk/>
          <pc:sldMk cId="3808086219" sldId="262"/>
        </pc:sldMkLst>
      </pc:sldChg>
    </pc:docChg>
  </pc:docChgLst>
  <pc:docChgLst>
    <pc:chgData name="William Soper (student)" userId="eb815614-75d7-4271-9634-360602813ee8" providerId="ADAL" clId="{F042BA0F-F1C6-A347-9BFF-1CE82EEC7FF0}"/>
    <pc:docChg chg="custSel modSld">
      <pc:chgData name="William Soper (student)" userId="eb815614-75d7-4271-9634-360602813ee8" providerId="ADAL" clId="{F042BA0F-F1C6-A347-9BFF-1CE82EEC7FF0}" dt="2023-04-19T17:34:19.669" v="569"/>
      <pc:docMkLst>
        <pc:docMk/>
      </pc:docMkLst>
      <pc:sldChg chg="addSp delSp modSp mod setBg">
        <pc:chgData name="William Soper (student)" userId="eb815614-75d7-4271-9634-360602813ee8" providerId="ADAL" clId="{F042BA0F-F1C6-A347-9BFF-1CE82EEC7FF0}" dt="2023-04-19T17:24:24.624" v="517" actId="26606"/>
        <pc:sldMkLst>
          <pc:docMk/>
          <pc:sldMk cId="109857222" sldId="256"/>
        </pc:sldMkLst>
        <pc:spChg chg="mod">
          <ac:chgData name="William Soper (student)" userId="eb815614-75d7-4271-9634-360602813ee8" providerId="ADAL" clId="{F042BA0F-F1C6-A347-9BFF-1CE82EEC7FF0}" dt="2023-04-19T17:24:24.624" v="517" actId="26606"/>
          <ac:spMkLst>
            <pc:docMk/>
            <pc:sldMk cId="109857222" sldId="256"/>
            <ac:spMk id="2" creationId="{00000000-0000-0000-0000-000000000000}"/>
          </ac:spMkLst>
        </pc:spChg>
        <pc:spChg chg="mod">
          <ac:chgData name="William Soper (student)" userId="eb815614-75d7-4271-9634-360602813ee8" providerId="ADAL" clId="{F042BA0F-F1C6-A347-9BFF-1CE82EEC7FF0}" dt="2023-04-19T17:24:24.624" v="517" actId="26606"/>
          <ac:spMkLst>
            <pc:docMk/>
            <pc:sldMk cId="109857222" sldId="256"/>
            <ac:spMk id="3" creationId="{00000000-0000-0000-0000-000000000000}"/>
          </ac:spMkLst>
        </pc:spChg>
        <pc:spChg chg="del">
          <ac:chgData name="William Soper (student)" userId="eb815614-75d7-4271-9634-360602813ee8" providerId="ADAL" clId="{F042BA0F-F1C6-A347-9BFF-1CE82EEC7FF0}" dt="2023-04-19T17:24:24.624" v="517" actId="26606"/>
          <ac:spMkLst>
            <pc:docMk/>
            <pc:sldMk cId="109857222" sldId="256"/>
            <ac:spMk id="8" creationId="{DEF92653-5D6D-47E6-8744-0DAF76E049C4}"/>
          </ac:spMkLst>
        </pc:spChg>
        <pc:spChg chg="add">
          <ac:chgData name="William Soper (student)" userId="eb815614-75d7-4271-9634-360602813ee8" providerId="ADAL" clId="{F042BA0F-F1C6-A347-9BFF-1CE82EEC7FF0}" dt="2023-04-19T17:24:24.624" v="517" actId="26606"/>
          <ac:spMkLst>
            <pc:docMk/>
            <pc:sldMk cId="109857222" sldId="256"/>
            <ac:spMk id="15" creationId="{33E93247-6229-44AB-A550-739E971E690B}"/>
          </ac:spMkLst>
        </pc:spChg>
        <pc:spChg chg="add">
          <ac:chgData name="William Soper (student)" userId="eb815614-75d7-4271-9634-360602813ee8" providerId="ADAL" clId="{F042BA0F-F1C6-A347-9BFF-1CE82EEC7FF0}" dt="2023-04-19T17:24:24.624" v="517" actId="26606"/>
          <ac:spMkLst>
            <pc:docMk/>
            <pc:sldMk cId="109857222" sldId="256"/>
            <ac:spMk id="17" creationId="{6BB6B482-ACCA-4938-8AEA-49D525C17221}"/>
          </ac:spMkLst>
        </pc:spChg>
        <pc:picChg chg="del">
          <ac:chgData name="William Soper (student)" userId="eb815614-75d7-4271-9634-360602813ee8" providerId="ADAL" clId="{F042BA0F-F1C6-A347-9BFF-1CE82EEC7FF0}" dt="2023-04-17T17:35:34.430" v="475" actId="478"/>
          <ac:picMkLst>
            <pc:docMk/>
            <pc:sldMk cId="109857222" sldId="256"/>
            <ac:picMk id="6" creationId="{B48D6717-BDC0-2670-F14D-0557F7C5E67B}"/>
          </ac:picMkLst>
        </pc:picChg>
        <pc:picChg chg="del">
          <ac:chgData name="William Soper (student)" userId="eb815614-75d7-4271-9634-360602813ee8" providerId="ADAL" clId="{F042BA0F-F1C6-A347-9BFF-1CE82EEC7FF0}" dt="2023-04-17T17:35:23.581" v="474" actId="478"/>
          <ac:picMkLst>
            <pc:docMk/>
            <pc:sldMk cId="109857222" sldId="256"/>
            <ac:picMk id="7" creationId="{58FB3B13-DCC6-75B4-78B0-83635CFA45A0}"/>
          </ac:picMkLst>
        </pc:picChg>
        <pc:picChg chg="del">
          <ac:chgData name="William Soper (student)" userId="eb815614-75d7-4271-9634-360602813ee8" providerId="ADAL" clId="{F042BA0F-F1C6-A347-9BFF-1CE82EEC7FF0}" dt="2023-04-19T17:07:25.132" v="493" actId="478"/>
          <ac:picMkLst>
            <pc:docMk/>
            <pc:sldMk cId="109857222" sldId="256"/>
            <ac:picMk id="11" creationId="{8EBF4BC2-6D11-4DE6-B0CD-DD351DD253C1}"/>
          </ac:picMkLst>
        </pc:picChg>
        <pc:picChg chg="add">
          <ac:chgData name="William Soper (student)" userId="eb815614-75d7-4271-9634-360602813ee8" providerId="ADAL" clId="{F042BA0F-F1C6-A347-9BFF-1CE82EEC7FF0}" dt="2023-04-19T17:24:24.624" v="517" actId="26606"/>
          <ac:picMkLst>
            <pc:docMk/>
            <pc:sldMk cId="109857222" sldId="256"/>
            <ac:picMk id="16" creationId="{3E2541B2-2DB7-0C06-E535-8B6A2CF20228}"/>
          </ac:picMkLst>
        </pc:picChg>
        <pc:cxnChg chg="del">
          <ac:chgData name="William Soper (student)" userId="eb815614-75d7-4271-9634-360602813ee8" providerId="ADAL" clId="{F042BA0F-F1C6-A347-9BFF-1CE82EEC7FF0}" dt="2023-04-19T17:24:24.624" v="517" actId="26606"/>
          <ac:cxnSpMkLst>
            <pc:docMk/>
            <pc:sldMk cId="109857222" sldId="256"/>
            <ac:cxnSpMk id="10" creationId="{9CA98CE3-81A7-4FFE-A047-9AA65998D877}"/>
          </ac:cxnSpMkLst>
        </pc:cxnChg>
        <pc:cxnChg chg="del">
          <ac:chgData name="William Soper (student)" userId="eb815614-75d7-4271-9634-360602813ee8" providerId="ADAL" clId="{F042BA0F-F1C6-A347-9BFF-1CE82EEC7FF0}" dt="2023-04-19T17:24:24.624" v="517" actId="26606"/>
          <ac:cxnSpMkLst>
            <pc:docMk/>
            <pc:sldMk cId="109857222" sldId="256"/>
            <ac:cxnSpMk id="12" creationId="{18D91C2B-BDB9-49BE-9C44-E0CFE597ABFE}"/>
          </ac:cxnSpMkLst>
        </pc:cxnChg>
        <pc:cxnChg chg="add">
          <ac:chgData name="William Soper (student)" userId="eb815614-75d7-4271-9634-360602813ee8" providerId="ADAL" clId="{F042BA0F-F1C6-A347-9BFF-1CE82EEC7FF0}" dt="2023-04-19T17:24:24.624" v="517" actId="26606"/>
          <ac:cxnSpMkLst>
            <pc:docMk/>
            <pc:sldMk cId="109857222" sldId="256"/>
            <ac:cxnSpMk id="19" creationId="{EE2E603F-4A95-4FE8-BB06-211DFD75DBEF}"/>
          </ac:cxnSpMkLst>
        </pc:cxnChg>
      </pc:sldChg>
      <pc:sldChg chg="modTransition">
        <pc:chgData name="William Soper (student)" userId="eb815614-75d7-4271-9634-360602813ee8" providerId="ADAL" clId="{F042BA0F-F1C6-A347-9BFF-1CE82EEC7FF0}" dt="2023-04-19T17:33:28.100" v="565"/>
        <pc:sldMkLst>
          <pc:docMk/>
          <pc:sldMk cId="3354035731" sldId="257"/>
        </pc:sldMkLst>
      </pc:sldChg>
      <pc:sldChg chg="addSp delSp modSp mod modTransition setBg chgLayout">
        <pc:chgData name="William Soper (student)" userId="eb815614-75d7-4271-9634-360602813ee8" providerId="ADAL" clId="{F042BA0F-F1C6-A347-9BFF-1CE82EEC7FF0}" dt="2023-04-19T17:32:22.583" v="554"/>
        <pc:sldMkLst>
          <pc:docMk/>
          <pc:sldMk cId="3152615372" sldId="258"/>
        </pc:sldMkLst>
        <pc:spChg chg="del mod ord">
          <ac:chgData name="William Soper (student)" userId="eb815614-75d7-4271-9634-360602813ee8" providerId="ADAL" clId="{F042BA0F-F1C6-A347-9BFF-1CE82EEC7FF0}" dt="2023-04-17T17:23:29.172" v="15" actId="700"/>
          <ac:spMkLst>
            <pc:docMk/>
            <pc:sldMk cId="3152615372" sldId="258"/>
            <ac:spMk id="2" creationId="{9E72AF32-C90C-F488-0C77-1F8C2D887F3E}"/>
          </ac:spMkLst>
        </pc:spChg>
        <pc:spChg chg="del mod ord">
          <ac:chgData name="William Soper (student)" userId="eb815614-75d7-4271-9634-360602813ee8" providerId="ADAL" clId="{F042BA0F-F1C6-A347-9BFF-1CE82EEC7FF0}" dt="2023-04-17T17:23:29.172" v="15" actId="700"/>
          <ac:spMkLst>
            <pc:docMk/>
            <pc:sldMk cId="3152615372" sldId="258"/>
            <ac:spMk id="3" creationId="{67352674-DB61-CD89-FD80-1B593E4406E4}"/>
          </ac:spMkLst>
        </pc:spChg>
        <pc:spChg chg="add mod ord">
          <ac:chgData name="William Soper (student)" userId="eb815614-75d7-4271-9634-360602813ee8" providerId="ADAL" clId="{F042BA0F-F1C6-A347-9BFF-1CE82EEC7FF0}" dt="2023-04-17T17:25:25.418" v="86" actId="122"/>
          <ac:spMkLst>
            <pc:docMk/>
            <pc:sldMk cId="3152615372" sldId="258"/>
            <ac:spMk id="4" creationId="{EC2B269D-9227-03E5-DCB8-888BDD29002D}"/>
          </ac:spMkLst>
        </pc:spChg>
        <pc:spChg chg="add del mod ord">
          <ac:chgData name="William Soper (student)" userId="eb815614-75d7-4271-9634-360602813ee8" providerId="ADAL" clId="{F042BA0F-F1C6-A347-9BFF-1CE82EEC7FF0}" dt="2023-04-17T17:25:37.104" v="88" actId="478"/>
          <ac:spMkLst>
            <pc:docMk/>
            <pc:sldMk cId="3152615372" sldId="258"/>
            <ac:spMk id="5" creationId="{9F94CC19-BC91-8E11-6C6E-8DB6273ADF89}"/>
          </ac:spMkLst>
        </pc:spChg>
        <pc:picChg chg="del">
          <ac:chgData name="William Soper (student)" userId="eb815614-75d7-4271-9634-360602813ee8" providerId="ADAL" clId="{F042BA0F-F1C6-A347-9BFF-1CE82EEC7FF0}" dt="2023-04-17T17:29:03.428" v="111" actId="21"/>
          <ac:picMkLst>
            <pc:docMk/>
            <pc:sldMk cId="3152615372" sldId="258"/>
            <ac:picMk id="6" creationId="{224B63F7-7AA6-0DA0-83A6-61FFB42523EF}"/>
          </ac:picMkLst>
        </pc:picChg>
        <pc:picChg chg="add mod">
          <ac:chgData name="William Soper (student)" userId="eb815614-75d7-4271-9634-360602813ee8" providerId="ADAL" clId="{F042BA0F-F1C6-A347-9BFF-1CE82EEC7FF0}" dt="2023-04-17T17:27:12.467" v="100" actId="1076"/>
          <ac:picMkLst>
            <pc:docMk/>
            <pc:sldMk cId="3152615372" sldId="258"/>
            <ac:picMk id="1026" creationId="{E98B40A0-1362-3955-361D-4C1417A4D32F}"/>
          </ac:picMkLst>
        </pc:picChg>
        <pc:picChg chg="add mod">
          <ac:chgData name="William Soper (student)" userId="eb815614-75d7-4271-9634-360602813ee8" providerId="ADAL" clId="{F042BA0F-F1C6-A347-9BFF-1CE82EEC7FF0}" dt="2023-04-17T17:27:05.649" v="98" actId="1076"/>
          <ac:picMkLst>
            <pc:docMk/>
            <pc:sldMk cId="3152615372" sldId="258"/>
            <ac:picMk id="1028" creationId="{74656B71-40DB-50B7-E1E3-C59F235022B2}"/>
          </ac:picMkLst>
        </pc:picChg>
        <pc:picChg chg="add mod">
          <ac:chgData name="William Soper (student)" userId="eb815614-75d7-4271-9634-360602813ee8" providerId="ADAL" clId="{F042BA0F-F1C6-A347-9BFF-1CE82EEC7FF0}" dt="2023-04-17T17:29:07.644" v="112" actId="1076"/>
          <ac:picMkLst>
            <pc:docMk/>
            <pc:sldMk cId="3152615372" sldId="258"/>
            <ac:picMk id="1030" creationId="{3A9B251F-137F-4323-8B83-ADC718A6047B}"/>
          </ac:picMkLst>
        </pc:picChg>
      </pc:sldChg>
      <pc:sldChg chg="modSp modTransition">
        <pc:chgData name="William Soper (student)" userId="eb815614-75d7-4271-9634-360602813ee8" providerId="ADAL" clId="{F042BA0F-F1C6-A347-9BFF-1CE82EEC7FF0}" dt="2023-04-19T17:25:59.071" v="542"/>
        <pc:sldMkLst>
          <pc:docMk/>
          <pc:sldMk cId="3491338551" sldId="259"/>
        </pc:sldMkLst>
        <pc:spChg chg="mod">
          <ac:chgData name="William Soper (student)" userId="eb815614-75d7-4271-9634-360602813ee8" providerId="ADAL" clId="{F042BA0F-F1C6-A347-9BFF-1CE82EEC7FF0}" dt="2023-04-17T17:29:25.644" v="120" actId="20577"/>
          <ac:spMkLst>
            <pc:docMk/>
            <pc:sldMk cId="3491338551" sldId="259"/>
            <ac:spMk id="2" creationId="{0806FD74-8DED-7516-8C01-F5061AAD2E44}"/>
          </ac:spMkLst>
        </pc:spChg>
      </pc:sldChg>
      <pc:sldChg chg="addSp modSp mod modTransition">
        <pc:chgData name="William Soper (student)" userId="eb815614-75d7-4271-9634-360602813ee8" providerId="ADAL" clId="{F042BA0F-F1C6-A347-9BFF-1CE82EEC7FF0}" dt="2023-04-19T17:33:49" v="567"/>
        <pc:sldMkLst>
          <pc:docMk/>
          <pc:sldMk cId="2859360696" sldId="260"/>
        </pc:sldMkLst>
        <pc:spChg chg="mod">
          <ac:chgData name="William Soper (student)" userId="eb815614-75d7-4271-9634-360602813ee8" providerId="ADAL" clId="{F042BA0F-F1C6-A347-9BFF-1CE82EEC7FF0}" dt="2023-04-17T17:35:12.772" v="473" actId="20577"/>
          <ac:spMkLst>
            <pc:docMk/>
            <pc:sldMk cId="2859360696" sldId="260"/>
            <ac:spMk id="3" creationId="{DA0461D2-390F-2E65-5914-481F2864690F}"/>
          </ac:spMkLst>
        </pc:spChg>
        <pc:picChg chg="add mod">
          <ac:chgData name="William Soper (student)" userId="eb815614-75d7-4271-9634-360602813ee8" providerId="ADAL" clId="{F042BA0F-F1C6-A347-9BFF-1CE82EEC7FF0}" dt="2023-04-17T17:38:37.262" v="485" actId="1076"/>
          <ac:picMkLst>
            <pc:docMk/>
            <pc:sldMk cId="2859360696" sldId="260"/>
            <ac:picMk id="2050" creationId="{3C876737-A688-4F49-3881-9D95FDF49838}"/>
          </ac:picMkLst>
        </pc:picChg>
        <pc:picChg chg="add mod">
          <ac:chgData name="William Soper (student)" userId="eb815614-75d7-4271-9634-360602813ee8" providerId="ADAL" clId="{F042BA0F-F1C6-A347-9BFF-1CE82EEC7FF0}" dt="2023-04-17T17:39:01.431" v="492" actId="1076"/>
          <ac:picMkLst>
            <pc:docMk/>
            <pc:sldMk cId="2859360696" sldId="260"/>
            <ac:picMk id="3074" creationId="{1B2FF520-D866-8C5D-CEF0-786DE34BAB2A}"/>
          </ac:picMkLst>
        </pc:picChg>
        <pc:picChg chg="add mod">
          <ac:chgData name="William Soper (student)" userId="eb815614-75d7-4271-9634-360602813ee8" providerId="ADAL" clId="{F042BA0F-F1C6-A347-9BFF-1CE82EEC7FF0}" dt="2023-04-17T17:38:57.197" v="491" actId="1076"/>
          <ac:picMkLst>
            <pc:docMk/>
            <pc:sldMk cId="2859360696" sldId="260"/>
            <ac:picMk id="3076" creationId="{751A4028-FE66-95BB-851F-F14C92DF108A}"/>
          </ac:picMkLst>
        </pc:picChg>
      </pc:sldChg>
      <pc:sldChg chg="addSp delSp modSp mod modTransition">
        <pc:chgData name="William Soper (student)" userId="eb815614-75d7-4271-9634-360602813ee8" providerId="ADAL" clId="{F042BA0F-F1C6-A347-9BFF-1CE82EEC7FF0}" dt="2023-04-19T17:34:11.786" v="568"/>
        <pc:sldMkLst>
          <pc:docMk/>
          <pc:sldMk cId="101454480" sldId="261"/>
        </pc:sldMkLst>
        <pc:spChg chg="del">
          <ac:chgData name="William Soper (student)" userId="eb815614-75d7-4271-9634-360602813ee8" providerId="ADAL" clId="{F042BA0F-F1C6-A347-9BFF-1CE82EEC7FF0}" dt="2023-04-19T17:08:26.481" v="494" actId="931"/>
          <ac:spMkLst>
            <pc:docMk/>
            <pc:sldMk cId="101454480" sldId="261"/>
            <ac:spMk id="3" creationId="{4D4E04FA-90A7-95CB-8787-6C0594998AE0}"/>
          </ac:spMkLst>
        </pc:spChg>
        <pc:picChg chg="add mod">
          <ac:chgData name="William Soper (student)" userId="eb815614-75d7-4271-9634-360602813ee8" providerId="ADAL" clId="{F042BA0F-F1C6-A347-9BFF-1CE82EEC7FF0}" dt="2023-04-19T17:09:26.614" v="510" actId="14100"/>
          <ac:picMkLst>
            <pc:docMk/>
            <pc:sldMk cId="101454480" sldId="261"/>
            <ac:picMk id="5" creationId="{2A03598C-A518-7813-4018-9EE9E30ED3DB}"/>
          </ac:picMkLst>
        </pc:picChg>
        <pc:picChg chg="add mod">
          <ac:chgData name="William Soper (student)" userId="eb815614-75d7-4271-9634-360602813ee8" providerId="ADAL" clId="{F042BA0F-F1C6-A347-9BFF-1CE82EEC7FF0}" dt="2023-04-19T17:09:16.976" v="507" actId="1076"/>
          <ac:picMkLst>
            <pc:docMk/>
            <pc:sldMk cId="101454480" sldId="261"/>
            <ac:picMk id="7" creationId="{6538A146-12E4-801C-3A4F-940BF59AA7B2}"/>
          </ac:picMkLst>
        </pc:picChg>
      </pc:sldChg>
      <pc:sldChg chg="addSp delSp modSp mod modTransition">
        <pc:chgData name="William Soper (student)" userId="eb815614-75d7-4271-9634-360602813ee8" providerId="ADAL" clId="{F042BA0F-F1C6-A347-9BFF-1CE82EEC7FF0}" dt="2023-04-19T17:34:19.669" v="569"/>
        <pc:sldMkLst>
          <pc:docMk/>
          <pc:sldMk cId="3808086219" sldId="262"/>
        </pc:sldMkLst>
        <pc:spChg chg="del">
          <ac:chgData name="William Soper (student)" userId="eb815614-75d7-4271-9634-360602813ee8" providerId="ADAL" clId="{F042BA0F-F1C6-A347-9BFF-1CE82EEC7FF0}" dt="2023-04-19T17:09:42.506" v="511" actId="931"/>
          <ac:spMkLst>
            <pc:docMk/>
            <pc:sldMk cId="3808086219" sldId="262"/>
            <ac:spMk id="4" creationId="{02ABDCC1-884D-604C-92FE-BA61A3E710F1}"/>
          </ac:spMkLst>
        </pc:spChg>
        <pc:picChg chg="add mod">
          <ac:chgData name="William Soper (student)" userId="eb815614-75d7-4271-9634-360602813ee8" providerId="ADAL" clId="{F042BA0F-F1C6-A347-9BFF-1CE82EEC7FF0}" dt="2023-04-19T17:09:58.682" v="516" actId="1076"/>
          <ac:picMkLst>
            <pc:docMk/>
            <pc:sldMk cId="3808086219" sldId="262"/>
            <ac:picMk id="6" creationId="{3F6B2E2B-F899-159B-84AB-50957BEC59BC}"/>
          </ac:picMkLst>
        </pc:picChg>
      </pc:sldChg>
    </pc:docChg>
  </pc:docChgLst>
  <pc:docChgLst>
    <pc:chgData name="Darnell Ford (student)" userId="S::darnell.ford@my.utsa.edu::60e3d762-46e2-4dc7-b2a6-4e9d10b38edb" providerId="AD" clId="Web-{E1A6623D-ACB2-4B85-8BCD-4AFDEEC841E8}"/>
    <pc:docChg chg="addSld modSld sldOrd addMainMaster delMainMaster">
      <pc:chgData name="Darnell Ford (student)" userId="S::darnell.ford@my.utsa.edu::60e3d762-46e2-4dc7-b2a6-4e9d10b38edb" providerId="AD" clId="Web-{E1A6623D-ACB2-4B85-8BCD-4AFDEEC841E8}" dt="2023-04-17T17:45:03.871" v="165" actId="20577"/>
      <pc:docMkLst>
        <pc:docMk/>
      </pc:docMkLst>
      <pc:sldChg chg="addSp delSp modSp mod setBg modClrScheme chgLayout">
        <pc:chgData name="Darnell Ford (student)" userId="S::darnell.ford@my.utsa.edu::60e3d762-46e2-4dc7-b2a6-4e9d10b38edb" providerId="AD" clId="Web-{E1A6623D-ACB2-4B85-8BCD-4AFDEEC841E8}" dt="2023-04-17T17:41:03.350" v="154"/>
        <pc:sldMkLst>
          <pc:docMk/>
          <pc:sldMk cId="109857222" sldId="256"/>
        </pc:sldMkLst>
        <pc:spChg chg="mod">
          <ac:chgData name="Darnell Ford (student)" userId="S::darnell.ford@my.utsa.edu::60e3d762-46e2-4dc7-b2a6-4e9d10b38edb" providerId="AD" clId="Web-{E1A6623D-ACB2-4B85-8BCD-4AFDEEC841E8}" dt="2023-04-17T17:37:56.236" v="107"/>
          <ac:spMkLst>
            <pc:docMk/>
            <pc:sldMk cId="109857222" sldId="256"/>
            <ac:spMk id="2" creationId="{00000000-0000-0000-0000-000000000000}"/>
          </ac:spMkLst>
        </pc:spChg>
        <pc:spChg chg="mod">
          <ac:chgData name="Darnell Ford (student)" userId="S::darnell.ford@my.utsa.edu::60e3d762-46e2-4dc7-b2a6-4e9d10b38edb" providerId="AD" clId="Web-{E1A6623D-ACB2-4B85-8BCD-4AFDEEC841E8}" dt="2023-04-17T17:37:56.236" v="107"/>
          <ac:spMkLst>
            <pc:docMk/>
            <pc:sldMk cId="109857222" sldId="256"/>
            <ac:spMk id="3" creationId="{00000000-0000-0000-0000-000000000000}"/>
          </ac:spMkLst>
        </pc:spChg>
        <pc:spChg chg="add del">
          <ac:chgData name="Darnell Ford (student)" userId="S::darnell.ford@my.utsa.edu::60e3d762-46e2-4dc7-b2a6-4e9d10b38edb" providerId="AD" clId="Web-{E1A6623D-ACB2-4B85-8BCD-4AFDEEC841E8}" dt="2023-04-17T17:37:56.236" v="107"/>
          <ac:spMkLst>
            <pc:docMk/>
            <pc:sldMk cId="109857222" sldId="256"/>
            <ac:spMk id="8" creationId="{DEF92653-5D6D-47E6-8744-0DAF76E049C4}"/>
          </ac:spMkLst>
        </pc:spChg>
        <pc:spChg chg="add del">
          <ac:chgData name="Darnell Ford (student)" userId="S::darnell.ford@my.utsa.edu::60e3d762-46e2-4dc7-b2a6-4e9d10b38edb" providerId="AD" clId="Web-{E1A6623D-ACB2-4B85-8BCD-4AFDEEC841E8}" dt="2023-04-17T17:37:56.236" v="107"/>
          <ac:spMkLst>
            <pc:docMk/>
            <pc:sldMk cId="109857222" sldId="256"/>
            <ac:spMk id="18" creationId="{33E93247-6229-44AB-A550-739E971E690B}"/>
          </ac:spMkLst>
        </pc:spChg>
        <pc:spChg chg="add del">
          <ac:chgData name="Darnell Ford (student)" userId="S::darnell.ford@my.utsa.edu::60e3d762-46e2-4dc7-b2a6-4e9d10b38edb" providerId="AD" clId="Web-{E1A6623D-ACB2-4B85-8BCD-4AFDEEC841E8}" dt="2023-04-17T17:37:56.236" v="107"/>
          <ac:spMkLst>
            <pc:docMk/>
            <pc:sldMk cId="109857222" sldId="256"/>
            <ac:spMk id="20" creationId="{6BB6B482-ACCA-4938-8AEA-49D525C17221}"/>
          </ac:spMkLst>
        </pc:spChg>
        <pc:spChg chg="add del">
          <ac:chgData name="Darnell Ford (student)" userId="S::darnell.ford@my.utsa.edu::60e3d762-46e2-4dc7-b2a6-4e9d10b38edb" providerId="AD" clId="Web-{E1A6623D-ACB2-4B85-8BCD-4AFDEEC841E8}" dt="2023-04-17T17:37:56.236" v="107"/>
          <ac:spMkLst>
            <pc:docMk/>
            <pc:sldMk cId="109857222" sldId="256"/>
            <ac:spMk id="22" creationId="{612349FF-7742-42ED-ADF3-238B5DDD176C}"/>
          </ac:spMkLst>
        </pc:spChg>
        <pc:picChg chg="add mod">
          <ac:chgData name="Darnell Ford (student)" userId="S::darnell.ford@my.utsa.edu::60e3d762-46e2-4dc7-b2a6-4e9d10b38edb" providerId="AD" clId="Web-{E1A6623D-ACB2-4B85-8BCD-4AFDEEC841E8}" dt="2023-04-17T17:40:24.537" v="147"/>
          <ac:picMkLst>
            <pc:docMk/>
            <pc:sldMk cId="109857222" sldId="256"/>
            <ac:picMk id="4" creationId="{C5B0605F-32C1-0B55-6DEB-0E3863286973}"/>
          </ac:picMkLst>
        </pc:picChg>
        <pc:picChg chg="add mod">
          <ac:chgData name="Darnell Ford (student)" userId="S::darnell.ford@my.utsa.edu::60e3d762-46e2-4dc7-b2a6-4e9d10b38edb" providerId="AD" clId="Web-{E1A6623D-ACB2-4B85-8BCD-4AFDEEC841E8}" dt="2023-04-17T17:34:45.607" v="98"/>
          <ac:picMkLst>
            <pc:docMk/>
            <pc:sldMk cId="109857222" sldId="256"/>
            <ac:picMk id="4" creationId="{D0A597DF-FDB9-6CF0-088F-108EBAA94878}"/>
          </ac:picMkLst>
        </pc:picChg>
        <pc:picChg chg="add mod">
          <ac:chgData name="Darnell Ford (student)" userId="S::darnell.ford@my.utsa.edu::60e3d762-46e2-4dc7-b2a6-4e9d10b38edb" providerId="AD" clId="Web-{E1A6623D-ACB2-4B85-8BCD-4AFDEEC841E8}" dt="2023-04-17T17:40:33.834" v="148"/>
          <ac:picMkLst>
            <pc:docMk/>
            <pc:sldMk cId="109857222" sldId="256"/>
            <ac:picMk id="5" creationId="{09A924BE-A4D4-B275-F1D1-0F2089906C20}"/>
          </ac:picMkLst>
        </pc:picChg>
        <pc:picChg chg="add mod">
          <ac:chgData name="Darnell Ford (student)" userId="S::darnell.ford@my.utsa.edu::60e3d762-46e2-4dc7-b2a6-4e9d10b38edb" providerId="AD" clId="Web-{E1A6623D-ACB2-4B85-8BCD-4AFDEEC841E8}" dt="2023-04-17T17:33:26.761" v="73"/>
          <ac:picMkLst>
            <pc:docMk/>
            <pc:sldMk cId="109857222" sldId="256"/>
            <ac:picMk id="5" creationId="{2908696C-99FB-1C88-6E69-F907A58B30EB}"/>
          </ac:picMkLst>
        </pc:picChg>
        <pc:picChg chg="add mod">
          <ac:chgData name="Darnell Ford (student)" userId="S::darnell.ford@my.utsa.edu::60e3d762-46e2-4dc7-b2a6-4e9d10b38edb" providerId="AD" clId="Web-{E1A6623D-ACB2-4B85-8BCD-4AFDEEC841E8}" dt="2023-04-17T17:41:03.350" v="154"/>
          <ac:picMkLst>
            <pc:docMk/>
            <pc:sldMk cId="109857222" sldId="256"/>
            <ac:picMk id="6" creationId="{70A0E993-ED54-F88B-F5B0-62932AF09053}"/>
          </ac:picMkLst>
        </pc:picChg>
        <pc:picChg chg="del">
          <ac:chgData name="Darnell Ford (student)" userId="S::darnell.ford@my.utsa.edu::60e3d762-46e2-4dc7-b2a6-4e9d10b38edb" providerId="AD" clId="Web-{E1A6623D-ACB2-4B85-8BCD-4AFDEEC841E8}" dt="2023-04-17T17:37:08.688" v="103"/>
          <ac:picMkLst>
            <pc:docMk/>
            <pc:sldMk cId="109857222" sldId="256"/>
            <ac:picMk id="9" creationId="{7019B4E2-7F93-052D-CD2E-9EC48090BE6A}"/>
          </ac:picMkLst>
        </pc:picChg>
        <pc:picChg chg="add del">
          <ac:chgData name="Darnell Ford (student)" userId="S::darnell.ford@my.utsa.edu::60e3d762-46e2-4dc7-b2a6-4e9d10b38edb" providerId="AD" clId="Web-{E1A6623D-ACB2-4B85-8BCD-4AFDEEC841E8}" dt="2023-04-17T17:37:56.236" v="107"/>
          <ac:picMkLst>
            <pc:docMk/>
            <pc:sldMk cId="109857222" sldId="256"/>
            <ac:picMk id="14" creationId="{6CC6668C-25C3-87D7-A014-8EE2A66E6745}"/>
          </ac:picMkLst>
        </pc:picChg>
        <pc:cxnChg chg="add del">
          <ac:chgData name="Darnell Ford (student)" userId="S::darnell.ford@my.utsa.edu::60e3d762-46e2-4dc7-b2a6-4e9d10b38edb" providerId="AD" clId="Web-{E1A6623D-ACB2-4B85-8BCD-4AFDEEC841E8}" dt="2023-04-17T17:37:56.236" v="107"/>
          <ac:cxnSpMkLst>
            <pc:docMk/>
            <pc:sldMk cId="109857222" sldId="256"/>
            <ac:cxnSpMk id="10" creationId="{9CA98CE3-81A7-4FFE-A047-9AA65998D877}"/>
          </ac:cxnSpMkLst>
        </pc:cxnChg>
        <pc:cxnChg chg="add del">
          <ac:chgData name="Darnell Ford (student)" userId="S::darnell.ford@my.utsa.edu::60e3d762-46e2-4dc7-b2a6-4e9d10b38edb" providerId="AD" clId="Web-{E1A6623D-ACB2-4B85-8BCD-4AFDEEC841E8}" dt="2023-04-17T17:37:56.236" v="107"/>
          <ac:cxnSpMkLst>
            <pc:docMk/>
            <pc:sldMk cId="109857222" sldId="256"/>
            <ac:cxnSpMk id="12" creationId="{18D91C2B-BDB9-49BE-9C44-E0CFE597ABFE}"/>
          </ac:cxnSpMkLst>
        </pc:cxnChg>
        <pc:cxnChg chg="add del">
          <ac:chgData name="Darnell Ford (student)" userId="S::darnell.ford@my.utsa.edu::60e3d762-46e2-4dc7-b2a6-4e9d10b38edb" providerId="AD" clId="Web-{E1A6623D-ACB2-4B85-8BCD-4AFDEEC841E8}" dt="2023-04-17T17:37:56.236" v="107"/>
          <ac:cxnSpMkLst>
            <pc:docMk/>
            <pc:sldMk cId="109857222" sldId="256"/>
            <ac:cxnSpMk id="24" creationId="{EE2E603F-4A95-4FE8-BB06-211DFD75DBEF}"/>
          </ac:cxnSpMkLst>
        </pc:cxnChg>
        <pc:cxnChg chg="add del">
          <ac:chgData name="Darnell Ford (student)" userId="S::darnell.ford@my.utsa.edu::60e3d762-46e2-4dc7-b2a6-4e9d10b38edb" providerId="AD" clId="Web-{E1A6623D-ACB2-4B85-8BCD-4AFDEEC841E8}" dt="2023-04-17T17:37:56.236" v="107"/>
          <ac:cxnSpMkLst>
            <pc:docMk/>
            <pc:sldMk cId="109857222" sldId="256"/>
            <ac:cxnSpMk id="26" creationId="{2CF06E40-3ECB-4820-95B5-8A70B07D4B47}"/>
          </ac:cxnSpMkLst>
        </pc:cxnChg>
      </pc:sldChg>
      <pc:sldChg chg="modSp">
        <pc:chgData name="Darnell Ford (student)" userId="S::darnell.ford@my.utsa.edu::60e3d762-46e2-4dc7-b2a6-4e9d10b38edb" providerId="AD" clId="Web-{E1A6623D-ACB2-4B85-8BCD-4AFDEEC841E8}" dt="2023-04-17T17:25:31.781" v="2" actId="20577"/>
        <pc:sldMkLst>
          <pc:docMk/>
          <pc:sldMk cId="3354035731" sldId="257"/>
        </pc:sldMkLst>
        <pc:spChg chg="mod">
          <ac:chgData name="Darnell Ford (student)" userId="S::darnell.ford@my.utsa.edu::60e3d762-46e2-4dc7-b2a6-4e9d10b38edb" providerId="AD" clId="Web-{E1A6623D-ACB2-4B85-8BCD-4AFDEEC841E8}" dt="2023-04-17T17:25:31.781" v="2" actId="20577"/>
          <ac:spMkLst>
            <pc:docMk/>
            <pc:sldMk cId="3354035731" sldId="257"/>
            <ac:spMk id="2" creationId="{F49AEDE9-43E5-C1DF-23D6-B6C4DEB44E19}"/>
          </ac:spMkLst>
        </pc:spChg>
      </pc:sldChg>
      <pc:sldChg chg="new">
        <pc:chgData name="Darnell Ford (student)" userId="S::darnell.ford@my.utsa.edu::60e3d762-46e2-4dc7-b2a6-4e9d10b38edb" providerId="AD" clId="Web-{E1A6623D-ACB2-4B85-8BCD-4AFDEEC841E8}" dt="2023-04-17T17:23:05.433" v="1"/>
        <pc:sldMkLst>
          <pc:docMk/>
          <pc:sldMk cId="3152615372" sldId="258"/>
        </pc:sldMkLst>
      </pc:sldChg>
      <pc:sldChg chg="addSp delSp modSp new mod ord setBg addAnim">
        <pc:chgData name="Darnell Ford (student)" userId="S::darnell.ford@my.utsa.edu::60e3d762-46e2-4dc7-b2a6-4e9d10b38edb" providerId="AD" clId="Web-{E1A6623D-ACB2-4B85-8BCD-4AFDEEC841E8}" dt="2023-04-17T17:45:03.871" v="165" actId="20577"/>
        <pc:sldMkLst>
          <pc:docMk/>
          <pc:sldMk cId="3491338551" sldId="259"/>
        </pc:sldMkLst>
        <pc:spChg chg="mod">
          <ac:chgData name="Darnell Ford (student)" userId="S::darnell.ford@my.utsa.edu::60e3d762-46e2-4dc7-b2a6-4e9d10b38edb" providerId="AD" clId="Web-{E1A6623D-ACB2-4B85-8BCD-4AFDEEC841E8}" dt="2023-04-17T17:30:50.538" v="72" actId="20577"/>
          <ac:spMkLst>
            <pc:docMk/>
            <pc:sldMk cId="3491338551" sldId="259"/>
            <ac:spMk id="2" creationId="{0806FD74-8DED-7516-8C01-F5061AAD2E44}"/>
          </ac:spMkLst>
        </pc:spChg>
        <pc:spChg chg="del">
          <ac:chgData name="Darnell Ford (student)" userId="S::darnell.ford@my.utsa.edu::60e3d762-46e2-4dc7-b2a6-4e9d10b38edb" providerId="AD" clId="Web-{E1A6623D-ACB2-4B85-8BCD-4AFDEEC841E8}" dt="2023-04-17T17:27:15.455" v="20"/>
          <ac:spMkLst>
            <pc:docMk/>
            <pc:sldMk cId="3491338551" sldId="259"/>
            <ac:spMk id="3" creationId="{9E7F4EBA-6D45-EC90-75DA-C9330A491419}"/>
          </ac:spMkLst>
        </pc:spChg>
        <pc:spChg chg="add mod">
          <ac:chgData name="Darnell Ford (student)" userId="S::darnell.ford@my.utsa.edu::60e3d762-46e2-4dc7-b2a6-4e9d10b38edb" providerId="AD" clId="Web-{E1A6623D-ACB2-4B85-8BCD-4AFDEEC841E8}" dt="2023-04-17T17:45:03.871" v="165" actId="20577"/>
          <ac:spMkLst>
            <pc:docMk/>
            <pc:sldMk cId="3491338551" sldId="259"/>
            <ac:spMk id="4" creationId="{13924D0A-BE33-3CF0-E68B-C0AE7546D143}"/>
          </ac:spMkLst>
        </pc:spChg>
        <pc:spChg chg="add del">
          <ac:chgData name="Darnell Ford (student)" userId="S::darnell.ford@my.utsa.edu::60e3d762-46e2-4dc7-b2a6-4e9d10b38edb" providerId="AD" clId="Web-{E1A6623D-ACB2-4B85-8BCD-4AFDEEC841E8}" dt="2023-04-17T17:27:57.940" v="26"/>
          <ac:spMkLst>
            <pc:docMk/>
            <pc:sldMk cId="3491338551" sldId="259"/>
            <ac:spMk id="13" creationId="{33E93247-6229-44AB-A550-739E971E690B}"/>
          </ac:spMkLst>
        </pc:spChg>
        <pc:spChg chg="add del">
          <ac:chgData name="Darnell Ford (student)" userId="S::darnell.ford@my.utsa.edu::60e3d762-46e2-4dc7-b2a6-4e9d10b38edb" providerId="AD" clId="Web-{E1A6623D-ACB2-4B85-8BCD-4AFDEEC841E8}" dt="2023-04-17T17:27:57.940" v="26"/>
          <ac:spMkLst>
            <pc:docMk/>
            <pc:sldMk cId="3491338551" sldId="259"/>
            <ac:spMk id="15" creationId="{6BB6B482-ACCA-4938-8AEA-49D525C17221}"/>
          </ac:spMkLst>
        </pc:spChg>
        <pc:spChg chg="add">
          <ac:chgData name="Darnell Ford (student)" userId="S::darnell.ford@my.utsa.edu::60e3d762-46e2-4dc7-b2a6-4e9d10b38edb" providerId="AD" clId="Web-{E1A6623D-ACB2-4B85-8BCD-4AFDEEC841E8}" dt="2023-04-17T17:27:57.940" v="26"/>
          <ac:spMkLst>
            <pc:docMk/>
            <pc:sldMk cId="3491338551" sldId="259"/>
            <ac:spMk id="26" creationId="{33E93247-6229-44AB-A550-739E971E690B}"/>
          </ac:spMkLst>
        </pc:spChg>
        <pc:spChg chg="add">
          <ac:chgData name="Darnell Ford (student)" userId="S::darnell.ford@my.utsa.edu::60e3d762-46e2-4dc7-b2a6-4e9d10b38edb" providerId="AD" clId="Web-{E1A6623D-ACB2-4B85-8BCD-4AFDEEC841E8}" dt="2023-04-17T17:27:57.940" v="26"/>
          <ac:spMkLst>
            <pc:docMk/>
            <pc:sldMk cId="3491338551" sldId="259"/>
            <ac:spMk id="28" creationId="{6BB6B482-ACCA-4938-8AEA-49D525C17221}"/>
          </ac:spMkLst>
        </pc:spChg>
        <pc:spChg chg="add">
          <ac:chgData name="Darnell Ford (student)" userId="S::darnell.ford@my.utsa.edu::60e3d762-46e2-4dc7-b2a6-4e9d10b38edb" providerId="AD" clId="Web-{E1A6623D-ACB2-4B85-8BCD-4AFDEEC841E8}" dt="2023-04-17T17:27:57.940" v="26"/>
          <ac:spMkLst>
            <pc:docMk/>
            <pc:sldMk cId="3491338551" sldId="259"/>
            <ac:spMk id="30" creationId="{612349FF-7742-42ED-ADF3-238B5DDD176C}"/>
          </ac:spMkLst>
        </pc:spChg>
        <pc:picChg chg="add mod">
          <ac:chgData name="Darnell Ford (student)" userId="S::darnell.ford@my.utsa.edu::60e3d762-46e2-4dc7-b2a6-4e9d10b38edb" providerId="AD" clId="Web-{E1A6623D-ACB2-4B85-8BCD-4AFDEEC841E8}" dt="2023-04-17T17:27:57.940" v="26"/>
          <ac:picMkLst>
            <pc:docMk/>
            <pc:sldMk cId="3491338551" sldId="259"/>
            <ac:picMk id="5" creationId="{A7A6C030-96DB-51D1-00C9-ABE015315697}"/>
          </ac:picMkLst>
        </pc:picChg>
        <pc:cxnChg chg="add del">
          <ac:chgData name="Darnell Ford (student)" userId="S::darnell.ford@my.utsa.edu::60e3d762-46e2-4dc7-b2a6-4e9d10b38edb" providerId="AD" clId="Web-{E1A6623D-ACB2-4B85-8BCD-4AFDEEC841E8}" dt="2023-04-17T17:27:57.940" v="26"/>
          <ac:cxnSpMkLst>
            <pc:docMk/>
            <pc:sldMk cId="3491338551" sldId="259"/>
            <ac:cxnSpMk id="9" creationId="{F64F9B95-9045-48D2-B9F3-2927E98F54AA}"/>
          </ac:cxnSpMkLst>
        </pc:cxnChg>
        <pc:cxnChg chg="add del">
          <ac:chgData name="Darnell Ford (student)" userId="S::darnell.ford@my.utsa.edu::60e3d762-46e2-4dc7-b2a6-4e9d10b38edb" providerId="AD" clId="Web-{E1A6623D-ACB2-4B85-8BCD-4AFDEEC841E8}" dt="2023-04-17T17:27:57.940" v="26"/>
          <ac:cxnSpMkLst>
            <pc:docMk/>
            <pc:sldMk cId="3491338551" sldId="259"/>
            <ac:cxnSpMk id="11" creationId="{085AA86F-6A4D-4BCB-A045-D992CDC2959B}"/>
          </ac:cxnSpMkLst>
        </pc:cxnChg>
        <pc:cxnChg chg="add del">
          <ac:chgData name="Darnell Ford (student)" userId="S::darnell.ford@my.utsa.edu::60e3d762-46e2-4dc7-b2a6-4e9d10b38edb" providerId="AD" clId="Web-{E1A6623D-ACB2-4B85-8BCD-4AFDEEC841E8}" dt="2023-04-17T17:27:57.940" v="26"/>
          <ac:cxnSpMkLst>
            <pc:docMk/>
            <pc:sldMk cId="3491338551" sldId="259"/>
            <ac:cxnSpMk id="17" creationId="{EE2E603F-4A95-4FE8-BB06-211DFD75DBEF}"/>
          </ac:cxnSpMkLst>
        </pc:cxnChg>
        <pc:cxnChg chg="add">
          <ac:chgData name="Darnell Ford (student)" userId="S::darnell.ford@my.utsa.edu::60e3d762-46e2-4dc7-b2a6-4e9d10b38edb" providerId="AD" clId="Web-{E1A6623D-ACB2-4B85-8BCD-4AFDEEC841E8}" dt="2023-04-17T17:27:57.940" v="26"/>
          <ac:cxnSpMkLst>
            <pc:docMk/>
            <pc:sldMk cId="3491338551" sldId="259"/>
            <ac:cxnSpMk id="22" creationId="{F64F9B95-9045-48D2-B9F3-2927E98F54AA}"/>
          </ac:cxnSpMkLst>
        </pc:cxnChg>
        <pc:cxnChg chg="add">
          <ac:chgData name="Darnell Ford (student)" userId="S::darnell.ford@my.utsa.edu::60e3d762-46e2-4dc7-b2a6-4e9d10b38edb" providerId="AD" clId="Web-{E1A6623D-ACB2-4B85-8BCD-4AFDEEC841E8}" dt="2023-04-17T17:27:57.940" v="26"/>
          <ac:cxnSpMkLst>
            <pc:docMk/>
            <pc:sldMk cId="3491338551" sldId="259"/>
            <ac:cxnSpMk id="24" creationId="{085AA86F-6A4D-4BCB-A045-D992CDC2959B}"/>
          </ac:cxnSpMkLst>
        </pc:cxnChg>
        <pc:cxnChg chg="add">
          <ac:chgData name="Darnell Ford (student)" userId="S::darnell.ford@my.utsa.edu::60e3d762-46e2-4dc7-b2a6-4e9d10b38edb" providerId="AD" clId="Web-{E1A6623D-ACB2-4B85-8BCD-4AFDEEC841E8}" dt="2023-04-17T17:27:57.940" v="26"/>
          <ac:cxnSpMkLst>
            <pc:docMk/>
            <pc:sldMk cId="3491338551" sldId="259"/>
            <ac:cxnSpMk id="32" creationId="{EE2E603F-4A95-4FE8-BB06-211DFD75DBEF}"/>
          </ac:cxnSpMkLst>
        </pc:cxnChg>
        <pc:cxnChg chg="add">
          <ac:chgData name="Darnell Ford (student)" userId="S::darnell.ford@my.utsa.edu::60e3d762-46e2-4dc7-b2a6-4e9d10b38edb" providerId="AD" clId="Web-{E1A6623D-ACB2-4B85-8BCD-4AFDEEC841E8}" dt="2023-04-17T17:27:57.940" v="26"/>
          <ac:cxnSpMkLst>
            <pc:docMk/>
            <pc:sldMk cId="3491338551" sldId="259"/>
            <ac:cxnSpMk id="34" creationId="{2CF06E40-3ECB-4820-95B5-8A70B07D4B47}"/>
          </ac:cxnSpMkLst>
        </pc:cxnChg>
      </pc:sldChg>
      <pc:sldChg chg="modSp">
        <pc:chgData name="Darnell Ford (student)" userId="S::darnell.ford@my.utsa.edu::60e3d762-46e2-4dc7-b2a6-4e9d10b38edb" providerId="AD" clId="Web-{E1A6623D-ACB2-4B85-8BCD-4AFDEEC841E8}" dt="2023-04-17T17:34:10.856" v="97" actId="20577"/>
        <pc:sldMkLst>
          <pc:docMk/>
          <pc:sldMk cId="2859360696" sldId="260"/>
        </pc:sldMkLst>
        <pc:spChg chg="mod">
          <ac:chgData name="Darnell Ford (student)" userId="S::darnell.ford@my.utsa.edu::60e3d762-46e2-4dc7-b2a6-4e9d10b38edb" providerId="AD" clId="Web-{E1A6623D-ACB2-4B85-8BCD-4AFDEEC841E8}" dt="2023-04-17T17:34:10.856" v="97" actId="20577"/>
          <ac:spMkLst>
            <pc:docMk/>
            <pc:sldMk cId="2859360696" sldId="260"/>
            <ac:spMk id="3" creationId="{DA0461D2-390F-2E65-5914-481F2864690F}"/>
          </ac:spMkLst>
        </pc:spChg>
      </pc:sldChg>
      <pc:sldMasterChg chg="del delSldLayout">
        <pc:chgData name="Darnell Ford (student)" userId="S::darnell.ford@my.utsa.edu::60e3d762-46e2-4dc7-b2a6-4e9d10b38edb" providerId="AD" clId="Web-{E1A6623D-ACB2-4B85-8BCD-4AFDEEC841E8}" dt="2023-04-17T17:19:01.959" v="0"/>
        <pc:sldMasterMkLst>
          <pc:docMk/>
          <pc:sldMasterMk cId="2460954070" sldId="2147483660"/>
        </pc:sldMasterMkLst>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2385387890" sldId="2147483661"/>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949138452" sldId="2147483662"/>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2591524520" sldId="2147483663"/>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1203092039" sldId="2147483664"/>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733172339" sldId="2147483665"/>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210312558" sldId="2147483666"/>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146388984" sldId="2147483667"/>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171841454" sldId="2147483668"/>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1718958274" sldId="2147483669"/>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2202905451" sldId="2147483670"/>
          </pc:sldLayoutMkLst>
        </pc:sldLayoutChg>
        <pc:sldLayoutChg chg="del">
          <pc:chgData name="Darnell Ford (student)" userId="S::darnell.ford@my.utsa.edu::60e3d762-46e2-4dc7-b2a6-4e9d10b38edb" providerId="AD" clId="Web-{E1A6623D-ACB2-4B85-8BCD-4AFDEEC841E8}" dt="2023-04-17T17:19:01.959" v="0"/>
          <pc:sldLayoutMkLst>
            <pc:docMk/>
            <pc:sldMasterMk cId="2460954070" sldId="2147483660"/>
            <pc:sldLayoutMk cId="3479445657" sldId="2147483671"/>
          </pc:sldLayoutMkLst>
        </pc:sldLayoutChg>
      </pc:sldMasterChg>
      <pc:sldMasterChg chg="add addSldLayout">
        <pc:chgData name="Darnell Ford (student)" userId="S::darnell.ford@my.utsa.edu::60e3d762-46e2-4dc7-b2a6-4e9d10b38edb" providerId="AD" clId="Web-{E1A6623D-ACB2-4B85-8BCD-4AFDEEC841E8}" dt="2023-04-17T17:19:01.959" v="0"/>
        <pc:sldMasterMkLst>
          <pc:docMk/>
          <pc:sldMasterMk cId="1244147819" sldId="2147483711"/>
        </pc:sldMasterMkLst>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1269808109" sldId="2147483700"/>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512569657" sldId="2147483701"/>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477965747" sldId="2147483702"/>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311870772" sldId="2147483703"/>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392077096" sldId="2147483704"/>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2480905236" sldId="2147483705"/>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411040705" sldId="2147483706"/>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3688305219" sldId="2147483707"/>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3518384597" sldId="2147483708"/>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102013053" sldId="2147483709"/>
          </pc:sldLayoutMkLst>
        </pc:sldLayoutChg>
        <pc:sldLayoutChg chg="add">
          <pc:chgData name="Darnell Ford (student)" userId="S::darnell.ford@my.utsa.edu::60e3d762-46e2-4dc7-b2a6-4e9d10b38edb" providerId="AD" clId="Web-{E1A6623D-ACB2-4B85-8BCD-4AFDEEC841E8}" dt="2023-04-17T17:19:01.959" v="0"/>
          <pc:sldLayoutMkLst>
            <pc:docMk/>
            <pc:sldMasterMk cId="1244147819" sldId="2147483711"/>
            <pc:sldLayoutMk cId="1983936602" sldId="2147483710"/>
          </pc:sldLayoutMkLst>
        </pc:sldLayoutChg>
      </pc:sldMasterChg>
    </pc:docChg>
  </pc:docChgLst>
  <pc:docChgLst>
    <pc:chgData name="Darnell Ford (student)" userId="S::darnell.ford@my.utsa.edu::60e3d762-46e2-4dc7-b2a6-4e9d10b38edb" providerId="AD" clId="Web-{7DBE37F1-36B9-80DE-2D3B-3918251C8D4F}"/>
    <pc:docChg chg="modSld">
      <pc:chgData name="Darnell Ford (student)" userId="S::darnell.ford@my.utsa.edu::60e3d762-46e2-4dc7-b2a6-4e9d10b38edb" providerId="AD" clId="Web-{7DBE37F1-36B9-80DE-2D3B-3918251C8D4F}" dt="2023-04-19T03:27:49.269" v="6" actId="20577"/>
      <pc:docMkLst>
        <pc:docMk/>
      </pc:docMkLst>
      <pc:sldChg chg="modSp">
        <pc:chgData name="Darnell Ford (student)" userId="S::darnell.ford@my.utsa.edu::60e3d762-46e2-4dc7-b2a6-4e9d10b38edb" providerId="AD" clId="Web-{7DBE37F1-36B9-80DE-2D3B-3918251C8D4F}" dt="2023-04-19T03:27:49.269" v="6" actId="20577"/>
        <pc:sldMkLst>
          <pc:docMk/>
          <pc:sldMk cId="3491338551" sldId="259"/>
        </pc:sldMkLst>
        <pc:spChg chg="mod">
          <ac:chgData name="Darnell Ford (student)" userId="S::darnell.ford@my.utsa.edu::60e3d762-46e2-4dc7-b2a6-4e9d10b38edb" providerId="AD" clId="Web-{7DBE37F1-36B9-80DE-2D3B-3918251C8D4F}" dt="2023-04-19T03:27:49.269" v="6" actId="20577"/>
          <ac:spMkLst>
            <pc:docMk/>
            <pc:sldMk cId="3491338551" sldId="259"/>
            <ac:spMk id="4" creationId="{13924D0A-BE33-3CF0-E68B-C0AE7546D143}"/>
          </ac:spMkLst>
        </pc:spChg>
      </pc:sldChg>
      <pc:sldChg chg="modSp">
        <pc:chgData name="Darnell Ford (student)" userId="S::darnell.ford@my.utsa.edu::60e3d762-46e2-4dc7-b2a6-4e9d10b38edb" providerId="AD" clId="Web-{7DBE37F1-36B9-80DE-2D3B-3918251C8D4F}" dt="2023-04-19T02:22:51.767" v="0" actId="1076"/>
        <pc:sldMkLst>
          <pc:docMk/>
          <pc:sldMk cId="2859360696" sldId="260"/>
        </pc:sldMkLst>
        <pc:picChg chg="mod">
          <ac:chgData name="Darnell Ford (student)" userId="S::darnell.ford@my.utsa.edu::60e3d762-46e2-4dc7-b2a6-4e9d10b38edb" providerId="AD" clId="Web-{7DBE37F1-36B9-80DE-2D3B-3918251C8D4F}" dt="2023-04-19T02:22:51.767" v="0" actId="1076"/>
          <ac:picMkLst>
            <pc:docMk/>
            <pc:sldMk cId="2859360696" sldId="260"/>
            <ac:picMk id="2050" creationId="{3C876737-A688-4F49-3881-9D95FDF49838}"/>
          </ac:picMkLst>
        </pc:picChg>
      </pc:sldChg>
    </pc:docChg>
  </pc:docChgLst>
  <pc:docChgLst>
    <pc:chgData name="Darnell Ford (student)" userId="60e3d762-46e2-4dc7-b2a6-4e9d10b38edb" providerId="ADAL" clId="{CDCF51ED-15B4-DF42-B508-006B84488BF0}"/>
    <pc:docChg chg="undo redo custSel modSld">
      <pc:chgData name="Darnell Ford (student)" userId="60e3d762-46e2-4dc7-b2a6-4e9d10b38edb" providerId="ADAL" clId="{CDCF51ED-15B4-DF42-B508-006B84488BF0}" dt="2023-04-23T19:08:25.014" v="2488" actId="1076"/>
      <pc:docMkLst>
        <pc:docMk/>
      </pc:docMkLst>
      <pc:sldChg chg="addSp delSp delDesignElem">
        <pc:chgData name="Darnell Ford (student)" userId="60e3d762-46e2-4dc7-b2a6-4e9d10b38edb" providerId="ADAL" clId="{CDCF51ED-15B4-DF42-B508-006B84488BF0}" dt="2023-04-23T03:14:19.085" v="1441"/>
        <pc:sldMkLst>
          <pc:docMk/>
          <pc:sldMk cId="109857222" sldId="256"/>
        </pc:sldMkLst>
        <pc:spChg chg="add del">
          <ac:chgData name="Darnell Ford (student)" userId="60e3d762-46e2-4dc7-b2a6-4e9d10b38edb" providerId="ADAL" clId="{CDCF51ED-15B4-DF42-B508-006B84488BF0}" dt="2023-04-23T03:14:19.085" v="1441"/>
          <ac:spMkLst>
            <pc:docMk/>
            <pc:sldMk cId="109857222" sldId="256"/>
            <ac:spMk id="15" creationId="{33E93247-6229-44AB-A550-739E971E690B}"/>
          </ac:spMkLst>
        </pc:spChg>
        <pc:spChg chg="add del">
          <ac:chgData name="Darnell Ford (student)" userId="60e3d762-46e2-4dc7-b2a6-4e9d10b38edb" providerId="ADAL" clId="{CDCF51ED-15B4-DF42-B508-006B84488BF0}" dt="2023-04-23T03:14:19.085" v="1441"/>
          <ac:spMkLst>
            <pc:docMk/>
            <pc:sldMk cId="109857222" sldId="256"/>
            <ac:spMk id="17" creationId="{6BB6B482-ACCA-4938-8AEA-49D525C17221}"/>
          </ac:spMkLst>
        </pc:spChg>
        <pc:cxnChg chg="add del">
          <ac:chgData name="Darnell Ford (student)" userId="60e3d762-46e2-4dc7-b2a6-4e9d10b38edb" providerId="ADAL" clId="{CDCF51ED-15B4-DF42-B508-006B84488BF0}" dt="2023-04-23T03:14:19.085" v="1441"/>
          <ac:cxnSpMkLst>
            <pc:docMk/>
            <pc:sldMk cId="109857222" sldId="256"/>
            <ac:cxnSpMk id="19" creationId="{EE2E603F-4A95-4FE8-BB06-211DFD75DBEF}"/>
          </ac:cxnSpMkLst>
        </pc:cxnChg>
      </pc:sldChg>
      <pc:sldChg chg="modSp mod">
        <pc:chgData name="Darnell Ford (student)" userId="60e3d762-46e2-4dc7-b2a6-4e9d10b38edb" providerId="ADAL" clId="{CDCF51ED-15B4-DF42-B508-006B84488BF0}" dt="2023-04-23T03:20:20.414" v="1467" actId="1076"/>
        <pc:sldMkLst>
          <pc:docMk/>
          <pc:sldMk cId="3354035731" sldId="257"/>
        </pc:sldMkLst>
        <pc:spChg chg="mod">
          <ac:chgData name="Darnell Ford (student)" userId="60e3d762-46e2-4dc7-b2a6-4e9d10b38edb" providerId="ADAL" clId="{CDCF51ED-15B4-DF42-B508-006B84488BF0}" dt="2023-04-23T03:18:36.427" v="1456"/>
          <ac:spMkLst>
            <pc:docMk/>
            <pc:sldMk cId="3354035731" sldId="257"/>
            <ac:spMk id="2" creationId="{F49AEDE9-43E5-C1DF-23D6-B6C4DEB44E19}"/>
          </ac:spMkLst>
        </pc:spChg>
        <pc:spChg chg="mod">
          <ac:chgData name="Darnell Ford (student)" userId="60e3d762-46e2-4dc7-b2a6-4e9d10b38edb" providerId="ADAL" clId="{CDCF51ED-15B4-DF42-B508-006B84488BF0}" dt="2023-04-23T03:19:04.280" v="1458" actId="1076"/>
          <ac:spMkLst>
            <pc:docMk/>
            <pc:sldMk cId="3354035731" sldId="257"/>
            <ac:spMk id="5" creationId="{8B6FE460-7681-64EE-4333-F28022395246}"/>
          </ac:spMkLst>
        </pc:spChg>
        <pc:spChg chg="mod">
          <ac:chgData name="Darnell Ford (student)" userId="60e3d762-46e2-4dc7-b2a6-4e9d10b38edb" providerId="ADAL" clId="{CDCF51ED-15B4-DF42-B508-006B84488BF0}" dt="2023-04-23T03:20:20.414" v="1467" actId="1076"/>
          <ac:spMkLst>
            <pc:docMk/>
            <pc:sldMk cId="3354035731" sldId="257"/>
            <ac:spMk id="7" creationId="{B22C1E81-FC94-5D33-CDD3-FBE227EBC917}"/>
          </ac:spMkLst>
        </pc:spChg>
        <pc:spChg chg="mod">
          <ac:chgData name="Darnell Ford (student)" userId="60e3d762-46e2-4dc7-b2a6-4e9d10b38edb" providerId="ADAL" clId="{CDCF51ED-15B4-DF42-B508-006B84488BF0}" dt="2023-04-23T03:19:52.958" v="1465" actId="1076"/>
          <ac:spMkLst>
            <pc:docMk/>
            <pc:sldMk cId="3354035731" sldId="257"/>
            <ac:spMk id="8" creationId="{4E5554D4-C660-8F81-3A06-374E640089A6}"/>
          </ac:spMkLst>
        </pc:spChg>
      </pc:sldChg>
      <pc:sldChg chg="addSp delSp modSp mod setBg setClrOvrMap">
        <pc:chgData name="Darnell Ford (student)" userId="60e3d762-46e2-4dc7-b2a6-4e9d10b38edb" providerId="ADAL" clId="{CDCF51ED-15B4-DF42-B508-006B84488BF0}" dt="2023-04-23T19:08:25.014" v="2488" actId="1076"/>
        <pc:sldMkLst>
          <pc:docMk/>
          <pc:sldMk cId="3152615372" sldId="258"/>
        </pc:sldMkLst>
        <pc:spChg chg="mod">
          <ac:chgData name="Darnell Ford (student)" userId="60e3d762-46e2-4dc7-b2a6-4e9d10b38edb" providerId="ADAL" clId="{CDCF51ED-15B4-DF42-B508-006B84488BF0}" dt="2023-04-23T19:08:04.285" v="2485" actId="26606"/>
          <ac:spMkLst>
            <pc:docMk/>
            <pc:sldMk cId="3152615372" sldId="258"/>
            <ac:spMk id="4" creationId="{EC2B269D-9227-03E5-DCB8-888BDD29002D}"/>
          </ac:spMkLst>
        </pc:spChg>
        <pc:spChg chg="add del">
          <ac:chgData name="Darnell Ford (student)" userId="60e3d762-46e2-4dc7-b2a6-4e9d10b38edb" providerId="ADAL" clId="{CDCF51ED-15B4-DF42-B508-006B84488BF0}" dt="2023-04-23T19:08:02.759" v="2482" actId="26606"/>
          <ac:spMkLst>
            <pc:docMk/>
            <pc:sldMk cId="3152615372" sldId="258"/>
            <ac:spMk id="1037" creationId="{64711B52-BC3A-4E9F-A02F-6A7731F8ED58}"/>
          </ac:spMkLst>
        </pc:spChg>
        <pc:spChg chg="add del">
          <ac:chgData name="Darnell Ford (student)" userId="60e3d762-46e2-4dc7-b2a6-4e9d10b38edb" providerId="ADAL" clId="{CDCF51ED-15B4-DF42-B508-006B84488BF0}" dt="2023-04-23T19:08:04.215" v="2484" actId="26606"/>
          <ac:spMkLst>
            <pc:docMk/>
            <pc:sldMk cId="3152615372" sldId="258"/>
            <ac:spMk id="1039" creationId="{C93C87AB-E50E-4BCB-A91F-09DD6A3479C4}"/>
          </ac:spMkLst>
        </pc:spChg>
        <pc:spChg chg="add del">
          <ac:chgData name="Darnell Ford (student)" userId="60e3d762-46e2-4dc7-b2a6-4e9d10b38edb" providerId="ADAL" clId="{CDCF51ED-15B4-DF42-B508-006B84488BF0}" dt="2023-04-23T19:08:04.215" v="2484" actId="26606"/>
          <ac:spMkLst>
            <pc:docMk/>
            <pc:sldMk cId="3152615372" sldId="258"/>
            <ac:spMk id="1040" creationId="{D9D9D0AB-1E2F-44A8-B9C6-FA4098301883}"/>
          </ac:spMkLst>
        </pc:spChg>
        <pc:spChg chg="add del">
          <ac:chgData name="Darnell Ford (student)" userId="60e3d762-46e2-4dc7-b2a6-4e9d10b38edb" providerId="ADAL" clId="{CDCF51ED-15B4-DF42-B508-006B84488BF0}" dt="2023-04-23T19:08:04.215" v="2484" actId="26606"/>
          <ac:spMkLst>
            <pc:docMk/>
            <pc:sldMk cId="3152615372" sldId="258"/>
            <ac:spMk id="1041" creationId="{9DC3C9DC-A64F-4BCA-8AF4-5AF06BD38FD7}"/>
          </ac:spMkLst>
        </pc:spChg>
        <pc:spChg chg="add del">
          <ac:chgData name="Darnell Ford (student)" userId="60e3d762-46e2-4dc7-b2a6-4e9d10b38edb" providerId="ADAL" clId="{CDCF51ED-15B4-DF42-B508-006B84488BF0}" dt="2023-04-23T19:08:04.215" v="2484" actId="26606"/>
          <ac:spMkLst>
            <pc:docMk/>
            <pc:sldMk cId="3152615372" sldId="258"/>
            <ac:spMk id="1043" creationId="{F79A1D25-E857-4166-93CA-B8772927C91D}"/>
          </ac:spMkLst>
        </pc:spChg>
        <pc:spChg chg="add">
          <ac:chgData name="Darnell Ford (student)" userId="60e3d762-46e2-4dc7-b2a6-4e9d10b38edb" providerId="ADAL" clId="{CDCF51ED-15B4-DF42-B508-006B84488BF0}" dt="2023-04-23T19:08:04.285" v="2485" actId="26606"/>
          <ac:spMkLst>
            <pc:docMk/>
            <pc:sldMk cId="3152615372" sldId="258"/>
            <ac:spMk id="1045" creationId="{7C809178-18EC-4F14-82C0-293EC9D14BCB}"/>
          </ac:spMkLst>
        </pc:spChg>
        <pc:picChg chg="add del mod">
          <ac:chgData name="Darnell Ford (student)" userId="60e3d762-46e2-4dc7-b2a6-4e9d10b38edb" providerId="ADAL" clId="{CDCF51ED-15B4-DF42-B508-006B84488BF0}" dt="2023-04-23T19:03:45.309" v="2441" actId="21"/>
          <ac:picMkLst>
            <pc:docMk/>
            <pc:sldMk cId="3152615372" sldId="258"/>
            <ac:picMk id="2" creationId="{293965A0-A6AF-A7F1-53E9-64159A8C873F}"/>
          </ac:picMkLst>
        </pc:picChg>
        <pc:picChg chg="add mod ord">
          <ac:chgData name="Darnell Ford (student)" userId="60e3d762-46e2-4dc7-b2a6-4e9d10b38edb" providerId="ADAL" clId="{CDCF51ED-15B4-DF42-B508-006B84488BF0}" dt="2023-04-23T19:08:25.014" v="2488" actId="1076"/>
          <ac:picMkLst>
            <pc:docMk/>
            <pc:sldMk cId="3152615372" sldId="258"/>
            <ac:picMk id="3" creationId="{25CAA7F8-E102-94FA-0A7A-5A3C0D7BB0DD}"/>
          </ac:picMkLst>
        </pc:picChg>
        <pc:picChg chg="add del mod">
          <ac:chgData name="Darnell Ford (student)" userId="60e3d762-46e2-4dc7-b2a6-4e9d10b38edb" providerId="ADAL" clId="{CDCF51ED-15B4-DF42-B508-006B84488BF0}" dt="2023-04-23T19:05:11.353" v="2458"/>
          <ac:picMkLst>
            <pc:docMk/>
            <pc:sldMk cId="3152615372" sldId="258"/>
            <ac:picMk id="5" creationId="{5C450E70-D961-8726-9583-A12EC380627D}"/>
          </ac:picMkLst>
        </pc:picChg>
        <pc:picChg chg="add mod">
          <ac:chgData name="Darnell Ford (student)" userId="60e3d762-46e2-4dc7-b2a6-4e9d10b38edb" providerId="ADAL" clId="{CDCF51ED-15B4-DF42-B508-006B84488BF0}" dt="2023-04-23T19:08:04.285" v="2485" actId="26606"/>
          <ac:picMkLst>
            <pc:docMk/>
            <pc:sldMk cId="3152615372" sldId="258"/>
            <ac:picMk id="6" creationId="{7C5C8BBB-7A47-18F6-9D25-15DEC6BA42AE}"/>
          </ac:picMkLst>
        </pc:picChg>
        <pc:picChg chg="del mod">
          <ac:chgData name="Darnell Ford (student)" userId="60e3d762-46e2-4dc7-b2a6-4e9d10b38edb" providerId="ADAL" clId="{CDCF51ED-15B4-DF42-B508-006B84488BF0}" dt="2023-04-23T19:06:58.257" v="2468" actId="21"/>
          <ac:picMkLst>
            <pc:docMk/>
            <pc:sldMk cId="3152615372" sldId="258"/>
            <ac:picMk id="1026" creationId="{E98B40A0-1362-3955-361D-4C1417A4D32F}"/>
          </ac:picMkLst>
        </pc:picChg>
        <pc:picChg chg="del">
          <ac:chgData name="Darnell Ford (student)" userId="60e3d762-46e2-4dc7-b2a6-4e9d10b38edb" providerId="ADAL" clId="{CDCF51ED-15B4-DF42-B508-006B84488BF0}" dt="2023-04-23T19:03:41.095" v="2439" actId="21"/>
          <ac:picMkLst>
            <pc:docMk/>
            <pc:sldMk cId="3152615372" sldId="258"/>
            <ac:picMk id="1028" creationId="{74656B71-40DB-50B7-E1E3-C59F235022B2}"/>
          </ac:picMkLst>
        </pc:picChg>
        <pc:picChg chg="add del">
          <ac:chgData name="Darnell Ford (student)" userId="60e3d762-46e2-4dc7-b2a6-4e9d10b38edb" providerId="ADAL" clId="{CDCF51ED-15B4-DF42-B508-006B84488BF0}" dt="2023-04-23T19:06:09.096" v="2461" actId="21"/>
          <ac:picMkLst>
            <pc:docMk/>
            <pc:sldMk cId="3152615372" sldId="258"/>
            <ac:picMk id="1030" creationId="{3A9B251F-137F-4323-8B83-ADC718A6047B}"/>
          </ac:picMkLst>
        </pc:picChg>
        <pc:picChg chg="add mod">
          <ac:chgData name="Darnell Ford (student)" userId="60e3d762-46e2-4dc7-b2a6-4e9d10b38edb" providerId="ADAL" clId="{CDCF51ED-15B4-DF42-B508-006B84488BF0}" dt="2023-04-23T19:08:21.759" v="2487" actId="1076"/>
          <ac:picMkLst>
            <pc:docMk/>
            <pc:sldMk cId="3152615372" sldId="258"/>
            <ac:picMk id="1032" creationId="{D6772BE3-060C-873E-4974-08FC66BC0F25}"/>
          </ac:picMkLst>
        </pc:picChg>
      </pc:sldChg>
      <pc:sldChg chg="addSp delSp modSp mod setBg delDesignElem">
        <pc:chgData name="Darnell Ford (student)" userId="60e3d762-46e2-4dc7-b2a6-4e9d10b38edb" providerId="ADAL" clId="{CDCF51ED-15B4-DF42-B508-006B84488BF0}" dt="2023-04-23T19:01:43.975" v="2438" actId="20577"/>
        <pc:sldMkLst>
          <pc:docMk/>
          <pc:sldMk cId="3491338551" sldId="259"/>
        </pc:sldMkLst>
        <pc:spChg chg="mod">
          <ac:chgData name="Darnell Ford (student)" userId="60e3d762-46e2-4dc7-b2a6-4e9d10b38edb" providerId="ADAL" clId="{CDCF51ED-15B4-DF42-B508-006B84488BF0}" dt="2023-04-23T03:14:00.341" v="1428" actId="26606"/>
          <ac:spMkLst>
            <pc:docMk/>
            <pc:sldMk cId="3491338551" sldId="259"/>
            <ac:spMk id="2" creationId="{0806FD74-8DED-7516-8C01-F5061AAD2E44}"/>
          </ac:spMkLst>
        </pc:spChg>
        <pc:spChg chg="add mod">
          <ac:chgData name="Darnell Ford (student)" userId="60e3d762-46e2-4dc7-b2a6-4e9d10b38edb" providerId="ADAL" clId="{CDCF51ED-15B4-DF42-B508-006B84488BF0}" dt="2023-04-23T18:59:19.709" v="2370" actId="1076"/>
          <ac:spMkLst>
            <pc:docMk/>
            <pc:sldMk cId="3491338551" sldId="259"/>
            <ac:spMk id="3" creationId="{0D52F410-6AB6-5D97-30ED-2604FE1B3524}"/>
          </ac:spMkLst>
        </pc:spChg>
        <pc:spChg chg="mod">
          <ac:chgData name="Darnell Ford (student)" userId="60e3d762-46e2-4dc7-b2a6-4e9d10b38edb" providerId="ADAL" clId="{CDCF51ED-15B4-DF42-B508-006B84488BF0}" dt="2023-04-23T18:59:07.612" v="2367" actId="14100"/>
          <ac:spMkLst>
            <pc:docMk/>
            <pc:sldMk cId="3491338551" sldId="259"/>
            <ac:spMk id="4" creationId="{13924D0A-BE33-3CF0-E68B-C0AE7546D143}"/>
          </ac:spMkLst>
        </pc:spChg>
        <pc:spChg chg="add mod">
          <ac:chgData name="Darnell Ford (student)" userId="60e3d762-46e2-4dc7-b2a6-4e9d10b38edb" providerId="ADAL" clId="{CDCF51ED-15B4-DF42-B508-006B84488BF0}" dt="2023-04-23T19:01:43.975" v="2438" actId="20577"/>
          <ac:spMkLst>
            <pc:docMk/>
            <pc:sldMk cId="3491338551" sldId="259"/>
            <ac:spMk id="5" creationId="{4CF177EA-3957-5C11-EE4A-C3E084D40C6E}"/>
          </ac:spMkLst>
        </pc:spChg>
        <pc:spChg chg="add del">
          <ac:chgData name="Darnell Ford (student)" userId="60e3d762-46e2-4dc7-b2a6-4e9d10b38edb" providerId="ADAL" clId="{CDCF51ED-15B4-DF42-B508-006B84488BF0}" dt="2023-04-23T03:14:19.085" v="1441"/>
          <ac:spMkLst>
            <pc:docMk/>
            <pc:sldMk cId="3491338551" sldId="259"/>
            <ac:spMk id="26" creationId="{33E93247-6229-44AB-A550-739E971E690B}"/>
          </ac:spMkLst>
        </pc:spChg>
        <pc:spChg chg="add del">
          <ac:chgData name="Darnell Ford (student)" userId="60e3d762-46e2-4dc7-b2a6-4e9d10b38edb" providerId="ADAL" clId="{CDCF51ED-15B4-DF42-B508-006B84488BF0}" dt="2023-04-23T03:14:19.085" v="1441"/>
          <ac:spMkLst>
            <pc:docMk/>
            <pc:sldMk cId="3491338551" sldId="259"/>
            <ac:spMk id="28" creationId="{6BB6B482-ACCA-4938-8AEA-49D525C17221}"/>
          </ac:spMkLst>
        </pc:spChg>
        <pc:spChg chg="add del">
          <ac:chgData name="Darnell Ford (student)" userId="60e3d762-46e2-4dc7-b2a6-4e9d10b38edb" providerId="ADAL" clId="{CDCF51ED-15B4-DF42-B508-006B84488BF0}" dt="2023-04-23T03:14:19.085" v="1441"/>
          <ac:spMkLst>
            <pc:docMk/>
            <pc:sldMk cId="3491338551" sldId="259"/>
            <ac:spMk id="30" creationId="{612349FF-7742-42ED-ADF3-238B5DDD176C}"/>
          </ac:spMkLst>
        </pc:spChg>
        <pc:spChg chg="add del">
          <ac:chgData name="Darnell Ford (student)" userId="60e3d762-46e2-4dc7-b2a6-4e9d10b38edb" providerId="ADAL" clId="{CDCF51ED-15B4-DF42-B508-006B84488BF0}" dt="2023-04-23T03:14:00.341" v="1428" actId="26606"/>
          <ac:spMkLst>
            <pc:docMk/>
            <pc:sldMk cId="3491338551" sldId="259"/>
            <ac:spMk id="39" creationId="{660EB578-C970-4186-B93C-45851BBC6E34}"/>
          </ac:spMkLst>
        </pc:spChg>
        <pc:picChg chg="add del mod ord">
          <ac:chgData name="Darnell Ford (student)" userId="60e3d762-46e2-4dc7-b2a6-4e9d10b38edb" providerId="ADAL" clId="{CDCF51ED-15B4-DF42-B508-006B84488BF0}" dt="2023-04-23T03:14:34.457" v="1444" actId="21"/>
          <ac:picMkLst>
            <pc:docMk/>
            <pc:sldMk cId="3491338551" sldId="259"/>
            <ac:picMk id="5" creationId="{A7A6C030-96DB-51D1-00C9-ABE015315697}"/>
          </ac:picMkLst>
        </pc:picChg>
        <pc:cxnChg chg="add del">
          <ac:chgData name="Darnell Ford (student)" userId="60e3d762-46e2-4dc7-b2a6-4e9d10b38edb" providerId="ADAL" clId="{CDCF51ED-15B4-DF42-B508-006B84488BF0}" dt="2023-04-23T03:14:19.085" v="1441"/>
          <ac:cxnSpMkLst>
            <pc:docMk/>
            <pc:sldMk cId="3491338551" sldId="259"/>
            <ac:cxnSpMk id="22" creationId="{F64F9B95-9045-48D2-B9F3-2927E98F54AA}"/>
          </ac:cxnSpMkLst>
        </pc:cxnChg>
        <pc:cxnChg chg="add del">
          <ac:chgData name="Darnell Ford (student)" userId="60e3d762-46e2-4dc7-b2a6-4e9d10b38edb" providerId="ADAL" clId="{CDCF51ED-15B4-DF42-B508-006B84488BF0}" dt="2023-04-23T03:14:19.085" v="1441"/>
          <ac:cxnSpMkLst>
            <pc:docMk/>
            <pc:sldMk cId="3491338551" sldId="259"/>
            <ac:cxnSpMk id="24" creationId="{085AA86F-6A4D-4BCB-A045-D992CDC2959B}"/>
          </ac:cxnSpMkLst>
        </pc:cxnChg>
        <pc:cxnChg chg="add del">
          <ac:chgData name="Darnell Ford (student)" userId="60e3d762-46e2-4dc7-b2a6-4e9d10b38edb" providerId="ADAL" clId="{CDCF51ED-15B4-DF42-B508-006B84488BF0}" dt="2023-04-23T03:14:19.085" v="1441"/>
          <ac:cxnSpMkLst>
            <pc:docMk/>
            <pc:sldMk cId="3491338551" sldId="259"/>
            <ac:cxnSpMk id="32" creationId="{EE2E603F-4A95-4FE8-BB06-211DFD75DBEF}"/>
          </ac:cxnSpMkLst>
        </pc:cxnChg>
        <pc:cxnChg chg="add del">
          <ac:chgData name="Darnell Ford (student)" userId="60e3d762-46e2-4dc7-b2a6-4e9d10b38edb" providerId="ADAL" clId="{CDCF51ED-15B4-DF42-B508-006B84488BF0}" dt="2023-04-23T03:14:19.085" v="1441"/>
          <ac:cxnSpMkLst>
            <pc:docMk/>
            <pc:sldMk cId="3491338551" sldId="259"/>
            <ac:cxnSpMk id="34" creationId="{2CF06E40-3ECB-4820-95B5-8A70B07D4B47}"/>
          </ac:cxnSpMkLst>
        </pc:cxnChg>
        <pc:cxnChg chg="add del">
          <ac:chgData name="Darnell Ford (student)" userId="60e3d762-46e2-4dc7-b2a6-4e9d10b38edb" providerId="ADAL" clId="{CDCF51ED-15B4-DF42-B508-006B84488BF0}" dt="2023-04-23T03:14:00.341" v="1428" actId="26606"/>
          <ac:cxnSpMkLst>
            <pc:docMk/>
            <pc:sldMk cId="3491338551" sldId="259"/>
            <ac:cxnSpMk id="41" creationId="{CDF57B02-07BB-407B-BB36-06D9C64A673E}"/>
          </ac:cxnSpMkLst>
        </pc:cxnChg>
        <pc:cxnChg chg="add del">
          <ac:chgData name="Darnell Ford (student)" userId="60e3d762-46e2-4dc7-b2a6-4e9d10b38edb" providerId="ADAL" clId="{CDCF51ED-15B4-DF42-B508-006B84488BF0}" dt="2023-04-23T03:14:00.341" v="1428" actId="26606"/>
          <ac:cxnSpMkLst>
            <pc:docMk/>
            <pc:sldMk cId="3491338551" sldId="259"/>
            <ac:cxnSpMk id="43" creationId="{C6855964-C920-48EB-8804-74291211C8A9}"/>
          </ac:cxnSpMkLst>
        </pc:cxnChg>
      </pc:sldChg>
      <pc:sldChg chg="modSp mod setBg">
        <pc:chgData name="Darnell Ford (student)" userId="60e3d762-46e2-4dc7-b2a6-4e9d10b38edb" providerId="ADAL" clId="{CDCF51ED-15B4-DF42-B508-006B84488BF0}" dt="2023-04-23T03:20:41.071" v="1468" actId="1076"/>
        <pc:sldMkLst>
          <pc:docMk/>
          <pc:sldMk cId="2859360696" sldId="260"/>
        </pc:sldMkLst>
        <pc:spChg chg="mod">
          <ac:chgData name="Darnell Ford (student)" userId="60e3d762-46e2-4dc7-b2a6-4e9d10b38edb" providerId="ADAL" clId="{CDCF51ED-15B4-DF42-B508-006B84488BF0}" dt="2023-04-23T03:18:36.427" v="1456"/>
          <ac:spMkLst>
            <pc:docMk/>
            <pc:sldMk cId="2859360696" sldId="260"/>
            <ac:spMk id="2" creationId="{9E60ADEA-D9CB-25A5-29C2-DAEB4836D76D}"/>
          </ac:spMkLst>
        </pc:spChg>
        <pc:spChg chg="mod">
          <ac:chgData name="Darnell Ford (student)" userId="60e3d762-46e2-4dc7-b2a6-4e9d10b38edb" providerId="ADAL" clId="{CDCF51ED-15B4-DF42-B508-006B84488BF0}" dt="2023-04-23T03:20:41.071" v="1468" actId="1076"/>
          <ac:spMkLst>
            <pc:docMk/>
            <pc:sldMk cId="2859360696" sldId="260"/>
            <ac:spMk id="3" creationId="{DA0461D2-390F-2E65-5914-481F2864690F}"/>
          </ac:spMkLst>
        </pc:spChg>
      </pc:sldChg>
      <pc:sldChg chg="addSp modSp mod">
        <pc:chgData name="Darnell Ford (student)" userId="60e3d762-46e2-4dc7-b2a6-4e9d10b38edb" providerId="ADAL" clId="{CDCF51ED-15B4-DF42-B508-006B84488BF0}" dt="2023-04-23T03:23:08.465" v="1488" actId="1076"/>
        <pc:sldMkLst>
          <pc:docMk/>
          <pc:sldMk cId="101454480" sldId="261"/>
        </pc:sldMkLst>
        <pc:spChg chg="mod">
          <ac:chgData name="Darnell Ford (student)" userId="60e3d762-46e2-4dc7-b2a6-4e9d10b38edb" providerId="ADAL" clId="{CDCF51ED-15B4-DF42-B508-006B84488BF0}" dt="2023-04-23T03:23:08.465" v="1488" actId="1076"/>
          <ac:spMkLst>
            <pc:docMk/>
            <pc:sldMk cId="101454480" sldId="261"/>
            <ac:spMk id="2" creationId="{C8D91EBA-9538-F34B-B71E-4F78137C2D1B}"/>
          </ac:spMkLst>
        </pc:spChg>
        <pc:spChg chg="add mod">
          <ac:chgData name="Darnell Ford (student)" userId="60e3d762-46e2-4dc7-b2a6-4e9d10b38edb" providerId="ADAL" clId="{CDCF51ED-15B4-DF42-B508-006B84488BF0}" dt="2023-04-23T03:21:59.295" v="1477" actId="1076"/>
          <ac:spMkLst>
            <pc:docMk/>
            <pc:sldMk cId="101454480" sldId="261"/>
            <ac:spMk id="3" creationId="{38DFA741-521E-9B13-CCB7-8DC07BFC5B3B}"/>
          </ac:spMkLst>
        </pc:spChg>
        <pc:spChg chg="add mod">
          <ac:chgData name="Darnell Ford (student)" userId="60e3d762-46e2-4dc7-b2a6-4e9d10b38edb" providerId="ADAL" clId="{CDCF51ED-15B4-DF42-B508-006B84488BF0}" dt="2023-04-23T03:21:53.414" v="1476" actId="1076"/>
          <ac:spMkLst>
            <pc:docMk/>
            <pc:sldMk cId="101454480" sldId="261"/>
            <ac:spMk id="4" creationId="{28F868BA-7E6D-F67B-0A51-C34AC3880629}"/>
          </ac:spMkLst>
        </pc:spChg>
        <pc:picChg chg="mod">
          <ac:chgData name="Darnell Ford (student)" userId="60e3d762-46e2-4dc7-b2a6-4e9d10b38edb" providerId="ADAL" clId="{CDCF51ED-15B4-DF42-B508-006B84488BF0}" dt="2023-04-23T03:21:11.238" v="1469" actId="1076"/>
          <ac:picMkLst>
            <pc:docMk/>
            <pc:sldMk cId="101454480" sldId="261"/>
            <ac:picMk id="5" creationId="{2A03598C-A518-7813-4018-9EE9E30ED3DB}"/>
          </ac:picMkLst>
        </pc:picChg>
        <pc:picChg chg="mod">
          <ac:chgData name="Darnell Ford (student)" userId="60e3d762-46e2-4dc7-b2a6-4e9d10b38edb" providerId="ADAL" clId="{CDCF51ED-15B4-DF42-B508-006B84488BF0}" dt="2023-04-23T03:21:22.888" v="1470" actId="1076"/>
          <ac:picMkLst>
            <pc:docMk/>
            <pc:sldMk cId="101454480" sldId="261"/>
            <ac:picMk id="7" creationId="{6538A146-12E4-801C-3A4F-940BF59AA7B2}"/>
          </ac:picMkLst>
        </pc:picChg>
      </pc:sldChg>
      <pc:sldChg chg="addSp delSp modSp mod setBg">
        <pc:chgData name="Darnell Ford (student)" userId="60e3d762-46e2-4dc7-b2a6-4e9d10b38edb" providerId="ADAL" clId="{CDCF51ED-15B4-DF42-B508-006B84488BF0}" dt="2023-04-23T03:18:36.427" v="1456"/>
        <pc:sldMkLst>
          <pc:docMk/>
          <pc:sldMk cId="3808086219" sldId="262"/>
        </pc:sldMkLst>
        <pc:spChg chg="mod">
          <ac:chgData name="Darnell Ford (student)" userId="60e3d762-46e2-4dc7-b2a6-4e9d10b38edb" providerId="ADAL" clId="{CDCF51ED-15B4-DF42-B508-006B84488BF0}" dt="2023-04-23T03:18:36.427" v="1456"/>
          <ac:spMkLst>
            <pc:docMk/>
            <pc:sldMk cId="3808086219" sldId="262"/>
            <ac:spMk id="2" creationId="{BE161904-6457-DB4E-CBF7-D10AA032BF1E}"/>
          </ac:spMkLst>
        </pc:spChg>
        <pc:spChg chg="add del mod">
          <ac:chgData name="Darnell Ford (student)" userId="60e3d762-46e2-4dc7-b2a6-4e9d10b38edb" providerId="ADAL" clId="{CDCF51ED-15B4-DF42-B508-006B84488BF0}" dt="2023-04-19T15:41:28.624" v="726"/>
          <ac:spMkLst>
            <pc:docMk/>
            <pc:sldMk cId="3808086219" sldId="262"/>
            <ac:spMk id="3" creationId="{1DDCC48E-3E6F-2E6E-359D-CCECF07DA838}"/>
          </ac:spMkLst>
        </pc:spChg>
        <pc:spChg chg="add mod">
          <ac:chgData name="Darnell Ford (student)" userId="60e3d762-46e2-4dc7-b2a6-4e9d10b38edb" providerId="ADAL" clId="{CDCF51ED-15B4-DF42-B508-006B84488BF0}" dt="2023-04-19T15:43:01.877" v="729" actId="21"/>
          <ac:spMkLst>
            <pc:docMk/>
            <pc:sldMk cId="3808086219" sldId="262"/>
            <ac:spMk id="4" creationId="{02ABDCC1-884D-604C-92FE-BA61A3E710F1}"/>
          </ac:spMkLst>
        </pc:spChg>
        <pc:spChg chg="add del">
          <ac:chgData name="Darnell Ford (student)" userId="60e3d762-46e2-4dc7-b2a6-4e9d10b38edb" providerId="ADAL" clId="{CDCF51ED-15B4-DF42-B508-006B84488BF0}" dt="2023-04-19T15:41:25.612" v="724" actId="26606"/>
          <ac:spMkLst>
            <pc:docMk/>
            <pc:sldMk cId="3808086219" sldId="262"/>
            <ac:spMk id="1035" creationId="{33E93247-6229-44AB-A550-739E971E690B}"/>
          </ac:spMkLst>
        </pc:spChg>
        <pc:picChg chg="add del mod">
          <ac:chgData name="Darnell Ford (student)" userId="60e3d762-46e2-4dc7-b2a6-4e9d10b38edb" providerId="ADAL" clId="{CDCF51ED-15B4-DF42-B508-006B84488BF0}" dt="2023-04-19T15:43:01.877" v="729" actId="21"/>
          <ac:picMkLst>
            <pc:docMk/>
            <pc:sldMk cId="3808086219" sldId="262"/>
            <ac:picMk id="1026" creationId="{17524674-CA6A-6E69-CF2A-B3135454C43F}"/>
          </ac:picMkLst>
        </pc:picChg>
        <pc:cxnChg chg="add del">
          <ac:chgData name="Darnell Ford (student)" userId="60e3d762-46e2-4dc7-b2a6-4e9d10b38edb" providerId="ADAL" clId="{CDCF51ED-15B4-DF42-B508-006B84488BF0}" dt="2023-04-19T15:41:25.612" v="724" actId="26606"/>
          <ac:cxnSpMkLst>
            <pc:docMk/>
            <pc:sldMk cId="3808086219" sldId="262"/>
            <ac:cxnSpMk id="1031" creationId="{F64F9B95-9045-48D2-B9F3-2927E98F54AA}"/>
          </ac:cxnSpMkLst>
        </pc:cxnChg>
        <pc:cxnChg chg="add del">
          <ac:chgData name="Darnell Ford (student)" userId="60e3d762-46e2-4dc7-b2a6-4e9d10b38edb" providerId="ADAL" clId="{CDCF51ED-15B4-DF42-B508-006B84488BF0}" dt="2023-04-19T15:41:25.612" v="724" actId="26606"/>
          <ac:cxnSpMkLst>
            <pc:docMk/>
            <pc:sldMk cId="3808086219" sldId="262"/>
            <ac:cxnSpMk id="1033" creationId="{085AA86F-6A4D-4BCB-A045-D992CDC2959B}"/>
          </ac:cxnSpMkLst>
        </pc:cxnChg>
        <pc:cxnChg chg="add del">
          <ac:chgData name="Darnell Ford (student)" userId="60e3d762-46e2-4dc7-b2a6-4e9d10b38edb" providerId="ADAL" clId="{CDCF51ED-15B4-DF42-B508-006B84488BF0}" dt="2023-04-19T15:41:25.612" v="724" actId="26606"/>
          <ac:cxnSpMkLst>
            <pc:docMk/>
            <pc:sldMk cId="3808086219" sldId="262"/>
            <ac:cxnSpMk id="1037" creationId="{EE2E603F-4A95-4FE8-BB06-211DFD75DBEF}"/>
          </ac:cxnSpMkLst>
        </pc:cxnChg>
      </pc:sldChg>
    </pc:docChg>
  </pc:docChgLst>
  <pc:docChgLst>
    <pc:chgData name="Daniel Aranda Cabrera (student)" userId="S::daniel.arandacabrera@my.utsa.edu::7dcccebe-1de1-4d38-ae13-41e2be506e23" providerId="AD" clId="Web-{6C55873A-DCAD-F15C-14BC-E568564B0BD4}"/>
    <pc:docChg chg="addSld delSld modSld sldOrd">
      <pc:chgData name="Daniel Aranda Cabrera (student)" userId="S::daniel.arandacabrera@my.utsa.edu::7dcccebe-1de1-4d38-ae13-41e2be506e23" providerId="AD" clId="Web-{6C55873A-DCAD-F15C-14BC-E568564B0BD4}" dt="2023-04-17T17:42:18.301" v="88"/>
      <pc:docMkLst>
        <pc:docMk/>
      </pc:docMkLst>
      <pc:sldChg chg="delSp modSp">
        <pc:chgData name="Daniel Aranda Cabrera (student)" userId="S::daniel.arandacabrera@my.utsa.edu::7dcccebe-1de1-4d38-ae13-41e2be506e23" providerId="AD" clId="Web-{6C55873A-DCAD-F15C-14BC-E568564B0BD4}" dt="2023-04-17T17:42:18.301" v="88"/>
        <pc:sldMkLst>
          <pc:docMk/>
          <pc:sldMk cId="109857222" sldId="256"/>
        </pc:sldMkLst>
        <pc:spChg chg="mod">
          <ac:chgData name="Daniel Aranda Cabrera (student)" userId="S::daniel.arandacabrera@my.utsa.edu::7dcccebe-1de1-4d38-ae13-41e2be506e23" providerId="AD" clId="Web-{6C55873A-DCAD-F15C-14BC-E568564B0BD4}" dt="2023-04-17T17:29:12.889" v="59" actId="20577"/>
          <ac:spMkLst>
            <pc:docMk/>
            <pc:sldMk cId="109857222" sldId="256"/>
            <ac:spMk id="3" creationId="{00000000-0000-0000-0000-000000000000}"/>
          </ac:spMkLst>
        </pc:spChg>
        <pc:picChg chg="del">
          <ac:chgData name="Daniel Aranda Cabrera (student)" userId="S::daniel.arandacabrera@my.utsa.edu::7dcccebe-1de1-4d38-ae13-41e2be506e23" providerId="AD" clId="Web-{6C55873A-DCAD-F15C-14BC-E568564B0BD4}" dt="2023-04-17T17:31:30.820" v="70"/>
          <ac:picMkLst>
            <pc:docMk/>
            <pc:sldMk cId="109857222" sldId="256"/>
            <ac:picMk id="4" creationId="{45E58C36-0350-A934-68AD-C16B1185886A}"/>
          </ac:picMkLst>
        </pc:picChg>
        <pc:picChg chg="del">
          <ac:chgData name="Daniel Aranda Cabrera (student)" userId="S::daniel.arandacabrera@my.utsa.edu::7dcccebe-1de1-4d38-ae13-41e2be506e23" providerId="AD" clId="Web-{6C55873A-DCAD-F15C-14BC-E568564B0BD4}" dt="2023-04-17T17:40:47.201" v="82"/>
          <ac:picMkLst>
            <pc:docMk/>
            <pc:sldMk cId="109857222" sldId="256"/>
            <ac:picMk id="4" creationId="{C5B0605F-32C1-0B55-6DEB-0E3863286973}"/>
          </ac:picMkLst>
        </pc:picChg>
        <pc:picChg chg="del">
          <ac:chgData name="Daniel Aranda Cabrera (student)" userId="S::daniel.arandacabrera@my.utsa.edu::7dcccebe-1de1-4d38-ae13-41e2be506e23" providerId="AD" clId="Web-{6C55873A-DCAD-F15C-14BC-E568564B0BD4}" dt="2023-04-17T17:35:31.977" v="72"/>
          <ac:picMkLst>
            <pc:docMk/>
            <pc:sldMk cId="109857222" sldId="256"/>
            <ac:picMk id="4" creationId="{D0A597DF-FDB9-6CF0-088F-108EBAA94878}"/>
          </ac:picMkLst>
        </pc:picChg>
        <pc:picChg chg="del">
          <ac:chgData name="Daniel Aranda Cabrera (student)" userId="S::daniel.arandacabrera@my.utsa.edu::7dcccebe-1de1-4d38-ae13-41e2be506e23" providerId="AD" clId="Web-{6C55873A-DCAD-F15C-14BC-E568564B0BD4}" dt="2023-04-17T17:40:44.967" v="81"/>
          <ac:picMkLst>
            <pc:docMk/>
            <pc:sldMk cId="109857222" sldId="256"/>
            <ac:picMk id="5" creationId="{09A924BE-A4D4-B275-F1D1-0F2089906C20}"/>
          </ac:picMkLst>
        </pc:picChg>
        <pc:picChg chg="del mod">
          <ac:chgData name="Daniel Aranda Cabrera (student)" userId="S::daniel.arandacabrera@my.utsa.edu::7dcccebe-1de1-4d38-ae13-41e2be506e23" providerId="AD" clId="Web-{6C55873A-DCAD-F15C-14BC-E568564B0BD4}" dt="2023-04-17T17:36:00.463" v="76"/>
          <ac:picMkLst>
            <pc:docMk/>
            <pc:sldMk cId="109857222" sldId="256"/>
            <ac:picMk id="5" creationId="{2908696C-99FB-1C88-6E69-F907A58B30EB}"/>
          </ac:picMkLst>
        </pc:picChg>
        <pc:picChg chg="del mod">
          <ac:chgData name="Daniel Aranda Cabrera (student)" userId="S::daniel.arandacabrera@my.utsa.edu::7dcccebe-1de1-4d38-ae13-41e2be506e23" providerId="AD" clId="Web-{6C55873A-DCAD-F15C-14BC-E568564B0BD4}" dt="2023-04-17T17:42:18.301" v="88"/>
          <ac:picMkLst>
            <pc:docMk/>
            <pc:sldMk cId="109857222" sldId="256"/>
            <ac:picMk id="6" creationId="{70A0E993-ED54-F88B-F5B0-62932AF09053}"/>
          </ac:picMkLst>
        </pc:picChg>
        <pc:picChg chg="mod">
          <ac:chgData name="Daniel Aranda Cabrera (student)" userId="S::daniel.arandacabrera@my.utsa.edu::7dcccebe-1de1-4d38-ae13-41e2be506e23" providerId="AD" clId="Web-{6C55873A-DCAD-F15C-14BC-E568564B0BD4}" dt="2023-04-17T17:36:22.871" v="79" actId="1076"/>
          <ac:picMkLst>
            <pc:docMk/>
            <pc:sldMk cId="109857222" sldId="256"/>
            <ac:picMk id="9" creationId="{7019B4E2-7F93-052D-CD2E-9EC48090BE6A}"/>
          </ac:picMkLst>
        </pc:picChg>
        <pc:picChg chg="del">
          <ac:chgData name="Daniel Aranda Cabrera (student)" userId="S::daniel.arandacabrera@my.utsa.edu::7dcccebe-1de1-4d38-ae13-41e2be506e23" providerId="AD" clId="Web-{6C55873A-DCAD-F15C-14BC-E568564B0BD4}" dt="2023-04-17T17:40:48.529" v="83"/>
          <ac:picMkLst>
            <pc:docMk/>
            <pc:sldMk cId="109857222" sldId="256"/>
            <ac:picMk id="11" creationId="{8EBF4BC2-6D11-4DE6-B0CD-DD351DD253C1}"/>
          </ac:picMkLst>
        </pc:picChg>
      </pc:sldChg>
      <pc:sldChg chg="modSp">
        <pc:chgData name="Daniel Aranda Cabrera (student)" userId="S::daniel.arandacabrera@my.utsa.edu::7dcccebe-1de1-4d38-ae13-41e2be506e23" providerId="AD" clId="Web-{6C55873A-DCAD-F15C-14BC-E568564B0BD4}" dt="2023-04-17T17:30:30.785" v="67" actId="20577"/>
        <pc:sldMkLst>
          <pc:docMk/>
          <pc:sldMk cId="3354035731" sldId="257"/>
        </pc:sldMkLst>
        <pc:spChg chg="mod">
          <ac:chgData name="Daniel Aranda Cabrera (student)" userId="S::daniel.arandacabrera@my.utsa.edu::7dcccebe-1de1-4d38-ae13-41e2be506e23" providerId="AD" clId="Web-{6C55873A-DCAD-F15C-14BC-E568564B0BD4}" dt="2023-04-17T17:30:30.785" v="67" actId="20577"/>
          <ac:spMkLst>
            <pc:docMk/>
            <pc:sldMk cId="3354035731" sldId="257"/>
            <ac:spMk id="2" creationId="{F49AEDE9-43E5-C1DF-23D6-B6C4DEB44E19}"/>
          </ac:spMkLst>
        </pc:spChg>
      </pc:sldChg>
      <pc:sldChg chg="modSp new">
        <pc:chgData name="Daniel Aranda Cabrera (student)" userId="S::daniel.arandacabrera@my.utsa.edu::7dcccebe-1de1-4d38-ae13-41e2be506e23" providerId="AD" clId="Web-{6C55873A-DCAD-F15C-14BC-E568564B0BD4}" dt="2023-04-17T17:28:54.325" v="48" actId="20577"/>
        <pc:sldMkLst>
          <pc:docMk/>
          <pc:sldMk cId="2859360696" sldId="260"/>
        </pc:sldMkLst>
        <pc:spChg chg="mod">
          <ac:chgData name="Daniel Aranda Cabrera (student)" userId="S::daniel.arandacabrera@my.utsa.edu::7dcccebe-1de1-4d38-ae13-41e2be506e23" providerId="AD" clId="Web-{6C55873A-DCAD-F15C-14BC-E568564B0BD4}" dt="2023-04-17T17:28:54.325" v="48" actId="20577"/>
          <ac:spMkLst>
            <pc:docMk/>
            <pc:sldMk cId="2859360696" sldId="260"/>
            <ac:spMk id="2" creationId="{9E60ADEA-D9CB-25A5-29C2-DAEB4836D76D}"/>
          </ac:spMkLst>
        </pc:spChg>
      </pc:sldChg>
      <pc:sldChg chg="modSp new ord">
        <pc:chgData name="Daniel Aranda Cabrera (student)" userId="S::daniel.arandacabrera@my.utsa.edu::7dcccebe-1de1-4d38-ae13-41e2be506e23" providerId="AD" clId="Web-{6C55873A-DCAD-F15C-14BC-E568564B0BD4}" dt="2023-04-17T17:39:52.119" v="80"/>
        <pc:sldMkLst>
          <pc:docMk/>
          <pc:sldMk cId="101454480" sldId="261"/>
        </pc:sldMkLst>
        <pc:spChg chg="mod">
          <ac:chgData name="Daniel Aranda Cabrera (student)" userId="S::daniel.arandacabrera@my.utsa.edu::7dcccebe-1de1-4d38-ae13-41e2be506e23" providerId="AD" clId="Web-{6C55873A-DCAD-F15C-14BC-E568564B0BD4}" dt="2023-04-17T17:27:59.118" v="42" actId="20577"/>
          <ac:spMkLst>
            <pc:docMk/>
            <pc:sldMk cId="101454480" sldId="261"/>
            <ac:spMk id="2" creationId="{C8D91EBA-9538-F34B-B71E-4F78137C2D1B}"/>
          </ac:spMkLst>
        </pc:spChg>
      </pc:sldChg>
      <pc:sldChg chg="modSp new">
        <pc:chgData name="Daniel Aranda Cabrera (student)" userId="S::daniel.arandacabrera@my.utsa.edu::7dcccebe-1de1-4d38-ae13-41e2be506e23" providerId="AD" clId="Web-{6C55873A-DCAD-F15C-14BC-E568564B0BD4}" dt="2023-04-17T17:27:38.461" v="27" actId="20577"/>
        <pc:sldMkLst>
          <pc:docMk/>
          <pc:sldMk cId="3808086219" sldId="262"/>
        </pc:sldMkLst>
        <pc:spChg chg="mod">
          <ac:chgData name="Daniel Aranda Cabrera (student)" userId="S::daniel.arandacabrera@my.utsa.edu::7dcccebe-1de1-4d38-ae13-41e2be506e23" providerId="AD" clId="Web-{6C55873A-DCAD-F15C-14BC-E568564B0BD4}" dt="2023-04-17T17:27:38.461" v="27" actId="20577"/>
          <ac:spMkLst>
            <pc:docMk/>
            <pc:sldMk cId="3808086219" sldId="262"/>
            <ac:spMk id="2" creationId="{BE161904-6457-DB4E-CBF7-D10AA032BF1E}"/>
          </ac:spMkLst>
        </pc:spChg>
      </pc:sldChg>
      <pc:sldChg chg="new del ord">
        <pc:chgData name="Daniel Aranda Cabrera (student)" userId="S::daniel.arandacabrera@my.utsa.edu::7dcccebe-1de1-4d38-ae13-41e2be506e23" providerId="AD" clId="Web-{6C55873A-DCAD-F15C-14BC-E568564B0BD4}" dt="2023-04-17T17:33:02.701" v="71"/>
        <pc:sldMkLst>
          <pc:docMk/>
          <pc:sldMk cId="1445418154" sldId="263"/>
        </pc:sldMkLst>
      </pc:sldChg>
    </pc:docChg>
  </pc:docChgLst>
  <pc:docChgLst>
    <pc:chgData name="William Soper (student)" userId="S::william.soper@my.utsa.edu::eb815614-75d7-4271-9634-360602813ee8" providerId="AD" clId="Web-{9F5CB9A0-D318-9A7C-DB13-16707A6A9FDF}"/>
    <pc:docChg chg="modSld">
      <pc:chgData name="William Soper (student)" userId="S::william.soper@my.utsa.edu::eb815614-75d7-4271-9634-360602813ee8" providerId="AD" clId="Web-{9F5CB9A0-D318-9A7C-DB13-16707A6A9FDF}" dt="2023-04-17T17:22:04.130" v="52" actId="20577"/>
      <pc:docMkLst>
        <pc:docMk/>
      </pc:docMkLst>
      <pc:sldChg chg="modSp">
        <pc:chgData name="William Soper (student)" userId="S::william.soper@my.utsa.edu::eb815614-75d7-4271-9634-360602813ee8" providerId="AD" clId="Web-{9F5CB9A0-D318-9A7C-DB13-16707A6A9FDF}" dt="2023-04-17T17:22:04.130" v="52" actId="20577"/>
        <pc:sldMkLst>
          <pc:docMk/>
          <pc:sldMk cId="109857222" sldId="256"/>
        </pc:sldMkLst>
        <pc:spChg chg="mod">
          <ac:chgData name="William Soper (student)" userId="S::william.soper@my.utsa.edu::eb815614-75d7-4271-9634-360602813ee8" providerId="AD" clId="Web-{9F5CB9A0-D318-9A7C-DB13-16707A6A9FDF}" dt="2023-04-17T17:20:55.377" v="9" actId="20577"/>
          <ac:spMkLst>
            <pc:docMk/>
            <pc:sldMk cId="109857222" sldId="256"/>
            <ac:spMk id="2" creationId="{00000000-0000-0000-0000-000000000000}"/>
          </ac:spMkLst>
        </pc:spChg>
        <pc:spChg chg="mod">
          <ac:chgData name="William Soper (student)" userId="S::william.soper@my.utsa.edu::eb815614-75d7-4271-9634-360602813ee8" providerId="AD" clId="Web-{9F5CB9A0-D318-9A7C-DB13-16707A6A9FDF}" dt="2023-04-17T17:22:04.130" v="52"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3E8B1C-86EF-43CF-8304-249481088644}" type="datetimeFigureOut">
              <a:rPr lang="en-US" smtClean="0"/>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4501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4/23/23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90300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193601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02876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82149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985280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123466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E8B1C-86EF-43CF-8304-249481088644}" type="datetimeFigureOut">
              <a:rPr lang="en-US" smtClean="0"/>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59504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E8B1C-86EF-43CF-8304-249481088644}" type="datetimeFigureOut">
              <a:rPr lang="en-US" smtClean="0"/>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7331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E8B1C-86EF-43CF-8304-249481088644}" type="datetimeFigureOut">
              <a:rPr lang="en-US" smtClean="0"/>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459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4/23/23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252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3E8B1C-86EF-43CF-8304-249481088644}" type="datetimeFigureOut">
              <a:rPr lang="en-US" smtClean="0"/>
              <a:t>4/23/23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613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3E8B1C-86EF-43CF-8304-249481088644}" type="datetimeFigureOut">
              <a:rPr lang="en-US" smtClean="0"/>
              <a:t>4/23/23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9466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3E8B1C-86EF-43CF-8304-249481088644}" type="datetimeFigureOut">
              <a:rPr lang="en-US" smtClean="0"/>
              <a:t>4/23/23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243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4/23/23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924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4/23/23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806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F3E8B1C-86EF-43CF-8304-249481088644}" type="datetimeFigureOut">
              <a:rPr lang="en-US" smtClean="0"/>
              <a:t>4/23/23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372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3E8B1C-86EF-43CF-8304-249481088644}" type="datetimeFigureOut">
              <a:rPr lang="en-US" smtClean="0"/>
              <a:pPr/>
              <a:t>4/23/23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3DB2ADC-AF19-4574-8C10-79B5B04FCA27}" type="slidenum">
              <a:rPr lang="en-US" smtClean="0"/>
              <a:pPr/>
              <a:t>‹#›</a:t>
            </a:fld>
            <a:endParaRPr lang="en-US"/>
          </a:p>
        </p:txBody>
      </p:sp>
    </p:spTree>
    <p:extLst>
      <p:ext uri="{BB962C8B-B14F-4D97-AF65-F5344CB8AC3E}">
        <p14:creationId xmlns:p14="http://schemas.microsoft.com/office/powerpoint/2010/main" val="86772306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s://musicsheets.org/golden-hour/"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www.songfacts.com/facts/kacey-musgraves/golden-hou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3" descr="Close-up of circuit board">
            <a:extLst>
              <a:ext uri="{FF2B5EF4-FFF2-40B4-BE49-F238E27FC236}">
                <a16:creationId xmlns:a16="http://schemas.microsoft.com/office/drawing/2014/main" id="{3E2541B2-2DB7-0C06-E535-8B6A2CF20228}"/>
              </a:ext>
            </a:extLst>
          </p:cNvPr>
          <p:cNvPicPr>
            <a:picLocks noChangeAspect="1"/>
          </p:cNvPicPr>
          <p:nvPr/>
        </p:nvPicPr>
        <p:blipFill rotWithShape="1">
          <a:blip r:embed="rId2"/>
          <a:srcRect t="11570" b="4160"/>
          <a:stretch/>
        </p:blipFill>
        <p:spPr>
          <a:xfrm>
            <a:off x="20" y="10"/>
            <a:ext cx="12191980" cy="6857990"/>
          </a:xfrm>
          <a:prstGeom prst="rect">
            <a:avLst/>
          </a:prstGeom>
        </p:spPr>
      </p:pic>
      <p:sp>
        <p:nvSpPr>
          <p:cNvPr id="2" name="Title 1"/>
          <p:cNvSpPr>
            <a:spLocks noGrp="1"/>
          </p:cNvSpPr>
          <p:nvPr>
            <p:ph type="ctrTitle"/>
          </p:nvPr>
        </p:nvSpPr>
        <p:spPr>
          <a:xfrm>
            <a:off x="695323" y="2244909"/>
            <a:ext cx="4693473" cy="3954040"/>
          </a:xfrm>
        </p:spPr>
        <p:txBody>
          <a:bodyPr anchor="b">
            <a:normAutofit/>
          </a:bodyPr>
          <a:lstStyle/>
          <a:p>
            <a:r>
              <a:rPr lang="en-US">
                <a:solidFill>
                  <a:srgbClr val="FFFFFF"/>
                </a:solidFill>
              </a:rPr>
              <a:t>ARDUINO CODING PROJECT</a:t>
            </a:r>
          </a:p>
        </p:txBody>
      </p:sp>
      <p:sp>
        <p:nvSpPr>
          <p:cNvPr id="3" name="Subtitle 2"/>
          <p:cNvSpPr>
            <a:spLocks noGrp="1"/>
          </p:cNvSpPr>
          <p:nvPr>
            <p:ph type="subTitle" idx="1"/>
          </p:nvPr>
        </p:nvSpPr>
        <p:spPr>
          <a:xfrm>
            <a:off x="695324" y="659052"/>
            <a:ext cx="5819775" cy="670945"/>
          </a:xfrm>
        </p:spPr>
        <p:txBody>
          <a:bodyPr anchor="t">
            <a:normAutofit/>
          </a:bodyPr>
          <a:lstStyle/>
          <a:p>
            <a:pPr>
              <a:lnSpc>
                <a:spcPct val="110000"/>
              </a:lnSpc>
            </a:pPr>
            <a:r>
              <a:rPr lang="en-US" sz="1700">
                <a:solidFill>
                  <a:srgbClr val="FFFFFF"/>
                </a:solidFill>
              </a:rPr>
              <a:t>BY WILLIAM SOPER, MONTY VILLEGAS VERSCHOYLE, DANIEL ARANDA, DARNELL FORD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045" name="Rectangle 1036">
            <a:extLst>
              <a:ext uri="{FF2B5EF4-FFF2-40B4-BE49-F238E27FC236}">
                <a16:creationId xmlns:a16="http://schemas.microsoft.com/office/drawing/2014/main" id="{7C809178-18EC-4F14-82C0-293EC9D14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2B269D-9227-03E5-DCB8-888BDD29002D}"/>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SONG CHOICE</a:t>
            </a:r>
          </a:p>
        </p:txBody>
      </p:sp>
      <p:pic>
        <p:nvPicPr>
          <p:cNvPr id="6" name="Picture 6" descr="KACEY MUSGRAVES : HITS Daily Double">
            <a:extLst>
              <a:ext uri="{FF2B5EF4-FFF2-40B4-BE49-F238E27FC236}">
                <a16:creationId xmlns:a16="http://schemas.microsoft.com/office/drawing/2014/main" id="{7C5C8BBB-7A47-18F6-9D25-15DEC6BA42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7893"/>
          <a:stretch/>
        </p:blipFill>
        <p:spPr bwMode="auto">
          <a:xfrm>
            <a:off x="20" y="10"/>
            <a:ext cx="4059916" cy="42738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tal solar eclipse">
            <a:extLst>
              <a:ext uri="{FF2B5EF4-FFF2-40B4-BE49-F238E27FC236}">
                <a16:creationId xmlns:a16="http://schemas.microsoft.com/office/drawing/2014/main" id="{D6772BE3-060C-873E-4974-08FC66BC0F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375" r="10220" b="-1"/>
          <a:stretch/>
        </p:blipFill>
        <p:spPr bwMode="auto">
          <a:xfrm>
            <a:off x="8119852" y="0"/>
            <a:ext cx="4072128" cy="42738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Kacey Musgraves' 'Golden Hour' - Everything You Need to Know">
            <a:extLst>
              <a:ext uri="{FF2B5EF4-FFF2-40B4-BE49-F238E27FC236}">
                <a16:creationId xmlns:a16="http://schemas.microsoft.com/office/drawing/2014/main" id="{25CAA7F8-E102-94FA-0A7A-5A3C0D7BB0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4" r="4" b="4"/>
          <a:stretch/>
        </p:blipFill>
        <p:spPr bwMode="auto">
          <a:xfrm>
            <a:off x="4059155" y="0"/>
            <a:ext cx="4059936" cy="427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153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FD74-8DED-7516-8C01-F5061AAD2E44}"/>
              </a:ext>
            </a:extLst>
          </p:cNvPr>
          <p:cNvSpPr>
            <a:spLocks noGrp="1"/>
          </p:cNvSpPr>
          <p:nvPr>
            <p:ph type="title"/>
          </p:nvPr>
        </p:nvSpPr>
        <p:spPr>
          <a:xfrm>
            <a:off x="647700" y="871758"/>
            <a:ext cx="10747611" cy="1016487"/>
          </a:xfrm>
        </p:spPr>
        <p:txBody>
          <a:bodyPr vert="horz" lIns="91440" tIns="45720" rIns="91440" bIns="45720" rtlCol="0" anchor="t">
            <a:normAutofit/>
          </a:bodyPr>
          <a:lstStyle/>
          <a:p>
            <a:pPr algn="ctr"/>
            <a:r>
              <a:rPr lang="en-US" sz="4400">
                <a:latin typeface="Univers Condensed"/>
                <a:cs typeface="Times New Roman"/>
              </a:rPr>
              <a:t>Song Background</a:t>
            </a:r>
          </a:p>
        </p:txBody>
      </p:sp>
      <p:sp>
        <p:nvSpPr>
          <p:cNvPr id="4" name="TextBox 3">
            <a:extLst>
              <a:ext uri="{FF2B5EF4-FFF2-40B4-BE49-F238E27FC236}">
                <a16:creationId xmlns:a16="http://schemas.microsoft.com/office/drawing/2014/main" id="{13924D0A-BE33-3CF0-E68B-C0AE7546D143}"/>
              </a:ext>
            </a:extLst>
          </p:cNvPr>
          <p:cNvSpPr txBox="1"/>
          <p:nvPr/>
        </p:nvSpPr>
        <p:spPr>
          <a:xfrm>
            <a:off x="960120" y="1489956"/>
            <a:ext cx="1023574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Kacey Musgraves inspiration for the song was her recent marriage to Ruston Kelly. </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album title also happens to be “Golden Hour”; and, she says a total solar eclipse in August 2017 was the inspiration for that.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whether the reason for the song title “Golden Hour” was her marriage, a total solar eclipse, or something else completely; it summed up that chapter of her life</a:t>
            </a:r>
          </a:p>
          <a:p>
            <a:pPr marL="285750" indent="-285750">
              <a:buFont typeface="Arial" panose="020B0604020202020204" pitchFamily="34" charset="0"/>
              <a:buChar char="•"/>
            </a:pPr>
            <a:endParaRPr lang="en-US" dirty="0"/>
          </a:p>
          <a:p>
            <a:r>
              <a:rPr lang="en-US" dirty="0"/>
              <a:t> </a:t>
            </a:r>
          </a:p>
        </p:txBody>
      </p:sp>
      <p:sp>
        <p:nvSpPr>
          <p:cNvPr id="3" name="TextBox 2">
            <a:extLst>
              <a:ext uri="{FF2B5EF4-FFF2-40B4-BE49-F238E27FC236}">
                <a16:creationId xmlns:a16="http://schemas.microsoft.com/office/drawing/2014/main" id="{0D52F410-6AB6-5D97-30ED-2604FE1B3524}"/>
              </a:ext>
            </a:extLst>
          </p:cNvPr>
          <p:cNvSpPr txBox="1"/>
          <p:nvPr/>
        </p:nvSpPr>
        <p:spPr>
          <a:xfrm>
            <a:off x="996137" y="5434148"/>
            <a:ext cx="4000500" cy="1477328"/>
          </a:xfrm>
          <a:prstGeom prst="rect">
            <a:avLst/>
          </a:prstGeom>
          <a:noFill/>
        </p:spPr>
        <p:txBody>
          <a:bodyPr wrap="square" rtlCol="0">
            <a:spAutoFit/>
          </a:bodyPr>
          <a:lstStyle/>
          <a:p>
            <a:r>
              <a:rPr lang="en-US" dirty="0"/>
              <a:t>The website used as a reference to transcribe the sheet music was, “</a:t>
            </a:r>
            <a:r>
              <a:rPr lang="en-US" dirty="0">
                <a:hlinkClick r:id="rId3">
                  <a:extLst>
                    <a:ext uri="{A12FA001-AC4F-418D-AE19-62706E023703}">
                      <ahyp:hlinkClr xmlns:ahyp="http://schemas.microsoft.com/office/drawing/2018/hyperlinkcolor" val="tx"/>
                    </a:ext>
                  </a:extLst>
                </a:hlinkClick>
              </a:rPr>
              <a:t>https://musicsheets.org/golden-hour/</a:t>
            </a:r>
            <a:r>
              <a:rPr lang="en-US" dirty="0"/>
              <a:t>”</a:t>
            </a:r>
          </a:p>
          <a:p>
            <a:endParaRPr lang="en-US" dirty="0"/>
          </a:p>
        </p:txBody>
      </p:sp>
      <p:sp>
        <p:nvSpPr>
          <p:cNvPr id="5" name="TextBox 4">
            <a:extLst>
              <a:ext uri="{FF2B5EF4-FFF2-40B4-BE49-F238E27FC236}">
                <a16:creationId xmlns:a16="http://schemas.microsoft.com/office/drawing/2014/main" id="{4CF177EA-3957-5C11-EE4A-C3E084D40C6E}"/>
              </a:ext>
            </a:extLst>
          </p:cNvPr>
          <p:cNvSpPr txBox="1"/>
          <p:nvPr/>
        </p:nvSpPr>
        <p:spPr>
          <a:xfrm>
            <a:off x="7394812" y="5368044"/>
            <a:ext cx="4000500" cy="1200329"/>
          </a:xfrm>
          <a:prstGeom prst="rect">
            <a:avLst/>
          </a:prstGeom>
          <a:noFill/>
        </p:spPr>
        <p:txBody>
          <a:bodyPr wrap="square" rtlCol="0">
            <a:spAutoFit/>
          </a:bodyPr>
          <a:lstStyle/>
          <a:p>
            <a:r>
              <a:rPr lang="en-US" dirty="0"/>
              <a:t>Background information for the song was found on, </a:t>
            </a:r>
            <a:r>
              <a:rPr lang="en-US" dirty="0">
                <a:hlinkClick r:id="rId4">
                  <a:extLst>
                    <a:ext uri="{A12FA001-AC4F-418D-AE19-62706E023703}">
                      <ahyp:hlinkClr xmlns:ahyp="http://schemas.microsoft.com/office/drawing/2018/hyperlinkcolor" val="tx"/>
                    </a:ext>
                  </a:extLst>
                </a:hlinkClick>
              </a:rPr>
              <a:t>“https://www.songfacts.com/facts/kacey-musgraves/golden-hour</a:t>
            </a:r>
            <a:r>
              <a:rPr lang="en-US" dirty="0"/>
              <a:t>”</a:t>
            </a:r>
          </a:p>
        </p:txBody>
      </p:sp>
    </p:spTree>
    <p:extLst>
      <p:ext uri="{BB962C8B-B14F-4D97-AF65-F5344CB8AC3E}">
        <p14:creationId xmlns:p14="http://schemas.microsoft.com/office/powerpoint/2010/main" val="3491338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EDE9-43E5-C1DF-23D6-B6C4DEB44E19}"/>
              </a:ext>
            </a:extLst>
          </p:cNvPr>
          <p:cNvSpPr>
            <a:spLocks noGrp="1"/>
          </p:cNvSpPr>
          <p:nvPr>
            <p:ph type="title"/>
          </p:nvPr>
        </p:nvSpPr>
        <p:spPr/>
        <p:txBody>
          <a:bodyPr/>
          <a:lstStyle/>
          <a:p>
            <a:pPr algn="ctr"/>
            <a:r>
              <a:rPr lang="en-US"/>
              <a:t>The Code</a:t>
            </a:r>
          </a:p>
        </p:txBody>
      </p:sp>
      <p:pic>
        <p:nvPicPr>
          <p:cNvPr id="4" name="Picture 4" descr="Text&#10;&#10;Description automatically generated">
            <a:extLst>
              <a:ext uri="{FF2B5EF4-FFF2-40B4-BE49-F238E27FC236}">
                <a16:creationId xmlns:a16="http://schemas.microsoft.com/office/drawing/2014/main" id="{6F7C6BFD-F7C6-43D2-788A-6C6C76A9C4E5}"/>
              </a:ext>
            </a:extLst>
          </p:cNvPr>
          <p:cNvPicPr>
            <a:picLocks noGrp="1" noChangeAspect="1"/>
          </p:cNvPicPr>
          <p:nvPr>
            <p:ph idx="1"/>
          </p:nvPr>
        </p:nvPicPr>
        <p:blipFill>
          <a:blip r:embed="rId2"/>
          <a:stretch>
            <a:fillRect/>
          </a:stretch>
        </p:blipFill>
        <p:spPr>
          <a:xfrm>
            <a:off x="8474732" y="689514"/>
            <a:ext cx="2910920" cy="3636088"/>
          </a:xfrm>
        </p:spPr>
      </p:pic>
      <p:sp>
        <p:nvSpPr>
          <p:cNvPr id="5" name="TextBox 4">
            <a:extLst>
              <a:ext uri="{FF2B5EF4-FFF2-40B4-BE49-F238E27FC236}">
                <a16:creationId xmlns:a16="http://schemas.microsoft.com/office/drawing/2014/main" id="{8B6FE460-7681-64EE-4333-F28022395246}"/>
              </a:ext>
            </a:extLst>
          </p:cNvPr>
          <p:cNvSpPr txBox="1"/>
          <p:nvPr/>
        </p:nvSpPr>
        <p:spPr>
          <a:xfrm>
            <a:off x="696603" y="1920840"/>
            <a:ext cx="48193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wrote the delay to serve as pauses that each note is written with. Instead of typing the delays length for each note, we coded it to allow us to type just the type of rest each note has.</a:t>
            </a:r>
          </a:p>
          <a:p>
            <a:endParaRPr lang="en-US"/>
          </a:p>
          <a:p>
            <a:endParaRPr lang="en-US"/>
          </a:p>
        </p:txBody>
      </p:sp>
      <p:pic>
        <p:nvPicPr>
          <p:cNvPr id="6" name="Picture 6" descr="Text&#10;&#10;Description automatically generated">
            <a:extLst>
              <a:ext uri="{FF2B5EF4-FFF2-40B4-BE49-F238E27FC236}">
                <a16:creationId xmlns:a16="http://schemas.microsoft.com/office/drawing/2014/main" id="{7890D698-A53A-894A-ECBD-70E037242EF8}"/>
              </a:ext>
            </a:extLst>
          </p:cNvPr>
          <p:cNvPicPr>
            <a:picLocks noChangeAspect="1"/>
          </p:cNvPicPr>
          <p:nvPr/>
        </p:nvPicPr>
        <p:blipFill>
          <a:blip r:embed="rId3"/>
          <a:stretch>
            <a:fillRect/>
          </a:stretch>
        </p:blipFill>
        <p:spPr>
          <a:xfrm>
            <a:off x="8474691" y="4453079"/>
            <a:ext cx="2908110" cy="1704975"/>
          </a:xfrm>
          <a:prstGeom prst="rect">
            <a:avLst/>
          </a:prstGeom>
        </p:spPr>
      </p:pic>
      <p:sp>
        <p:nvSpPr>
          <p:cNvPr id="7" name="TextBox 6">
            <a:extLst>
              <a:ext uri="{FF2B5EF4-FFF2-40B4-BE49-F238E27FC236}">
                <a16:creationId xmlns:a16="http://schemas.microsoft.com/office/drawing/2014/main" id="{B22C1E81-FC94-5D33-CDD3-FBE227EBC917}"/>
              </a:ext>
            </a:extLst>
          </p:cNvPr>
          <p:cNvSpPr txBox="1"/>
          <p:nvPr/>
        </p:nvSpPr>
        <p:spPr>
          <a:xfrm>
            <a:off x="1477403" y="3586504"/>
            <a:ext cx="48193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noTone is being used so none of the note's frequencies play longer than they're written to.</a:t>
            </a:r>
          </a:p>
        </p:txBody>
      </p:sp>
      <p:sp>
        <p:nvSpPr>
          <p:cNvPr id="8" name="TextBox 7">
            <a:extLst>
              <a:ext uri="{FF2B5EF4-FFF2-40B4-BE49-F238E27FC236}">
                <a16:creationId xmlns:a16="http://schemas.microsoft.com/office/drawing/2014/main" id="{4E5554D4-C660-8F81-3A06-374E640089A6}"/>
              </a:ext>
            </a:extLst>
          </p:cNvPr>
          <p:cNvSpPr txBox="1"/>
          <p:nvPr/>
        </p:nvSpPr>
        <p:spPr>
          <a:xfrm>
            <a:off x="2710866" y="4598496"/>
            <a:ext cx="47198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the fourth measure of the song, a repeat was needed so to do that we coded it to repeat 3 times.</a:t>
            </a:r>
          </a:p>
        </p:txBody>
      </p:sp>
    </p:spTree>
    <p:extLst>
      <p:ext uri="{BB962C8B-B14F-4D97-AF65-F5344CB8AC3E}">
        <p14:creationId xmlns:p14="http://schemas.microsoft.com/office/powerpoint/2010/main" val="3354035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ADEA-D9CB-25A5-29C2-DAEB4836D76D}"/>
              </a:ext>
            </a:extLst>
          </p:cNvPr>
          <p:cNvSpPr>
            <a:spLocks noGrp="1"/>
          </p:cNvSpPr>
          <p:nvPr>
            <p:ph type="title"/>
          </p:nvPr>
        </p:nvSpPr>
        <p:spPr/>
        <p:txBody>
          <a:bodyPr/>
          <a:lstStyle/>
          <a:p>
            <a:pPr algn="ctr"/>
            <a:r>
              <a:rPr lang="en-US"/>
              <a:t>Roles</a:t>
            </a:r>
          </a:p>
        </p:txBody>
      </p:sp>
      <p:sp>
        <p:nvSpPr>
          <p:cNvPr id="3" name="Content Placeholder 2">
            <a:extLst>
              <a:ext uri="{FF2B5EF4-FFF2-40B4-BE49-F238E27FC236}">
                <a16:creationId xmlns:a16="http://schemas.microsoft.com/office/drawing/2014/main" id="{DA0461D2-390F-2E65-5914-481F2864690F}"/>
              </a:ext>
            </a:extLst>
          </p:cNvPr>
          <p:cNvSpPr>
            <a:spLocks noGrp="1"/>
          </p:cNvSpPr>
          <p:nvPr>
            <p:ph idx="1"/>
          </p:nvPr>
        </p:nvSpPr>
        <p:spPr>
          <a:xfrm>
            <a:off x="363274" y="1999832"/>
            <a:ext cx="9905998" cy="3124201"/>
          </a:xfrm>
        </p:spPr>
        <p:txBody>
          <a:bodyPr vert="horz" lIns="91440" tIns="45720" rIns="91440" bIns="45720" rtlCol="0" anchor="t">
            <a:normAutofit/>
          </a:bodyPr>
          <a:lstStyle/>
          <a:p>
            <a:pPr marL="0" indent="0">
              <a:buNone/>
            </a:pPr>
            <a:r>
              <a:rPr lang="en-US"/>
              <a:t>Monty Villegas Verschoyle: Main code builder, Presentation editor, Quartermaster</a:t>
            </a:r>
          </a:p>
          <a:p>
            <a:pPr marL="0" indent="0">
              <a:buNone/>
            </a:pPr>
            <a:r>
              <a:rPr lang="en-US"/>
              <a:t>William Soper: Presentation builder, Translator, Presentation editor</a:t>
            </a:r>
          </a:p>
          <a:p>
            <a:pPr marL="0" indent="0">
              <a:buNone/>
            </a:pPr>
            <a:r>
              <a:rPr lang="en-US"/>
              <a:t>Darnell Ford: Translator, Presentation builder, Code editor</a:t>
            </a:r>
          </a:p>
          <a:p>
            <a:pPr marL="0" indent="0">
              <a:buNone/>
            </a:pPr>
            <a:r>
              <a:rPr lang="en-US"/>
              <a:t>Daniel Aranda: Presentation builder, Rehearsal, Translator</a:t>
            </a:r>
          </a:p>
        </p:txBody>
      </p:sp>
      <p:pic>
        <p:nvPicPr>
          <p:cNvPr id="2050" name="Picture 2" descr="FinOps team: roles and responsibilities | Hystax">
            <a:extLst>
              <a:ext uri="{FF2B5EF4-FFF2-40B4-BE49-F238E27FC236}">
                <a16:creationId xmlns:a16="http://schemas.microsoft.com/office/drawing/2014/main" id="{3C876737-A688-4F49-3881-9D95FDF49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278" y="3189577"/>
            <a:ext cx="4212448" cy="27749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Evolution of Coding | Woz U">
            <a:extLst>
              <a:ext uri="{FF2B5EF4-FFF2-40B4-BE49-F238E27FC236}">
                <a16:creationId xmlns:a16="http://schemas.microsoft.com/office/drawing/2014/main" id="{1B2FF520-D866-8C5D-CEF0-786DE34B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352" y="4324183"/>
            <a:ext cx="2843913" cy="1599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Give a Presentation During a Meeting (Without Screwing Up)">
            <a:extLst>
              <a:ext uri="{FF2B5EF4-FFF2-40B4-BE49-F238E27FC236}">
                <a16:creationId xmlns:a16="http://schemas.microsoft.com/office/drawing/2014/main" id="{751A4028-FE66-95BB-851F-F14C92DF1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05" y="4329513"/>
            <a:ext cx="2480134" cy="159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360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1EBA-9538-F34B-B71E-4F78137C2D1B}"/>
              </a:ext>
            </a:extLst>
          </p:cNvPr>
          <p:cNvSpPr>
            <a:spLocks noGrp="1"/>
          </p:cNvSpPr>
          <p:nvPr>
            <p:ph type="title"/>
          </p:nvPr>
        </p:nvSpPr>
        <p:spPr>
          <a:xfrm>
            <a:off x="1142413" y="520202"/>
            <a:ext cx="9905998" cy="1905000"/>
          </a:xfrm>
        </p:spPr>
        <p:txBody>
          <a:bodyPr>
            <a:normAutofit/>
          </a:bodyPr>
          <a:lstStyle/>
          <a:p>
            <a:pPr algn="ctr"/>
            <a:r>
              <a:rPr lang="en-US" sz="4400"/>
              <a:t>Variables</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A03598C-A518-7813-4018-9EE9E30ED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153421"/>
            <a:ext cx="3784600" cy="3635375"/>
          </a:xfrm>
        </p:spPr>
      </p:pic>
      <p:pic>
        <p:nvPicPr>
          <p:cNvPr id="7" name="Picture 6" descr="A screen shot of a computer program&#10;&#10;Description automatically generated with low confidence">
            <a:extLst>
              <a:ext uri="{FF2B5EF4-FFF2-40B4-BE49-F238E27FC236}">
                <a16:creationId xmlns:a16="http://schemas.microsoft.com/office/drawing/2014/main" id="{6538A146-12E4-801C-3A4F-940BF59AA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811" y="2181996"/>
            <a:ext cx="3784600" cy="3606800"/>
          </a:xfrm>
          <a:prstGeom prst="rect">
            <a:avLst/>
          </a:prstGeom>
        </p:spPr>
      </p:pic>
      <p:sp>
        <p:nvSpPr>
          <p:cNvPr id="3" name="TextBox 2">
            <a:extLst>
              <a:ext uri="{FF2B5EF4-FFF2-40B4-BE49-F238E27FC236}">
                <a16:creationId xmlns:a16="http://schemas.microsoft.com/office/drawing/2014/main" id="{38DFA741-521E-9B13-CCB7-8DC07BFC5B3B}"/>
              </a:ext>
            </a:extLst>
          </p:cNvPr>
          <p:cNvSpPr txBox="1"/>
          <p:nvPr/>
        </p:nvSpPr>
        <p:spPr>
          <a:xfrm>
            <a:off x="4926013" y="2153421"/>
            <a:ext cx="2336798" cy="1477328"/>
          </a:xfrm>
          <a:prstGeom prst="rect">
            <a:avLst/>
          </a:prstGeom>
          <a:noFill/>
        </p:spPr>
        <p:txBody>
          <a:bodyPr wrap="square" rtlCol="0">
            <a:spAutoFit/>
          </a:bodyPr>
          <a:lstStyle/>
          <a:p>
            <a:r>
              <a:rPr lang="en-US"/>
              <a:t>In the left box, each note is given its tone based on the chart in the next slide.</a:t>
            </a:r>
          </a:p>
        </p:txBody>
      </p:sp>
      <p:sp>
        <p:nvSpPr>
          <p:cNvPr id="4" name="TextBox 3">
            <a:extLst>
              <a:ext uri="{FF2B5EF4-FFF2-40B4-BE49-F238E27FC236}">
                <a16:creationId xmlns:a16="http://schemas.microsoft.com/office/drawing/2014/main" id="{28F868BA-7E6D-F67B-0A51-C34AC3880629}"/>
              </a:ext>
            </a:extLst>
          </p:cNvPr>
          <p:cNvSpPr txBox="1"/>
          <p:nvPr/>
        </p:nvSpPr>
        <p:spPr>
          <a:xfrm>
            <a:off x="4926013" y="4311468"/>
            <a:ext cx="2336798" cy="1477328"/>
          </a:xfrm>
          <a:prstGeom prst="rect">
            <a:avLst/>
          </a:prstGeom>
          <a:noFill/>
        </p:spPr>
        <p:txBody>
          <a:bodyPr wrap="square" rtlCol="0">
            <a:spAutoFit/>
          </a:bodyPr>
          <a:lstStyle/>
          <a:p>
            <a:r>
              <a:rPr lang="en-US"/>
              <a:t>To the right, the length each note gets played for is given its respected value.</a:t>
            </a:r>
          </a:p>
        </p:txBody>
      </p:sp>
    </p:spTree>
    <p:extLst>
      <p:ext uri="{BB962C8B-B14F-4D97-AF65-F5344CB8AC3E}">
        <p14:creationId xmlns:p14="http://schemas.microsoft.com/office/powerpoint/2010/main" val="101454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1904-6457-DB4E-CBF7-D10AA032BF1E}"/>
              </a:ext>
            </a:extLst>
          </p:cNvPr>
          <p:cNvSpPr>
            <a:spLocks noGrp="1"/>
          </p:cNvSpPr>
          <p:nvPr>
            <p:ph type="title"/>
          </p:nvPr>
        </p:nvSpPr>
        <p:spPr/>
        <p:txBody>
          <a:bodyPr/>
          <a:lstStyle/>
          <a:p>
            <a:pPr algn="ctr"/>
            <a:r>
              <a:rPr lang="en-US"/>
              <a:t>Tones &amp; Frequencies</a:t>
            </a:r>
          </a:p>
        </p:txBody>
      </p:sp>
      <p:pic>
        <p:nvPicPr>
          <p:cNvPr id="6" name="Content Placeholder 5" descr="A screenshot of a computer screen&#10;&#10;Description automatically generated with low confidence">
            <a:extLst>
              <a:ext uri="{FF2B5EF4-FFF2-40B4-BE49-F238E27FC236}">
                <a16:creationId xmlns:a16="http://schemas.microsoft.com/office/drawing/2014/main" id="{3F6B2E2B-F899-159B-84AB-50957BEC5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965" y="1920080"/>
            <a:ext cx="8424069" cy="3718987"/>
          </a:xfrm>
        </p:spPr>
      </p:pic>
    </p:spTree>
    <p:extLst>
      <p:ext uri="{BB962C8B-B14F-4D97-AF65-F5344CB8AC3E}">
        <p14:creationId xmlns:p14="http://schemas.microsoft.com/office/powerpoint/2010/main" val="38080862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{DD8C933A-B0E7-D646-A997-16BDC9D01BF2}tf10001063</Template>
  <TotalTime>0</TotalTime>
  <Words>315</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Univers Condensed</vt:lpstr>
      <vt:lpstr>Mesh</vt:lpstr>
      <vt:lpstr>ARDUINO CODING PROJECT</vt:lpstr>
      <vt:lpstr>SONG CHOICE</vt:lpstr>
      <vt:lpstr>Song Background</vt:lpstr>
      <vt:lpstr>The Code</vt:lpstr>
      <vt:lpstr>Roles</vt:lpstr>
      <vt:lpstr>Variables</vt:lpstr>
      <vt:lpstr>Tones &amp; Frequencies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Darnell Ford (student)</cp:lastModifiedBy>
  <cp:revision>1</cp:revision>
  <dcterms:created xsi:type="dcterms:W3CDTF">2023-04-17T17:17:20Z</dcterms:created>
  <dcterms:modified xsi:type="dcterms:W3CDTF">2023-04-23T19:08:34Z</dcterms:modified>
</cp:coreProperties>
</file>