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1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2485103"/>
            <a:ext cx="8884104" cy="326959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ARDUINO CODING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184470"/>
            <a:ext cx="8855529" cy="101105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WILLIAM SOPER, MONTY VILLEGAS VERSCHOYLE, DANIEL ARANDA, DARNELL FORD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B269D-9227-03E5-DCB8-888BDD29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78117"/>
          </a:xfrm>
        </p:spPr>
        <p:txBody>
          <a:bodyPr/>
          <a:lstStyle/>
          <a:p>
            <a:pPr algn="ctr"/>
            <a:r>
              <a:rPr lang="en-US" dirty="0"/>
              <a:t>SONG CHOICE</a:t>
            </a:r>
          </a:p>
        </p:txBody>
      </p:sp>
      <p:pic>
        <p:nvPicPr>
          <p:cNvPr id="1026" name="Picture 2" descr="Top 5 Tips to Make the Most Out of Golden Hour in Photography">
            <a:extLst>
              <a:ext uri="{FF2B5EF4-FFF2-40B4-BE49-F238E27FC236}">
                <a16:creationId xmlns:a16="http://schemas.microsoft.com/office/drawing/2014/main" id="{E98B40A0-1362-3955-361D-4C1417A4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" y="2346446"/>
            <a:ext cx="3666389" cy="274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en Hour - song and lyrics by InRp | Spotify">
            <a:extLst>
              <a:ext uri="{FF2B5EF4-FFF2-40B4-BE49-F238E27FC236}">
                <a16:creationId xmlns:a16="http://schemas.microsoft.com/office/drawing/2014/main" id="{74656B71-40DB-50B7-E1E3-C59F2350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56" y="1700213"/>
            <a:ext cx="4205288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o is JVKE? The viral TikTok star rising on the charts with Golden Hour">
            <a:extLst>
              <a:ext uri="{FF2B5EF4-FFF2-40B4-BE49-F238E27FC236}">
                <a16:creationId xmlns:a16="http://schemas.microsoft.com/office/drawing/2014/main" id="{3A9B251F-137F-4323-8B83-ADC718A60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7871"/>
          <a:stretch/>
        </p:blipFill>
        <p:spPr bwMode="auto">
          <a:xfrm>
            <a:off x="8344637" y="2346445"/>
            <a:ext cx="3638563" cy="274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1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sheet music">
            <a:extLst>
              <a:ext uri="{FF2B5EF4-FFF2-40B4-BE49-F238E27FC236}">
                <a16:creationId xmlns:a16="http://schemas.microsoft.com/office/drawing/2014/main" id="{A7A6C030-96DB-51D1-00C9-ABE01531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3" b="81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6FD74-8DED-7516-8C01-F5061AAD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10747611" cy="1016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>
                <a:latin typeface="Univers Condensed"/>
                <a:cs typeface="Times New Roman"/>
              </a:rPr>
              <a:t>Song Background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924D0A-BE33-3CF0-E68B-C0AE7546D143}"/>
              </a:ext>
            </a:extLst>
          </p:cNvPr>
          <p:cNvSpPr txBox="1"/>
          <p:nvPr/>
        </p:nvSpPr>
        <p:spPr>
          <a:xfrm>
            <a:off x="1009365" y="1606455"/>
            <a:ext cx="10207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JVKE wrote and produced the song with his brother </a:t>
            </a:r>
          </a:p>
        </p:txBody>
      </p:sp>
    </p:spTree>
    <p:extLst>
      <p:ext uri="{BB962C8B-B14F-4D97-AF65-F5344CB8AC3E}">
        <p14:creationId xmlns:p14="http://schemas.microsoft.com/office/powerpoint/2010/main" val="34913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EDE9-43E5-C1DF-23D6-B6C4DEB4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495E-610B-CB4F-3C91-FE1D277F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ADEA-D9CB-25A5-29C2-DAEB4836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61D2-390F-2E65-5914-481F28646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Monty Villegas </a:t>
            </a:r>
            <a:r>
              <a:rPr lang="en-US" err="1"/>
              <a:t>Verschoyle</a:t>
            </a:r>
            <a:r>
              <a:rPr lang="en-US"/>
              <a:t>: Main code builder, Presentation editor, Quartermaster</a:t>
            </a:r>
          </a:p>
          <a:p>
            <a:pPr marL="0" indent="0">
              <a:buNone/>
            </a:pPr>
            <a:r>
              <a:rPr lang="en-US"/>
              <a:t>William Soper: Presentation builder, Translator, Presentation editor</a:t>
            </a:r>
          </a:p>
          <a:p>
            <a:pPr marL="0" indent="0">
              <a:buNone/>
            </a:pPr>
            <a:r>
              <a:rPr lang="en-US"/>
              <a:t>Darnell Ford: Translator, Presentation builder, Code editor</a:t>
            </a:r>
          </a:p>
          <a:p>
            <a:pPr marL="0" indent="0">
              <a:buNone/>
            </a:pPr>
            <a:r>
              <a:rPr lang="en-US"/>
              <a:t>Daniel Aranda: Presentation builder, Rehearsal, Translator</a:t>
            </a:r>
          </a:p>
        </p:txBody>
      </p:sp>
      <p:pic>
        <p:nvPicPr>
          <p:cNvPr id="2050" name="Picture 2" descr="FinOps team: roles and responsibilities | Hystax">
            <a:extLst>
              <a:ext uri="{FF2B5EF4-FFF2-40B4-BE49-F238E27FC236}">
                <a16:creationId xmlns:a16="http://schemas.microsoft.com/office/drawing/2014/main" id="{3C876737-A688-4F49-3881-9D95FDF49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78" y="2754148"/>
            <a:ext cx="4212448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 Evolution of Coding | Woz U">
            <a:extLst>
              <a:ext uri="{FF2B5EF4-FFF2-40B4-BE49-F238E27FC236}">
                <a16:creationId xmlns:a16="http://schemas.microsoft.com/office/drawing/2014/main" id="{1B2FF520-D866-8C5D-CEF0-786DE34B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52" y="4324183"/>
            <a:ext cx="2843913" cy="15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Give a Presentation During a Meeting (Without Screwing Up)">
            <a:extLst>
              <a:ext uri="{FF2B5EF4-FFF2-40B4-BE49-F238E27FC236}">
                <a16:creationId xmlns:a16="http://schemas.microsoft.com/office/drawing/2014/main" id="{751A4028-FE66-95BB-851F-F14C92D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05" y="4329513"/>
            <a:ext cx="2480134" cy="159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EBA-9538-F34B-B71E-4F78137C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04FA-90A7-95CB-8787-6C059499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1904-6457-DB4E-CBF7-D10AA032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Tones &amp;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C48E-3E6F-2E6E-359D-CCECF07D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62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Override1.xml><?xml version="1.0" encoding="utf-8"?>
<a:themeOverride xmlns:a="http://schemas.openxmlformats.org/drawingml/2006/main">
  <a:clrScheme name="Chronicle">
    <a:dk1>
      <a:srgbClr val="000000"/>
    </a:dk1>
    <a:lt1>
      <a:srgbClr val="FFFFFF"/>
    </a:lt1>
    <a:dk2>
      <a:srgbClr val="1C1C32"/>
    </a:dk2>
    <a:lt2>
      <a:srgbClr val="F8F4F1"/>
    </a:lt2>
    <a:accent1>
      <a:srgbClr val="734B67"/>
    </a:accent1>
    <a:accent2>
      <a:srgbClr val="959EBB"/>
    </a:accent2>
    <a:accent3>
      <a:srgbClr val="596781"/>
    </a:accent3>
    <a:accent4>
      <a:srgbClr val="7F6E8C"/>
    </a:accent4>
    <a:accent5>
      <a:srgbClr val="DB9A8F"/>
    </a:accent5>
    <a:accent6>
      <a:srgbClr val="C29AB1"/>
    </a:accent6>
    <a:hlink>
      <a:srgbClr val="778BA2"/>
    </a:hlink>
    <a:folHlink>
      <a:srgbClr val="A27C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ARDUINO CODING PROJECT</vt:lpstr>
      <vt:lpstr>SONG CHOICE</vt:lpstr>
      <vt:lpstr>Song Background</vt:lpstr>
      <vt:lpstr>The Code</vt:lpstr>
      <vt:lpstr>Roles</vt:lpstr>
      <vt:lpstr>Variables</vt:lpstr>
      <vt:lpstr>Tones &amp; Frequencies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Soper (student)</cp:lastModifiedBy>
  <cp:revision>3</cp:revision>
  <dcterms:created xsi:type="dcterms:W3CDTF">2023-04-17T17:17:20Z</dcterms:created>
  <dcterms:modified xsi:type="dcterms:W3CDTF">2023-04-17T17:40:46Z</dcterms:modified>
</cp:coreProperties>
</file>