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F51ED-15B4-DF42-B508-006B84488BF0}" v="767" dt="2023-04-23T19:08:25.014"/>
    <p1510:client id="{F042BA0F-F1C6-A347-9BFF-1CE82EEC7FF0}" v="3" dt="2023-04-24T17:10:4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0"/>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CB629-E432-F142-B991-FC59D93BDAD0}"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BE649-4871-9144-96B3-E5FD4A52BAB9}" type="slidenum">
              <a:rPr lang="en-US" smtClean="0"/>
              <a:t>‹#›</a:t>
            </a:fld>
            <a:endParaRPr lang="en-US"/>
          </a:p>
        </p:txBody>
      </p:sp>
    </p:spTree>
    <p:extLst>
      <p:ext uri="{BB962C8B-B14F-4D97-AF65-F5344CB8AC3E}">
        <p14:creationId xmlns:p14="http://schemas.microsoft.com/office/powerpoint/2010/main" val="88828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3BE649-4871-9144-96B3-E5FD4A52BAB9}" type="slidenum">
              <a:rPr lang="en-US" smtClean="0"/>
              <a:t>3</a:t>
            </a:fld>
            <a:endParaRPr lang="en-US"/>
          </a:p>
        </p:txBody>
      </p:sp>
    </p:spTree>
    <p:extLst>
      <p:ext uri="{BB962C8B-B14F-4D97-AF65-F5344CB8AC3E}">
        <p14:creationId xmlns:p14="http://schemas.microsoft.com/office/powerpoint/2010/main" val="332692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3E8B1C-86EF-43CF-8304-249481088644}"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501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0300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93601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02876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82149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2985280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a:p>
        </p:txBody>
      </p:sp>
    </p:spTree>
    <p:extLst>
      <p:ext uri="{BB962C8B-B14F-4D97-AF65-F5344CB8AC3E}">
        <p14:creationId xmlns:p14="http://schemas.microsoft.com/office/powerpoint/2010/main" val="123466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5950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7331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459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252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3E8B1C-86EF-43CF-8304-249481088644}"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61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3E8B1C-86EF-43CF-8304-249481088644}" type="datetimeFigureOut">
              <a:rPr lang="en-US" smtClean="0"/>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9466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E8B1C-86EF-43CF-8304-249481088644}" type="datetimeFigureOut">
              <a:rPr lang="en-US" smtClean="0"/>
              <a:t>4/24/23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243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4/24/23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92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806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F3E8B1C-86EF-43CF-8304-249481088644}" type="datetimeFigureOut">
              <a:rPr lang="en-US" smtClean="0"/>
              <a:t>4/24/23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37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3E8B1C-86EF-43CF-8304-249481088644}" type="datetimeFigureOut">
              <a:rPr lang="en-US" smtClean="0"/>
              <a:pPr/>
              <a:t>4/24/23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DB2ADC-AF19-4574-8C10-79B5B04FCA27}" type="slidenum">
              <a:rPr lang="en-US" smtClean="0"/>
              <a:pPr/>
              <a:t>‹#›</a:t>
            </a:fld>
            <a:endParaRPr lang="en-US"/>
          </a:p>
        </p:txBody>
      </p:sp>
    </p:spTree>
    <p:extLst>
      <p:ext uri="{BB962C8B-B14F-4D97-AF65-F5344CB8AC3E}">
        <p14:creationId xmlns:p14="http://schemas.microsoft.com/office/powerpoint/2010/main" val="86772306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songfacts.com/facts/kacey-musgraves/golden-hour" TargetMode="External"/><Relationship Id="rId4" Type="http://schemas.openxmlformats.org/officeDocument/2006/relationships/hyperlink" Target="https://musicsheets.org/golden-hou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3" descr="Close-up of circuit board">
            <a:extLst>
              <a:ext uri="{FF2B5EF4-FFF2-40B4-BE49-F238E27FC236}">
                <a16:creationId xmlns:a16="http://schemas.microsoft.com/office/drawing/2014/main" id="{3E2541B2-2DB7-0C06-E535-8B6A2CF20228}"/>
              </a:ext>
            </a:extLst>
          </p:cNvPr>
          <p:cNvPicPr>
            <a:picLocks noChangeAspect="1"/>
          </p:cNvPicPr>
          <p:nvPr/>
        </p:nvPicPr>
        <p:blipFill rotWithShape="1">
          <a:blip r:embed="rId2"/>
          <a:srcRect t="11570" b="4160"/>
          <a:stretch/>
        </p:blipFill>
        <p:spPr>
          <a:xfrm>
            <a:off x="20" y="10"/>
            <a:ext cx="12191980" cy="6857990"/>
          </a:xfrm>
          <a:prstGeom prst="rect">
            <a:avLst/>
          </a:prstGeom>
        </p:spPr>
      </p:pic>
      <p:sp>
        <p:nvSpPr>
          <p:cNvPr id="2" name="Title 1"/>
          <p:cNvSpPr>
            <a:spLocks noGrp="1"/>
          </p:cNvSpPr>
          <p:nvPr>
            <p:ph type="ctrTitle"/>
          </p:nvPr>
        </p:nvSpPr>
        <p:spPr>
          <a:xfrm>
            <a:off x="695323" y="2244909"/>
            <a:ext cx="4693473" cy="3954040"/>
          </a:xfrm>
        </p:spPr>
        <p:txBody>
          <a:bodyPr anchor="b">
            <a:normAutofit/>
          </a:bodyPr>
          <a:lstStyle/>
          <a:p>
            <a:r>
              <a:rPr lang="en-US">
                <a:solidFill>
                  <a:srgbClr val="FFFFFF"/>
                </a:solidFill>
              </a:rPr>
              <a:t>ARDUINO CODING PROJECT</a:t>
            </a:r>
          </a:p>
        </p:txBody>
      </p:sp>
      <p:sp>
        <p:nvSpPr>
          <p:cNvPr id="3" name="Subtitle 2"/>
          <p:cNvSpPr>
            <a:spLocks noGrp="1"/>
          </p:cNvSpPr>
          <p:nvPr>
            <p:ph type="subTitle" idx="1"/>
          </p:nvPr>
        </p:nvSpPr>
        <p:spPr>
          <a:xfrm>
            <a:off x="695324" y="659052"/>
            <a:ext cx="5819775" cy="670945"/>
          </a:xfrm>
        </p:spPr>
        <p:txBody>
          <a:bodyPr anchor="t">
            <a:normAutofit/>
          </a:bodyPr>
          <a:lstStyle/>
          <a:p>
            <a:pPr>
              <a:lnSpc>
                <a:spcPct val="110000"/>
              </a:lnSpc>
            </a:pPr>
            <a:r>
              <a:rPr lang="en-US" sz="1700">
                <a:solidFill>
                  <a:srgbClr val="FFFFFF"/>
                </a:solidFill>
              </a:rPr>
              <a:t>BY WILLIAM SOPER, MONTY VILLEGAS VERSCHOYLE, DANIEL ARANDA, DARNELL FORD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045" name="Rectangle 1036">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2B269D-9227-03E5-DCB8-888BDD29002D}"/>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SONG CHOICE</a:t>
            </a:r>
          </a:p>
        </p:txBody>
      </p:sp>
      <p:pic>
        <p:nvPicPr>
          <p:cNvPr id="6" name="Picture 6" descr="KACEY MUSGRAVES : HITS Daily Double">
            <a:extLst>
              <a:ext uri="{FF2B5EF4-FFF2-40B4-BE49-F238E27FC236}">
                <a16:creationId xmlns:a16="http://schemas.microsoft.com/office/drawing/2014/main" id="{7C5C8BBB-7A47-18F6-9D25-15DEC6BA42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7893"/>
          <a:stretch/>
        </p:blipFill>
        <p:spPr bwMode="auto">
          <a:xfrm>
            <a:off x="20" y="10"/>
            <a:ext cx="4059916" cy="4273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tal solar eclipse">
            <a:extLst>
              <a:ext uri="{FF2B5EF4-FFF2-40B4-BE49-F238E27FC236}">
                <a16:creationId xmlns:a16="http://schemas.microsoft.com/office/drawing/2014/main" id="{D6772BE3-060C-873E-4974-08FC66BC0F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75" r="10220" b="-1"/>
          <a:stretch/>
        </p:blipFill>
        <p:spPr bwMode="auto">
          <a:xfrm>
            <a:off x="8119852" y="0"/>
            <a:ext cx="4072128" cy="42738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Kacey Musgraves' 'Golden Hour' - Everything You Need to Know">
            <a:extLst>
              <a:ext uri="{FF2B5EF4-FFF2-40B4-BE49-F238E27FC236}">
                <a16:creationId xmlns:a16="http://schemas.microsoft.com/office/drawing/2014/main" id="{25CAA7F8-E102-94FA-0A7A-5A3C0D7BB0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4" r="4" b="4"/>
          <a:stretch/>
        </p:blipFill>
        <p:spPr bwMode="auto">
          <a:xfrm>
            <a:off x="4059155" y="0"/>
            <a:ext cx="4059936" cy="42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153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FD74-8DED-7516-8C01-F5061AAD2E44}"/>
              </a:ext>
            </a:extLst>
          </p:cNvPr>
          <p:cNvSpPr>
            <a:spLocks noGrp="1"/>
          </p:cNvSpPr>
          <p:nvPr>
            <p:ph type="title"/>
          </p:nvPr>
        </p:nvSpPr>
        <p:spPr>
          <a:xfrm>
            <a:off x="647700" y="871758"/>
            <a:ext cx="10747611" cy="1016487"/>
          </a:xfrm>
        </p:spPr>
        <p:txBody>
          <a:bodyPr vert="horz" lIns="91440" tIns="45720" rIns="91440" bIns="45720" rtlCol="0" anchor="t">
            <a:normAutofit/>
          </a:bodyPr>
          <a:lstStyle/>
          <a:p>
            <a:pPr algn="ctr"/>
            <a:r>
              <a:rPr lang="en-US" sz="4400">
                <a:latin typeface="Univers Condensed"/>
                <a:cs typeface="Times New Roman"/>
              </a:rPr>
              <a:t>Song Background</a:t>
            </a:r>
          </a:p>
        </p:txBody>
      </p:sp>
      <p:sp>
        <p:nvSpPr>
          <p:cNvPr id="4" name="TextBox 3">
            <a:extLst>
              <a:ext uri="{FF2B5EF4-FFF2-40B4-BE49-F238E27FC236}">
                <a16:creationId xmlns:a16="http://schemas.microsoft.com/office/drawing/2014/main" id="{13924D0A-BE33-3CF0-E68B-C0AE7546D143}"/>
              </a:ext>
            </a:extLst>
          </p:cNvPr>
          <p:cNvSpPr txBox="1"/>
          <p:nvPr/>
        </p:nvSpPr>
        <p:spPr>
          <a:xfrm>
            <a:off x="960120" y="1489956"/>
            <a:ext cx="1023574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Kacey Musgraves inspiration for the song was her recent marriage to Ruston Kelly. </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album title also happens to be “Golden Hour”; and, she says a total solar eclipse in August 2017 was the inspiration for that.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whether the reason for the song title “Golden Hour” was her marriage, a total solar eclipse, or something else completely; it summed up that chapter of her life</a:t>
            </a:r>
          </a:p>
          <a:p>
            <a:pPr marL="285750" indent="-285750">
              <a:buFont typeface="Arial" panose="020B0604020202020204" pitchFamily="34" charset="0"/>
              <a:buChar char="•"/>
            </a:pPr>
            <a:endParaRPr lang="en-US" dirty="0"/>
          </a:p>
          <a:p>
            <a:r>
              <a:rPr lang="en-US" dirty="0"/>
              <a:t> </a:t>
            </a:r>
          </a:p>
        </p:txBody>
      </p:sp>
      <p:sp>
        <p:nvSpPr>
          <p:cNvPr id="3" name="TextBox 2">
            <a:extLst>
              <a:ext uri="{FF2B5EF4-FFF2-40B4-BE49-F238E27FC236}">
                <a16:creationId xmlns:a16="http://schemas.microsoft.com/office/drawing/2014/main" id="{0D52F410-6AB6-5D97-30ED-2604FE1B3524}"/>
              </a:ext>
            </a:extLst>
          </p:cNvPr>
          <p:cNvSpPr txBox="1"/>
          <p:nvPr/>
        </p:nvSpPr>
        <p:spPr>
          <a:xfrm>
            <a:off x="996137" y="5434148"/>
            <a:ext cx="4000500" cy="1477328"/>
          </a:xfrm>
          <a:prstGeom prst="rect">
            <a:avLst/>
          </a:prstGeom>
          <a:noFill/>
        </p:spPr>
        <p:txBody>
          <a:bodyPr wrap="square" rtlCol="0">
            <a:spAutoFit/>
          </a:bodyPr>
          <a:lstStyle/>
          <a:p>
            <a:r>
              <a:rPr lang="en-US"/>
              <a:t>The website used as a reference to transcribe the sheet music was, “</a:t>
            </a:r>
            <a:r>
              <a:rPr lang="en-US">
                <a:hlinkClick r:id="rId4">
                  <a:extLst>
                    <a:ext uri="{A12FA001-AC4F-418D-AE19-62706E023703}">
                      <ahyp:hlinkClr xmlns:ahyp="http://schemas.microsoft.com/office/drawing/2018/hyperlinkcolor" val="tx"/>
                    </a:ext>
                  </a:extLst>
                </a:hlinkClick>
              </a:rPr>
              <a:t>https://musicsheets.org/golden-hour/</a:t>
            </a:r>
            <a:r>
              <a:rPr lang="en-US"/>
              <a:t>”</a:t>
            </a:r>
          </a:p>
          <a:p>
            <a:endParaRPr lang="en-US"/>
          </a:p>
        </p:txBody>
      </p:sp>
      <p:sp>
        <p:nvSpPr>
          <p:cNvPr id="5" name="TextBox 4">
            <a:extLst>
              <a:ext uri="{FF2B5EF4-FFF2-40B4-BE49-F238E27FC236}">
                <a16:creationId xmlns:a16="http://schemas.microsoft.com/office/drawing/2014/main" id="{4CF177EA-3957-5C11-EE4A-C3E084D40C6E}"/>
              </a:ext>
            </a:extLst>
          </p:cNvPr>
          <p:cNvSpPr txBox="1"/>
          <p:nvPr/>
        </p:nvSpPr>
        <p:spPr>
          <a:xfrm>
            <a:off x="7394812" y="5368044"/>
            <a:ext cx="4000500" cy="1200329"/>
          </a:xfrm>
          <a:prstGeom prst="rect">
            <a:avLst/>
          </a:prstGeom>
          <a:noFill/>
        </p:spPr>
        <p:txBody>
          <a:bodyPr wrap="square" rtlCol="0">
            <a:spAutoFit/>
          </a:bodyPr>
          <a:lstStyle/>
          <a:p>
            <a:r>
              <a:rPr lang="en-US"/>
              <a:t>Background information for the song was found on, </a:t>
            </a:r>
            <a:r>
              <a:rPr lang="en-US">
                <a:hlinkClick r:id="rId5">
                  <a:extLst>
                    <a:ext uri="{A12FA001-AC4F-418D-AE19-62706E023703}">
                      <ahyp:hlinkClr xmlns:ahyp="http://schemas.microsoft.com/office/drawing/2018/hyperlinkcolor" val="tx"/>
                    </a:ext>
                  </a:extLst>
                </a:hlinkClick>
              </a:rPr>
              <a:t>“https://www.songfacts.com/facts/kacey-musgraves/golden-hour</a:t>
            </a:r>
            <a:r>
              <a:rPr lang="en-US"/>
              <a:t>”</a:t>
            </a:r>
          </a:p>
        </p:txBody>
      </p:sp>
    </p:spTree>
    <p:extLst>
      <p:ext uri="{BB962C8B-B14F-4D97-AF65-F5344CB8AC3E}">
        <p14:creationId xmlns:p14="http://schemas.microsoft.com/office/powerpoint/2010/main" val="3491338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EDE9-43E5-C1DF-23D6-B6C4DEB44E19}"/>
              </a:ext>
            </a:extLst>
          </p:cNvPr>
          <p:cNvSpPr>
            <a:spLocks noGrp="1"/>
          </p:cNvSpPr>
          <p:nvPr>
            <p:ph type="title"/>
          </p:nvPr>
        </p:nvSpPr>
        <p:spPr/>
        <p:txBody>
          <a:bodyPr/>
          <a:lstStyle/>
          <a:p>
            <a:pPr algn="ctr"/>
            <a:r>
              <a:rPr lang="en-US"/>
              <a:t>The Code</a:t>
            </a:r>
          </a:p>
        </p:txBody>
      </p:sp>
      <p:pic>
        <p:nvPicPr>
          <p:cNvPr id="4" name="Picture 4" descr="Text&#10;&#10;Description automatically generated">
            <a:extLst>
              <a:ext uri="{FF2B5EF4-FFF2-40B4-BE49-F238E27FC236}">
                <a16:creationId xmlns:a16="http://schemas.microsoft.com/office/drawing/2014/main" id="{6F7C6BFD-F7C6-43D2-788A-6C6C76A9C4E5}"/>
              </a:ext>
            </a:extLst>
          </p:cNvPr>
          <p:cNvPicPr>
            <a:picLocks noGrp="1" noChangeAspect="1"/>
          </p:cNvPicPr>
          <p:nvPr>
            <p:ph idx="1"/>
          </p:nvPr>
        </p:nvPicPr>
        <p:blipFill>
          <a:blip r:embed="rId2"/>
          <a:stretch>
            <a:fillRect/>
          </a:stretch>
        </p:blipFill>
        <p:spPr>
          <a:xfrm>
            <a:off x="8474732" y="689514"/>
            <a:ext cx="2910920" cy="3636088"/>
          </a:xfrm>
        </p:spPr>
      </p:pic>
      <p:sp>
        <p:nvSpPr>
          <p:cNvPr id="5" name="TextBox 4">
            <a:extLst>
              <a:ext uri="{FF2B5EF4-FFF2-40B4-BE49-F238E27FC236}">
                <a16:creationId xmlns:a16="http://schemas.microsoft.com/office/drawing/2014/main" id="{8B6FE460-7681-64EE-4333-F28022395246}"/>
              </a:ext>
            </a:extLst>
          </p:cNvPr>
          <p:cNvSpPr txBox="1"/>
          <p:nvPr/>
        </p:nvSpPr>
        <p:spPr>
          <a:xfrm>
            <a:off x="696603" y="1920840"/>
            <a:ext cx="48193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wrote the delay to serve as pauses that each note is written with. Instead of typing the delays length for each note, we coded it to allow us to type just the type of rest each note has.</a:t>
            </a:r>
          </a:p>
          <a:p>
            <a:endParaRPr lang="en-US"/>
          </a:p>
          <a:p>
            <a:endParaRPr lang="en-US"/>
          </a:p>
        </p:txBody>
      </p:sp>
      <p:pic>
        <p:nvPicPr>
          <p:cNvPr id="6" name="Picture 6" descr="Text&#10;&#10;Description automatically generated">
            <a:extLst>
              <a:ext uri="{FF2B5EF4-FFF2-40B4-BE49-F238E27FC236}">
                <a16:creationId xmlns:a16="http://schemas.microsoft.com/office/drawing/2014/main" id="{7890D698-A53A-894A-ECBD-70E037242EF8}"/>
              </a:ext>
            </a:extLst>
          </p:cNvPr>
          <p:cNvPicPr>
            <a:picLocks noChangeAspect="1"/>
          </p:cNvPicPr>
          <p:nvPr/>
        </p:nvPicPr>
        <p:blipFill>
          <a:blip r:embed="rId3"/>
          <a:stretch>
            <a:fillRect/>
          </a:stretch>
        </p:blipFill>
        <p:spPr>
          <a:xfrm>
            <a:off x="8474691" y="4453079"/>
            <a:ext cx="2908110" cy="1704975"/>
          </a:xfrm>
          <a:prstGeom prst="rect">
            <a:avLst/>
          </a:prstGeom>
        </p:spPr>
      </p:pic>
      <p:sp>
        <p:nvSpPr>
          <p:cNvPr id="7" name="TextBox 6">
            <a:extLst>
              <a:ext uri="{FF2B5EF4-FFF2-40B4-BE49-F238E27FC236}">
                <a16:creationId xmlns:a16="http://schemas.microsoft.com/office/drawing/2014/main" id="{B22C1E81-FC94-5D33-CDD3-FBE227EBC917}"/>
              </a:ext>
            </a:extLst>
          </p:cNvPr>
          <p:cNvSpPr txBox="1"/>
          <p:nvPr/>
        </p:nvSpPr>
        <p:spPr>
          <a:xfrm>
            <a:off x="1477403" y="3586504"/>
            <a:ext cx="48193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noTone is being used so none of the note's frequencies play longer than they're written to.</a:t>
            </a:r>
          </a:p>
        </p:txBody>
      </p:sp>
      <p:sp>
        <p:nvSpPr>
          <p:cNvPr id="8" name="TextBox 7">
            <a:extLst>
              <a:ext uri="{FF2B5EF4-FFF2-40B4-BE49-F238E27FC236}">
                <a16:creationId xmlns:a16="http://schemas.microsoft.com/office/drawing/2014/main" id="{4E5554D4-C660-8F81-3A06-374E640089A6}"/>
              </a:ext>
            </a:extLst>
          </p:cNvPr>
          <p:cNvSpPr txBox="1"/>
          <p:nvPr/>
        </p:nvSpPr>
        <p:spPr>
          <a:xfrm>
            <a:off x="2710866" y="4598496"/>
            <a:ext cx="4719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the fourth measure of the song, a repeat was needed so to do that we coded it to repeat 3 times.</a:t>
            </a:r>
          </a:p>
        </p:txBody>
      </p:sp>
    </p:spTree>
    <p:extLst>
      <p:ext uri="{BB962C8B-B14F-4D97-AF65-F5344CB8AC3E}">
        <p14:creationId xmlns:p14="http://schemas.microsoft.com/office/powerpoint/2010/main" val="3354035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ADEA-D9CB-25A5-29C2-DAEB4836D76D}"/>
              </a:ext>
            </a:extLst>
          </p:cNvPr>
          <p:cNvSpPr>
            <a:spLocks noGrp="1"/>
          </p:cNvSpPr>
          <p:nvPr>
            <p:ph type="title"/>
          </p:nvPr>
        </p:nvSpPr>
        <p:spPr/>
        <p:txBody>
          <a:bodyPr/>
          <a:lstStyle/>
          <a:p>
            <a:pPr algn="ctr"/>
            <a:r>
              <a:rPr lang="en-US"/>
              <a:t>Roles</a:t>
            </a:r>
          </a:p>
        </p:txBody>
      </p:sp>
      <p:sp>
        <p:nvSpPr>
          <p:cNvPr id="3" name="Content Placeholder 2">
            <a:extLst>
              <a:ext uri="{FF2B5EF4-FFF2-40B4-BE49-F238E27FC236}">
                <a16:creationId xmlns:a16="http://schemas.microsoft.com/office/drawing/2014/main" id="{DA0461D2-390F-2E65-5914-481F2864690F}"/>
              </a:ext>
            </a:extLst>
          </p:cNvPr>
          <p:cNvSpPr>
            <a:spLocks noGrp="1"/>
          </p:cNvSpPr>
          <p:nvPr>
            <p:ph idx="1"/>
          </p:nvPr>
        </p:nvSpPr>
        <p:spPr>
          <a:xfrm>
            <a:off x="363274" y="1999832"/>
            <a:ext cx="9905998" cy="3124201"/>
          </a:xfrm>
        </p:spPr>
        <p:txBody>
          <a:bodyPr vert="horz" lIns="91440" tIns="45720" rIns="91440" bIns="45720" rtlCol="0" anchor="t">
            <a:normAutofit/>
          </a:bodyPr>
          <a:lstStyle/>
          <a:p>
            <a:pPr marL="0" indent="0">
              <a:buNone/>
            </a:pPr>
            <a:r>
              <a:rPr lang="en-US"/>
              <a:t>Monty Villegas Verschoyle: Main code builder, Presentation editor, Quartermaster</a:t>
            </a:r>
          </a:p>
          <a:p>
            <a:pPr marL="0" indent="0">
              <a:buNone/>
            </a:pPr>
            <a:r>
              <a:rPr lang="en-US"/>
              <a:t>William Soper: Presentation builder, Translator, Presentation editor</a:t>
            </a:r>
          </a:p>
          <a:p>
            <a:pPr marL="0" indent="0">
              <a:buNone/>
            </a:pPr>
            <a:r>
              <a:rPr lang="en-US"/>
              <a:t>Darnell Ford: Translator, Presentation builder, Code editor</a:t>
            </a:r>
          </a:p>
          <a:p>
            <a:pPr marL="0" indent="0">
              <a:buNone/>
            </a:pPr>
            <a:r>
              <a:rPr lang="en-US"/>
              <a:t>Daniel Aranda: Presentation builder, Rehearsal, Translator</a:t>
            </a:r>
          </a:p>
        </p:txBody>
      </p:sp>
      <p:pic>
        <p:nvPicPr>
          <p:cNvPr id="2050" name="Picture 2" descr="FinOps team: roles and responsibilities | Hystax">
            <a:extLst>
              <a:ext uri="{FF2B5EF4-FFF2-40B4-BE49-F238E27FC236}">
                <a16:creationId xmlns:a16="http://schemas.microsoft.com/office/drawing/2014/main" id="{3C876737-A688-4F49-3881-9D95FDF49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278" y="3189577"/>
            <a:ext cx="4212448" cy="27749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Evolution of Coding | Woz U">
            <a:extLst>
              <a:ext uri="{FF2B5EF4-FFF2-40B4-BE49-F238E27FC236}">
                <a16:creationId xmlns:a16="http://schemas.microsoft.com/office/drawing/2014/main" id="{1B2FF520-D866-8C5D-CEF0-786DE34B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352" y="4324183"/>
            <a:ext cx="2843913" cy="1599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Give a Presentation During a Meeting (Without Screwing Up)">
            <a:extLst>
              <a:ext uri="{FF2B5EF4-FFF2-40B4-BE49-F238E27FC236}">
                <a16:creationId xmlns:a16="http://schemas.microsoft.com/office/drawing/2014/main" id="{751A4028-FE66-95BB-851F-F14C92DF1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5" y="4329513"/>
            <a:ext cx="2480134" cy="15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360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1EBA-9538-F34B-B71E-4F78137C2D1B}"/>
              </a:ext>
            </a:extLst>
          </p:cNvPr>
          <p:cNvSpPr>
            <a:spLocks noGrp="1"/>
          </p:cNvSpPr>
          <p:nvPr>
            <p:ph type="title"/>
          </p:nvPr>
        </p:nvSpPr>
        <p:spPr>
          <a:xfrm>
            <a:off x="1142413" y="520202"/>
            <a:ext cx="9905998" cy="1905000"/>
          </a:xfrm>
        </p:spPr>
        <p:txBody>
          <a:bodyPr>
            <a:normAutofit/>
          </a:bodyPr>
          <a:lstStyle/>
          <a:p>
            <a:pPr algn="ctr"/>
            <a:r>
              <a:rPr lang="en-US" sz="4400"/>
              <a:t>Variables</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A03598C-A518-7813-4018-9EE9E30E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153421"/>
            <a:ext cx="3784600" cy="3635375"/>
          </a:xfrm>
        </p:spPr>
      </p:pic>
      <p:pic>
        <p:nvPicPr>
          <p:cNvPr id="7" name="Picture 6" descr="A screen shot of a computer program&#10;&#10;Description automatically generated with low confidence">
            <a:extLst>
              <a:ext uri="{FF2B5EF4-FFF2-40B4-BE49-F238E27FC236}">
                <a16:creationId xmlns:a16="http://schemas.microsoft.com/office/drawing/2014/main" id="{6538A146-12E4-801C-3A4F-940BF59A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811" y="2181996"/>
            <a:ext cx="3784600" cy="3606800"/>
          </a:xfrm>
          <a:prstGeom prst="rect">
            <a:avLst/>
          </a:prstGeom>
        </p:spPr>
      </p:pic>
      <p:sp>
        <p:nvSpPr>
          <p:cNvPr id="3" name="TextBox 2">
            <a:extLst>
              <a:ext uri="{FF2B5EF4-FFF2-40B4-BE49-F238E27FC236}">
                <a16:creationId xmlns:a16="http://schemas.microsoft.com/office/drawing/2014/main" id="{38DFA741-521E-9B13-CCB7-8DC07BFC5B3B}"/>
              </a:ext>
            </a:extLst>
          </p:cNvPr>
          <p:cNvSpPr txBox="1"/>
          <p:nvPr/>
        </p:nvSpPr>
        <p:spPr>
          <a:xfrm>
            <a:off x="4926013" y="2153421"/>
            <a:ext cx="2336798" cy="1477328"/>
          </a:xfrm>
          <a:prstGeom prst="rect">
            <a:avLst/>
          </a:prstGeom>
          <a:noFill/>
        </p:spPr>
        <p:txBody>
          <a:bodyPr wrap="square" rtlCol="0">
            <a:spAutoFit/>
          </a:bodyPr>
          <a:lstStyle/>
          <a:p>
            <a:r>
              <a:rPr lang="en-US"/>
              <a:t>In the left box, each note is given its tone based on the chart in the next slide.</a:t>
            </a:r>
          </a:p>
        </p:txBody>
      </p:sp>
      <p:sp>
        <p:nvSpPr>
          <p:cNvPr id="4" name="TextBox 3">
            <a:extLst>
              <a:ext uri="{FF2B5EF4-FFF2-40B4-BE49-F238E27FC236}">
                <a16:creationId xmlns:a16="http://schemas.microsoft.com/office/drawing/2014/main" id="{28F868BA-7E6D-F67B-0A51-C34AC3880629}"/>
              </a:ext>
            </a:extLst>
          </p:cNvPr>
          <p:cNvSpPr txBox="1"/>
          <p:nvPr/>
        </p:nvSpPr>
        <p:spPr>
          <a:xfrm>
            <a:off x="4926013" y="4311468"/>
            <a:ext cx="2336798" cy="1477328"/>
          </a:xfrm>
          <a:prstGeom prst="rect">
            <a:avLst/>
          </a:prstGeom>
          <a:noFill/>
        </p:spPr>
        <p:txBody>
          <a:bodyPr wrap="square" rtlCol="0">
            <a:spAutoFit/>
          </a:bodyPr>
          <a:lstStyle/>
          <a:p>
            <a:r>
              <a:rPr lang="en-US"/>
              <a:t>To the right, the length each note gets played for is given its respected value.</a:t>
            </a:r>
          </a:p>
        </p:txBody>
      </p:sp>
    </p:spTree>
    <p:extLst>
      <p:ext uri="{BB962C8B-B14F-4D97-AF65-F5344CB8AC3E}">
        <p14:creationId xmlns:p14="http://schemas.microsoft.com/office/powerpoint/2010/main" val="101454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904-6457-DB4E-CBF7-D10AA032BF1E}"/>
              </a:ext>
            </a:extLst>
          </p:cNvPr>
          <p:cNvSpPr>
            <a:spLocks noGrp="1"/>
          </p:cNvSpPr>
          <p:nvPr>
            <p:ph type="title"/>
          </p:nvPr>
        </p:nvSpPr>
        <p:spPr/>
        <p:txBody>
          <a:bodyPr/>
          <a:lstStyle/>
          <a:p>
            <a:pPr algn="ctr"/>
            <a:r>
              <a:rPr lang="en-US"/>
              <a:t>Tones &amp; Frequencies</a:t>
            </a:r>
          </a:p>
        </p:txBody>
      </p:sp>
      <p:pic>
        <p:nvPicPr>
          <p:cNvPr id="6" name="Content Placeholder 5" descr="A screenshot of a computer screen&#10;&#10;Description automatically generated with low confidence">
            <a:extLst>
              <a:ext uri="{FF2B5EF4-FFF2-40B4-BE49-F238E27FC236}">
                <a16:creationId xmlns:a16="http://schemas.microsoft.com/office/drawing/2014/main" id="{3F6B2E2B-F899-159B-84AB-50957BEC5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965" y="1920080"/>
            <a:ext cx="8424069" cy="3718987"/>
          </a:xfrm>
        </p:spPr>
      </p:pic>
    </p:spTree>
    <p:extLst>
      <p:ext uri="{BB962C8B-B14F-4D97-AF65-F5344CB8AC3E}">
        <p14:creationId xmlns:p14="http://schemas.microsoft.com/office/powerpoint/2010/main" val="380808621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{DD8C933A-B0E7-D646-A997-16BDC9D01BF2}tf10001063</Template>
  <TotalTime>0</TotalTime>
  <Words>316</Words>
  <Application>Microsoft Macintosh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Univers Condensed</vt:lpstr>
      <vt:lpstr>Mesh</vt:lpstr>
      <vt:lpstr>ARDUINO CODING PROJECT</vt:lpstr>
      <vt:lpstr>SONG CHOICE</vt:lpstr>
      <vt:lpstr>Song Background</vt:lpstr>
      <vt:lpstr>The Code</vt:lpstr>
      <vt:lpstr>Roles</vt:lpstr>
      <vt:lpstr>Variables</vt:lpstr>
      <vt:lpstr>Tones &amp; Frequencies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William Soper (student)</cp:lastModifiedBy>
  <cp:revision>1</cp:revision>
  <dcterms:created xsi:type="dcterms:W3CDTF">2023-04-17T17:17:20Z</dcterms:created>
  <dcterms:modified xsi:type="dcterms:W3CDTF">2023-04-24T17:10:46Z</dcterms:modified>
</cp:coreProperties>
</file>