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8" r:id="rId3"/>
    <p:sldId id="259" r:id="rId4"/>
    <p:sldId id="257"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CF51ED-15B4-DF42-B508-006B84488BF0}" v="719" dt="2023-04-23T03:23:08.4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77"/>
    <p:restoredTop sz="94637"/>
  </p:normalViewPr>
  <p:slideViewPr>
    <p:cSldViewPr snapToGrid="0">
      <p:cViewPr varScale="1">
        <p:scale>
          <a:sx n="98" d="100"/>
          <a:sy n="98" d="100"/>
        </p:scale>
        <p:origin x="108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rnell Ford (student)" userId="S::darnell.ford@my.utsa.edu::60e3d762-46e2-4dc7-b2a6-4e9d10b38edb" providerId="AD" clId="Web-{93C7E594-3687-98B4-342C-62DC7CDAADD4}"/>
    <pc:docChg chg="modSld modMainMaster">
      <pc:chgData name="Darnell Ford (student)" userId="S::darnell.ford@my.utsa.edu::60e3d762-46e2-4dc7-b2a6-4e9d10b38edb" providerId="AD" clId="Web-{93C7E594-3687-98B4-342C-62DC7CDAADD4}" dt="2023-04-19T17:50:09.381" v="545" actId="20577"/>
      <pc:docMkLst>
        <pc:docMk/>
      </pc:docMkLst>
      <pc:sldChg chg="mod">
        <pc:chgData name="Darnell Ford (student)" userId="S::darnell.ford@my.utsa.edu::60e3d762-46e2-4dc7-b2a6-4e9d10b38edb" providerId="AD" clId="Web-{93C7E594-3687-98B4-342C-62DC7CDAADD4}" dt="2023-04-19T17:12:51.725" v="3"/>
        <pc:sldMkLst>
          <pc:docMk/>
          <pc:sldMk cId="109857222" sldId="256"/>
        </pc:sldMkLst>
      </pc:sldChg>
      <pc:sldChg chg="addSp delSp modSp mod">
        <pc:chgData name="Darnell Ford (student)" userId="S::darnell.ford@my.utsa.edu::60e3d762-46e2-4dc7-b2a6-4e9d10b38edb" providerId="AD" clId="Web-{93C7E594-3687-98B4-342C-62DC7CDAADD4}" dt="2023-04-19T17:50:09.381" v="545" actId="20577"/>
        <pc:sldMkLst>
          <pc:docMk/>
          <pc:sldMk cId="3354035731" sldId="257"/>
        </pc:sldMkLst>
        <pc:spChg chg="del">
          <ac:chgData name="Darnell Ford (student)" userId="S::darnell.ford@my.utsa.edu::60e3d762-46e2-4dc7-b2a6-4e9d10b38edb" providerId="AD" clId="Web-{93C7E594-3687-98B4-342C-62DC7CDAADD4}" dt="2023-04-19T17:25:55.377" v="5"/>
          <ac:spMkLst>
            <pc:docMk/>
            <pc:sldMk cId="3354035731" sldId="257"/>
            <ac:spMk id="3" creationId="{B98B495E-610B-CB4F-3C91-FE1D277F3EA5}"/>
          </ac:spMkLst>
        </pc:spChg>
        <pc:spChg chg="add mod">
          <ac:chgData name="Darnell Ford (student)" userId="S::darnell.ford@my.utsa.edu::60e3d762-46e2-4dc7-b2a6-4e9d10b38edb" providerId="AD" clId="Web-{93C7E594-3687-98B4-342C-62DC7CDAADD4}" dt="2023-04-19T17:45:55.450" v="347" actId="1076"/>
          <ac:spMkLst>
            <pc:docMk/>
            <pc:sldMk cId="3354035731" sldId="257"/>
            <ac:spMk id="5" creationId="{8B6FE460-7681-64EE-4333-F28022395246}"/>
          </ac:spMkLst>
        </pc:spChg>
        <pc:spChg chg="add mod">
          <ac:chgData name="Darnell Ford (student)" userId="S::darnell.ford@my.utsa.edu::60e3d762-46e2-4dc7-b2a6-4e9d10b38edb" providerId="AD" clId="Web-{93C7E594-3687-98B4-342C-62DC7CDAADD4}" dt="2023-04-19T17:47:53.689" v="436" actId="1076"/>
          <ac:spMkLst>
            <pc:docMk/>
            <pc:sldMk cId="3354035731" sldId="257"/>
            <ac:spMk id="7" creationId="{B22C1E81-FC94-5D33-CDD3-FBE227EBC917}"/>
          </ac:spMkLst>
        </pc:spChg>
        <pc:spChg chg="add mod">
          <ac:chgData name="Darnell Ford (student)" userId="S::darnell.ford@my.utsa.edu::60e3d762-46e2-4dc7-b2a6-4e9d10b38edb" providerId="AD" clId="Web-{93C7E594-3687-98B4-342C-62DC7CDAADD4}" dt="2023-04-19T17:50:09.381" v="545" actId="20577"/>
          <ac:spMkLst>
            <pc:docMk/>
            <pc:sldMk cId="3354035731" sldId="257"/>
            <ac:spMk id="8" creationId="{4E5554D4-C660-8F81-3A06-374E640089A6}"/>
          </ac:spMkLst>
        </pc:spChg>
        <pc:picChg chg="add mod ord">
          <ac:chgData name="Darnell Ford (student)" userId="S::darnell.ford@my.utsa.edu::60e3d762-46e2-4dc7-b2a6-4e9d10b38edb" providerId="AD" clId="Web-{93C7E594-3687-98B4-342C-62DC7CDAADD4}" dt="2023-04-19T17:28:31.742" v="17" actId="1076"/>
          <ac:picMkLst>
            <pc:docMk/>
            <pc:sldMk cId="3354035731" sldId="257"/>
            <ac:picMk id="4" creationId="{6F7C6BFD-F7C6-43D2-788A-6C6C76A9C4E5}"/>
          </ac:picMkLst>
        </pc:picChg>
        <pc:picChg chg="add mod">
          <ac:chgData name="Darnell Ford (student)" userId="S::darnell.ford@my.utsa.edu::60e3d762-46e2-4dc7-b2a6-4e9d10b38edb" providerId="AD" clId="Web-{93C7E594-3687-98B4-342C-62DC7CDAADD4}" dt="2023-04-19T17:28:45.508" v="20" actId="14100"/>
          <ac:picMkLst>
            <pc:docMk/>
            <pc:sldMk cId="3354035731" sldId="257"/>
            <ac:picMk id="6" creationId="{7890D698-A53A-894A-ECBD-70E037242EF8}"/>
          </ac:picMkLst>
        </pc:picChg>
      </pc:sldChg>
      <pc:sldChg chg="mod setBg">
        <pc:chgData name="Darnell Ford (student)" userId="S::darnell.ford@my.utsa.edu::60e3d762-46e2-4dc7-b2a6-4e9d10b38edb" providerId="AD" clId="Web-{93C7E594-3687-98B4-342C-62DC7CDAADD4}" dt="2023-04-19T17:12:51.725" v="3"/>
        <pc:sldMkLst>
          <pc:docMk/>
          <pc:sldMk cId="3152615372" sldId="258"/>
        </pc:sldMkLst>
      </pc:sldChg>
      <pc:sldChg chg="mod delAnim modAnim">
        <pc:chgData name="Darnell Ford (student)" userId="S::darnell.ford@my.utsa.edu::60e3d762-46e2-4dc7-b2a6-4e9d10b38edb" providerId="AD" clId="Web-{93C7E594-3687-98B4-342C-62DC7CDAADD4}" dt="2023-04-19T17:14:48.010" v="4"/>
        <pc:sldMkLst>
          <pc:docMk/>
          <pc:sldMk cId="3491338551" sldId="259"/>
        </pc:sldMkLst>
      </pc:sldChg>
      <pc:sldChg chg="mod">
        <pc:chgData name="Darnell Ford (student)" userId="S::darnell.ford@my.utsa.edu::60e3d762-46e2-4dc7-b2a6-4e9d10b38edb" providerId="AD" clId="Web-{93C7E594-3687-98B4-342C-62DC7CDAADD4}" dt="2023-04-19T17:12:51.725" v="3"/>
        <pc:sldMkLst>
          <pc:docMk/>
          <pc:sldMk cId="2859360696" sldId="260"/>
        </pc:sldMkLst>
      </pc:sldChg>
      <pc:sldChg chg="mod">
        <pc:chgData name="Darnell Ford (student)" userId="S::darnell.ford@my.utsa.edu::60e3d762-46e2-4dc7-b2a6-4e9d10b38edb" providerId="AD" clId="Web-{93C7E594-3687-98B4-342C-62DC7CDAADD4}" dt="2023-04-19T17:12:51.725" v="3"/>
        <pc:sldMkLst>
          <pc:docMk/>
          <pc:sldMk cId="101454480" sldId="261"/>
        </pc:sldMkLst>
      </pc:sldChg>
      <pc:sldChg chg="mod">
        <pc:chgData name="Darnell Ford (student)" userId="S::darnell.ford@my.utsa.edu::60e3d762-46e2-4dc7-b2a6-4e9d10b38edb" providerId="AD" clId="Web-{93C7E594-3687-98B4-342C-62DC7CDAADD4}" dt="2023-04-19T17:12:51.725" v="3"/>
        <pc:sldMkLst>
          <pc:docMk/>
          <pc:sldMk cId="3808086219" sldId="262"/>
        </pc:sldMkLst>
      </pc:sldChg>
      <pc:sldMasterChg chg="mod setBg modSldLayout">
        <pc:chgData name="Darnell Ford (student)" userId="S::darnell.ford@my.utsa.edu::60e3d762-46e2-4dc7-b2a6-4e9d10b38edb" providerId="AD" clId="Web-{93C7E594-3687-98B4-342C-62DC7CDAADD4}" dt="2023-04-19T17:12:51.725" v="3"/>
        <pc:sldMasterMkLst>
          <pc:docMk/>
          <pc:sldMasterMk cId="1244147819" sldId="2147483711"/>
        </pc:sldMasterMkLst>
        <pc:sldLayoutChg chg="mod">
          <pc:chgData name="Darnell Ford (student)" userId="S::darnell.ford@my.utsa.edu::60e3d762-46e2-4dc7-b2a6-4e9d10b38edb" providerId="AD" clId="Web-{93C7E594-3687-98B4-342C-62DC7CDAADD4}" dt="2023-04-19T17:12:51.725" v="3"/>
          <pc:sldLayoutMkLst>
            <pc:docMk/>
            <pc:sldMasterMk cId="1244147819" sldId="2147483711"/>
            <pc:sldLayoutMk cId="1269808109" sldId="2147483700"/>
          </pc:sldLayoutMkLst>
        </pc:sldLayoutChg>
        <pc:sldLayoutChg chg="mod">
          <pc:chgData name="Darnell Ford (student)" userId="S::darnell.ford@my.utsa.edu::60e3d762-46e2-4dc7-b2a6-4e9d10b38edb" providerId="AD" clId="Web-{93C7E594-3687-98B4-342C-62DC7CDAADD4}" dt="2023-04-19T17:12:51.725" v="3"/>
          <pc:sldLayoutMkLst>
            <pc:docMk/>
            <pc:sldMasterMk cId="1244147819" sldId="2147483711"/>
            <pc:sldLayoutMk cId="2512569657" sldId="2147483701"/>
          </pc:sldLayoutMkLst>
        </pc:sldLayoutChg>
        <pc:sldLayoutChg chg="mod">
          <pc:chgData name="Darnell Ford (student)" userId="S::darnell.ford@my.utsa.edu::60e3d762-46e2-4dc7-b2a6-4e9d10b38edb" providerId="AD" clId="Web-{93C7E594-3687-98B4-342C-62DC7CDAADD4}" dt="2023-04-19T17:12:51.725" v="3"/>
          <pc:sldLayoutMkLst>
            <pc:docMk/>
            <pc:sldMasterMk cId="1244147819" sldId="2147483711"/>
            <pc:sldLayoutMk cId="2477965747" sldId="2147483702"/>
          </pc:sldLayoutMkLst>
        </pc:sldLayoutChg>
        <pc:sldLayoutChg chg="mod">
          <pc:chgData name="Darnell Ford (student)" userId="S::darnell.ford@my.utsa.edu::60e3d762-46e2-4dc7-b2a6-4e9d10b38edb" providerId="AD" clId="Web-{93C7E594-3687-98B4-342C-62DC7CDAADD4}" dt="2023-04-19T17:12:51.725" v="3"/>
          <pc:sldLayoutMkLst>
            <pc:docMk/>
            <pc:sldMasterMk cId="1244147819" sldId="2147483711"/>
            <pc:sldLayoutMk cId="2311870772" sldId="2147483703"/>
          </pc:sldLayoutMkLst>
        </pc:sldLayoutChg>
        <pc:sldLayoutChg chg="mod">
          <pc:chgData name="Darnell Ford (student)" userId="S::darnell.ford@my.utsa.edu::60e3d762-46e2-4dc7-b2a6-4e9d10b38edb" providerId="AD" clId="Web-{93C7E594-3687-98B4-342C-62DC7CDAADD4}" dt="2023-04-19T17:12:51.725" v="3"/>
          <pc:sldLayoutMkLst>
            <pc:docMk/>
            <pc:sldMasterMk cId="1244147819" sldId="2147483711"/>
            <pc:sldLayoutMk cId="2392077096" sldId="2147483704"/>
          </pc:sldLayoutMkLst>
        </pc:sldLayoutChg>
        <pc:sldLayoutChg chg="mod">
          <pc:chgData name="Darnell Ford (student)" userId="S::darnell.ford@my.utsa.edu::60e3d762-46e2-4dc7-b2a6-4e9d10b38edb" providerId="AD" clId="Web-{93C7E594-3687-98B4-342C-62DC7CDAADD4}" dt="2023-04-19T17:12:51.725" v="3"/>
          <pc:sldLayoutMkLst>
            <pc:docMk/>
            <pc:sldMasterMk cId="1244147819" sldId="2147483711"/>
            <pc:sldLayoutMk cId="2480905236" sldId="2147483705"/>
          </pc:sldLayoutMkLst>
        </pc:sldLayoutChg>
        <pc:sldLayoutChg chg="mod">
          <pc:chgData name="Darnell Ford (student)" userId="S::darnell.ford@my.utsa.edu::60e3d762-46e2-4dc7-b2a6-4e9d10b38edb" providerId="AD" clId="Web-{93C7E594-3687-98B4-342C-62DC7CDAADD4}" dt="2023-04-19T17:12:51.725" v="3"/>
          <pc:sldLayoutMkLst>
            <pc:docMk/>
            <pc:sldMasterMk cId="1244147819" sldId="2147483711"/>
            <pc:sldLayoutMk cId="411040705" sldId="2147483706"/>
          </pc:sldLayoutMkLst>
        </pc:sldLayoutChg>
        <pc:sldLayoutChg chg="mod">
          <pc:chgData name="Darnell Ford (student)" userId="S::darnell.ford@my.utsa.edu::60e3d762-46e2-4dc7-b2a6-4e9d10b38edb" providerId="AD" clId="Web-{93C7E594-3687-98B4-342C-62DC7CDAADD4}" dt="2023-04-19T17:12:51.725" v="3"/>
          <pc:sldLayoutMkLst>
            <pc:docMk/>
            <pc:sldMasterMk cId="1244147819" sldId="2147483711"/>
            <pc:sldLayoutMk cId="3688305219" sldId="2147483707"/>
          </pc:sldLayoutMkLst>
        </pc:sldLayoutChg>
        <pc:sldLayoutChg chg="mod">
          <pc:chgData name="Darnell Ford (student)" userId="S::darnell.ford@my.utsa.edu::60e3d762-46e2-4dc7-b2a6-4e9d10b38edb" providerId="AD" clId="Web-{93C7E594-3687-98B4-342C-62DC7CDAADD4}" dt="2023-04-19T17:12:51.725" v="3"/>
          <pc:sldLayoutMkLst>
            <pc:docMk/>
            <pc:sldMasterMk cId="1244147819" sldId="2147483711"/>
            <pc:sldLayoutMk cId="3518384597" sldId="2147483708"/>
          </pc:sldLayoutMkLst>
        </pc:sldLayoutChg>
        <pc:sldLayoutChg chg="mod">
          <pc:chgData name="Darnell Ford (student)" userId="S::darnell.ford@my.utsa.edu::60e3d762-46e2-4dc7-b2a6-4e9d10b38edb" providerId="AD" clId="Web-{93C7E594-3687-98B4-342C-62DC7CDAADD4}" dt="2023-04-19T17:12:51.725" v="3"/>
          <pc:sldLayoutMkLst>
            <pc:docMk/>
            <pc:sldMasterMk cId="1244147819" sldId="2147483711"/>
            <pc:sldLayoutMk cId="102013053" sldId="2147483709"/>
          </pc:sldLayoutMkLst>
        </pc:sldLayoutChg>
        <pc:sldLayoutChg chg="mod">
          <pc:chgData name="Darnell Ford (student)" userId="S::darnell.ford@my.utsa.edu::60e3d762-46e2-4dc7-b2a6-4e9d10b38edb" providerId="AD" clId="Web-{93C7E594-3687-98B4-342C-62DC7CDAADD4}" dt="2023-04-19T17:12:51.725" v="3"/>
          <pc:sldLayoutMkLst>
            <pc:docMk/>
            <pc:sldMasterMk cId="1244147819" sldId="2147483711"/>
            <pc:sldLayoutMk cId="1983936602" sldId="2147483710"/>
          </pc:sldLayoutMkLst>
        </pc:sldLayoutChg>
      </pc:sldMasterChg>
    </pc:docChg>
  </pc:docChgLst>
  <pc:docChgLst>
    <pc:chgData name="Marlist Villegas Verschoyle (student)" userId="S::marlist.villegasverschoyle@my.utsa.edu::b32ad9f2-4512-4cbd-a6d8-c7130c81f0f1" providerId="AD" clId="Web-{8E368A34-6002-477E-A94C-B0299AEC93D8}"/>
    <pc:docChg chg="addSld modSld sldOrd">
      <pc:chgData name="Marlist Villegas Verschoyle (student)" userId="S::marlist.villegasverschoyle@my.utsa.edu::b32ad9f2-4512-4cbd-a6d8-c7130c81f0f1" providerId="AD" clId="Web-{8E368A34-6002-477E-A94C-B0299AEC93D8}" dt="2023-04-17T17:40:53.266" v="92"/>
      <pc:docMkLst>
        <pc:docMk/>
      </pc:docMkLst>
      <pc:sldChg chg="addSp delSp modSp">
        <pc:chgData name="Marlist Villegas Verschoyle (student)" userId="S::marlist.villegasverschoyle@my.utsa.edu::b32ad9f2-4512-4cbd-a6d8-c7130c81f0f1" providerId="AD" clId="Web-{8E368A34-6002-477E-A94C-B0299AEC93D8}" dt="2023-04-17T17:40:53.266" v="92"/>
        <pc:sldMkLst>
          <pc:docMk/>
          <pc:sldMk cId="109857222" sldId="256"/>
        </pc:sldMkLst>
        <pc:spChg chg="mod">
          <ac:chgData name="Marlist Villegas Verschoyle (student)" userId="S::marlist.villegasverschoyle@my.utsa.edu::b32ad9f2-4512-4cbd-a6d8-c7130c81f0f1" providerId="AD" clId="Web-{8E368A34-6002-477E-A94C-B0299AEC93D8}" dt="2023-04-17T17:22:13.764" v="11" actId="20577"/>
          <ac:spMkLst>
            <pc:docMk/>
            <pc:sldMk cId="109857222" sldId="256"/>
            <ac:spMk id="3" creationId="{00000000-0000-0000-0000-000000000000}"/>
          </ac:spMkLst>
        </pc:spChg>
        <pc:picChg chg="add mod">
          <ac:chgData name="Marlist Villegas Verschoyle (student)" userId="S::marlist.villegasverschoyle@my.utsa.edu::b32ad9f2-4512-4cbd-a6d8-c7130c81f0f1" providerId="AD" clId="Web-{8E368A34-6002-477E-A94C-B0299AEC93D8}" dt="2023-04-17T17:30:10.762" v="21" actId="1076"/>
          <ac:picMkLst>
            <pc:docMk/>
            <pc:sldMk cId="109857222" sldId="256"/>
            <ac:picMk id="4" creationId="{45E58C36-0350-A934-68AD-C16B1185886A}"/>
          </ac:picMkLst>
        </pc:picChg>
        <pc:picChg chg="add mod">
          <ac:chgData name="Marlist Villegas Verschoyle (student)" userId="S::marlist.villegasverschoyle@my.utsa.edu::b32ad9f2-4512-4cbd-a6d8-c7130c81f0f1" providerId="AD" clId="Web-{8E368A34-6002-477E-A94C-B0299AEC93D8}" dt="2023-04-17T17:33:45.597" v="60"/>
          <ac:picMkLst>
            <pc:docMk/>
            <pc:sldMk cId="109857222" sldId="256"/>
            <ac:picMk id="6" creationId="{B48D6717-BDC0-2670-F14D-0557F7C5E67B}"/>
          </ac:picMkLst>
        </pc:picChg>
        <pc:picChg chg="add mod">
          <ac:chgData name="Marlist Villegas Verschoyle (student)" userId="S::marlist.villegasverschoyle@my.utsa.edu::b32ad9f2-4512-4cbd-a6d8-c7130c81f0f1" providerId="AD" clId="Web-{8E368A34-6002-477E-A94C-B0299AEC93D8}" dt="2023-04-17T17:35:08.959" v="77"/>
          <ac:picMkLst>
            <pc:docMk/>
            <pc:sldMk cId="109857222" sldId="256"/>
            <ac:picMk id="7" creationId="{58FB3B13-DCC6-75B4-78B0-83635CFA45A0}"/>
          </ac:picMkLst>
        </pc:picChg>
        <pc:picChg chg="add mod">
          <ac:chgData name="Marlist Villegas Verschoyle (student)" userId="S::marlist.villegasverschoyle@my.utsa.edu::b32ad9f2-4512-4cbd-a6d8-c7130c81f0f1" providerId="AD" clId="Web-{8E368A34-6002-477E-A94C-B0299AEC93D8}" dt="2023-04-17T17:35:43.116" v="78"/>
          <ac:picMkLst>
            <pc:docMk/>
            <pc:sldMk cId="109857222" sldId="256"/>
            <ac:picMk id="9" creationId="{7019B4E2-7F93-052D-CD2E-9EC48090BE6A}"/>
          </ac:picMkLst>
        </pc:picChg>
        <pc:picChg chg="add mod">
          <ac:chgData name="Marlist Villegas Verschoyle (student)" userId="S::marlist.villegasverschoyle@my.utsa.edu::b32ad9f2-4512-4cbd-a6d8-c7130c81f0f1" providerId="AD" clId="Web-{8E368A34-6002-477E-A94C-B0299AEC93D8}" dt="2023-04-17T17:39:58.842" v="90"/>
          <ac:picMkLst>
            <pc:docMk/>
            <pc:sldMk cId="109857222" sldId="256"/>
            <ac:picMk id="11" creationId="{8EBF4BC2-6D11-4DE6-B0CD-DD351DD253C1}"/>
          </ac:picMkLst>
        </pc:picChg>
        <pc:picChg chg="add del mod">
          <ac:chgData name="Marlist Villegas Verschoyle (student)" userId="S::marlist.villegasverschoyle@my.utsa.edu::b32ad9f2-4512-4cbd-a6d8-c7130c81f0f1" providerId="AD" clId="Web-{8E368A34-6002-477E-A94C-B0299AEC93D8}" dt="2023-04-17T17:40:53.266" v="92"/>
          <ac:picMkLst>
            <pc:docMk/>
            <pc:sldMk cId="109857222" sldId="256"/>
            <ac:picMk id="13" creationId="{E750EC99-7B0C-F019-AE02-6148CF8A062C}"/>
          </ac:picMkLst>
        </pc:picChg>
      </pc:sldChg>
      <pc:sldChg chg="modSp new">
        <pc:chgData name="Marlist Villegas Verschoyle (student)" userId="S::marlist.villegasverschoyle@my.utsa.edu::b32ad9f2-4512-4cbd-a6d8-c7130c81f0f1" providerId="AD" clId="Web-{8E368A34-6002-477E-A94C-B0299AEC93D8}" dt="2023-04-17T17:22:40.030" v="15" actId="20577"/>
        <pc:sldMkLst>
          <pc:docMk/>
          <pc:sldMk cId="3354035731" sldId="257"/>
        </pc:sldMkLst>
        <pc:spChg chg="mod">
          <ac:chgData name="Marlist Villegas Verschoyle (student)" userId="S::marlist.villegasverschoyle@my.utsa.edu::b32ad9f2-4512-4cbd-a6d8-c7130c81f0f1" providerId="AD" clId="Web-{8E368A34-6002-477E-A94C-B0299AEC93D8}" dt="2023-04-17T17:22:40.030" v="15" actId="20577"/>
          <ac:spMkLst>
            <pc:docMk/>
            <pc:sldMk cId="3354035731" sldId="257"/>
            <ac:spMk id="2" creationId="{F49AEDE9-43E5-C1DF-23D6-B6C4DEB44E19}"/>
          </ac:spMkLst>
        </pc:spChg>
      </pc:sldChg>
      <pc:sldChg chg="addSp delSp modSp">
        <pc:chgData name="Marlist Villegas Verschoyle (student)" userId="S::marlist.villegasverschoyle@my.utsa.edu::b32ad9f2-4512-4cbd-a6d8-c7130c81f0f1" providerId="AD" clId="Web-{8E368A34-6002-477E-A94C-B0299AEC93D8}" dt="2023-04-17T17:29:27.277" v="19"/>
        <pc:sldMkLst>
          <pc:docMk/>
          <pc:sldMk cId="3152615372" sldId="258"/>
        </pc:sldMkLst>
        <pc:picChg chg="add mod">
          <ac:chgData name="Marlist Villegas Verschoyle (student)" userId="S::marlist.villegasverschoyle@my.utsa.edu::b32ad9f2-4512-4cbd-a6d8-c7130c81f0f1" providerId="AD" clId="Web-{8E368A34-6002-477E-A94C-B0299AEC93D8}" dt="2023-04-17T17:28:52.635" v="17" actId="1076"/>
          <ac:picMkLst>
            <pc:docMk/>
            <pc:sldMk cId="3152615372" sldId="258"/>
            <ac:picMk id="6" creationId="{224B63F7-7AA6-0DA0-83A6-61FFB42523EF}"/>
          </ac:picMkLst>
        </pc:picChg>
        <pc:picChg chg="add del mod">
          <ac:chgData name="Marlist Villegas Verschoyle (student)" userId="S::marlist.villegasverschoyle@my.utsa.edu::b32ad9f2-4512-4cbd-a6d8-c7130c81f0f1" providerId="AD" clId="Web-{8E368A34-6002-477E-A94C-B0299AEC93D8}" dt="2023-04-17T17:29:27.277" v="19"/>
          <ac:picMkLst>
            <pc:docMk/>
            <pc:sldMk cId="3152615372" sldId="258"/>
            <ac:picMk id="7" creationId="{85AD99DE-59E8-9FDB-5232-203C36AB1783}"/>
          </ac:picMkLst>
        </pc:picChg>
      </pc:sldChg>
      <pc:sldChg chg="modSp">
        <pc:chgData name="Marlist Villegas Verschoyle (student)" userId="S::marlist.villegasverschoyle@my.utsa.edu::b32ad9f2-4512-4cbd-a6d8-c7130c81f0f1" providerId="AD" clId="Web-{8E368A34-6002-477E-A94C-B0299AEC93D8}" dt="2023-04-17T17:37:16.666" v="89" actId="20577"/>
        <pc:sldMkLst>
          <pc:docMk/>
          <pc:sldMk cId="2859360696" sldId="260"/>
        </pc:sldMkLst>
        <pc:spChg chg="mod">
          <ac:chgData name="Marlist Villegas Verschoyle (student)" userId="S::marlist.villegasverschoyle@my.utsa.edu::b32ad9f2-4512-4cbd-a6d8-c7130c81f0f1" providerId="AD" clId="Web-{8E368A34-6002-477E-A94C-B0299AEC93D8}" dt="2023-04-17T17:37:16.666" v="89" actId="20577"/>
          <ac:spMkLst>
            <pc:docMk/>
            <pc:sldMk cId="2859360696" sldId="260"/>
            <ac:spMk id="3" creationId="{DA0461D2-390F-2E65-5914-481F2864690F}"/>
          </ac:spMkLst>
        </pc:spChg>
      </pc:sldChg>
      <pc:sldChg chg="ord">
        <pc:chgData name="Marlist Villegas Verschoyle (student)" userId="S::marlist.villegasverschoyle@my.utsa.edu::b32ad9f2-4512-4cbd-a6d8-c7130c81f0f1" providerId="AD" clId="Web-{8E368A34-6002-477E-A94C-B0299AEC93D8}" dt="2023-04-17T17:36:15.945" v="79"/>
        <pc:sldMkLst>
          <pc:docMk/>
          <pc:sldMk cId="3808086219" sldId="262"/>
        </pc:sldMkLst>
      </pc:sldChg>
    </pc:docChg>
  </pc:docChgLst>
  <pc:docChgLst>
    <pc:chgData name="Darnell Ford (student)" userId="S::darnell.ford@my.utsa.edu::60e3d762-46e2-4dc7-b2a6-4e9d10b38edb" providerId="AD" clId="Web-{E1A6623D-ACB2-4B85-8BCD-4AFDEEC841E8}"/>
    <pc:docChg chg="addSld modSld sldOrd addMainMaster delMainMaster">
      <pc:chgData name="Darnell Ford (student)" userId="S::darnell.ford@my.utsa.edu::60e3d762-46e2-4dc7-b2a6-4e9d10b38edb" providerId="AD" clId="Web-{E1A6623D-ACB2-4B85-8BCD-4AFDEEC841E8}" dt="2023-04-17T17:45:03.871" v="165" actId="20577"/>
      <pc:docMkLst>
        <pc:docMk/>
      </pc:docMkLst>
      <pc:sldChg chg="addSp delSp modSp mod setBg modClrScheme chgLayout">
        <pc:chgData name="Darnell Ford (student)" userId="S::darnell.ford@my.utsa.edu::60e3d762-46e2-4dc7-b2a6-4e9d10b38edb" providerId="AD" clId="Web-{E1A6623D-ACB2-4B85-8BCD-4AFDEEC841E8}" dt="2023-04-17T17:41:03.350" v="154"/>
        <pc:sldMkLst>
          <pc:docMk/>
          <pc:sldMk cId="109857222" sldId="256"/>
        </pc:sldMkLst>
        <pc:spChg chg="mod">
          <ac:chgData name="Darnell Ford (student)" userId="S::darnell.ford@my.utsa.edu::60e3d762-46e2-4dc7-b2a6-4e9d10b38edb" providerId="AD" clId="Web-{E1A6623D-ACB2-4B85-8BCD-4AFDEEC841E8}" dt="2023-04-17T17:37:56.236" v="107"/>
          <ac:spMkLst>
            <pc:docMk/>
            <pc:sldMk cId="109857222" sldId="256"/>
            <ac:spMk id="2" creationId="{00000000-0000-0000-0000-000000000000}"/>
          </ac:spMkLst>
        </pc:spChg>
        <pc:spChg chg="mod">
          <ac:chgData name="Darnell Ford (student)" userId="S::darnell.ford@my.utsa.edu::60e3d762-46e2-4dc7-b2a6-4e9d10b38edb" providerId="AD" clId="Web-{E1A6623D-ACB2-4B85-8BCD-4AFDEEC841E8}" dt="2023-04-17T17:37:56.236" v="107"/>
          <ac:spMkLst>
            <pc:docMk/>
            <pc:sldMk cId="109857222" sldId="256"/>
            <ac:spMk id="3" creationId="{00000000-0000-0000-0000-000000000000}"/>
          </ac:spMkLst>
        </pc:spChg>
        <pc:spChg chg="add del">
          <ac:chgData name="Darnell Ford (student)" userId="S::darnell.ford@my.utsa.edu::60e3d762-46e2-4dc7-b2a6-4e9d10b38edb" providerId="AD" clId="Web-{E1A6623D-ACB2-4B85-8BCD-4AFDEEC841E8}" dt="2023-04-17T17:37:56.236" v="107"/>
          <ac:spMkLst>
            <pc:docMk/>
            <pc:sldMk cId="109857222" sldId="256"/>
            <ac:spMk id="8" creationId="{DEF92653-5D6D-47E6-8744-0DAF76E049C4}"/>
          </ac:spMkLst>
        </pc:spChg>
        <pc:spChg chg="add del">
          <ac:chgData name="Darnell Ford (student)" userId="S::darnell.ford@my.utsa.edu::60e3d762-46e2-4dc7-b2a6-4e9d10b38edb" providerId="AD" clId="Web-{E1A6623D-ACB2-4B85-8BCD-4AFDEEC841E8}" dt="2023-04-17T17:37:56.236" v="107"/>
          <ac:spMkLst>
            <pc:docMk/>
            <pc:sldMk cId="109857222" sldId="256"/>
            <ac:spMk id="18" creationId="{33E93247-6229-44AB-A550-739E971E690B}"/>
          </ac:spMkLst>
        </pc:spChg>
        <pc:spChg chg="add del">
          <ac:chgData name="Darnell Ford (student)" userId="S::darnell.ford@my.utsa.edu::60e3d762-46e2-4dc7-b2a6-4e9d10b38edb" providerId="AD" clId="Web-{E1A6623D-ACB2-4B85-8BCD-4AFDEEC841E8}" dt="2023-04-17T17:37:56.236" v="107"/>
          <ac:spMkLst>
            <pc:docMk/>
            <pc:sldMk cId="109857222" sldId="256"/>
            <ac:spMk id="20" creationId="{6BB6B482-ACCA-4938-8AEA-49D525C17221}"/>
          </ac:spMkLst>
        </pc:spChg>
        <pc:spChg chg="add del">
          <ac:chgData name="Darnell Ford (student)" userId="S::darnell.ford@my.utsa.edu::60e3d762-46e2-4dc7-b2a6-4e9d10b38edb" providerId="AD" clId="Web-{E1A6623D-ACB2-4B85-8BCD-4AFDEEC841E8}" dt="2023-04-17T17:37:56.236" v="107"/>
          <ac:spMkLst>
            <pc:docMk/>
            <pc:sldMk cId="109857222" sldId="256"/>
            <ac:spMk id="22" creationId="{612349FF-7742-42ED-ADF3-238B5DDD176C}"/>
          </ac:spMkLst>
        </pc:spChg>
        <pc:picChg chg="add mod">
          <ac:chgData name="Darnell Ford (student)" userId="S::darnell.ford@my.utsa.edu::60e3d762-46e2-4dc7-b2a6-4e9d10b38edb" providerId="AD" clId="Web-{E1A6623D-ACB2-4B85-8BCD-4AFDEEC841E8}" dt="2023-04-17T17:40:24.537" v="147"/>
          <ac:picMkLst>
            <pc:docMk/>
            <pc:sldMk cId="109857222" sldId="256"/>
            <ac:picMk id="4" creationId="{C5B0605F-32C1-0B55-6DEB-0E3863286973}"/>
          </ac:picMkLst>
        </pc:picChg>
        <pc:picChg chg="add mod">
          <ac:chgData name="Darnell Ford (student)" userId="S::darnell.ford@my.utsa.edu::60e3d762-46e2-4dc7-b2a6-4e9d10b38edb" providerId="AD" clId="Web-{E1A6623D-ACB2-4B85-8BCD-4AFDEEC841E8}" dt="2023-04-17T17:34:45.607" v="98"/>
          <ac:picMkLst>
            <pc:docMk/>
            <pc:sldMk cId="109857222" sldId="256"/>
            <ac:picMk id="4" creationId="{D0A597DF-FDB9-6CF0-088F-108EBAA94878}"/>
          </ac:picMkLst>
        </pc:picChg>
        <pc:picChg chg="add mod">
          <ac:chgData name="Darnell Ford (student)" userId="S::darnell.ford@my.utsa.edu::60e3d762-46e2-4dc7-b2a6-4e9d10b38edb" providerId="AD" clId="Web-{E1A6623D-ACB2-4B85-8BCD-4AFDEEC841E8}" dt="2023-04-17T17:40:33.834" v="148"/>
          <ac:picMkLst>
            <pc:docMk/>
            <pc:sldMk cId="109857222" sldId="256"/>
            <ac:picMk id="5" creationId="{09A924BE-A4D4-B275-F1D1-0F2089906C20}"/>
          </ac:picMkLst>
        </pc:picChg>
        <pc:picChg chg="add mod">
          <ac:chgData name="Darnell Ford (student)" userId="S::darnell.ford@my.utsa.edu::60e3d762-46e2-4dc7-b2a6-4e9d10b38edb" providerId="AD" clId="Web-{E1A6623D-ACB2-4B85-8BCD-4AFDEEC841E8}" dt="2023-04-17T17:33:26.761" v="73"/>
          <ac:picMkLst>
            <pc:docMk/>
            <pc:sldMk cId="109857222" sldId="256"/>
            <ac:picMk id="5" creationId="{2908696C-99FB-1C88-6E69-F907A58B30EB}"/>
          </ac:picMkLst>
        </pc:picChg>
        <pc:picChg chg="add mod">
          <ac:chgData name="Darnell Ford (student)" userId="S::darnell.ford@my.utsa.edu::60e3d762-46e2-4dc7-b2a6-4e9d10b38edb" providerId="AD" clId="Web-{E1A6623D-ACB2-4B85-8BCD-4AFDEEC841E8}" dt="2023-04-17T17:41:03.350" v="154"/>
          <ac:picMkLst>
            <pc:docMk/>
            <pc:sldMk cId="109857222" sldId="256"/>
            <ac:picMk id="6" creationId="{70A0E993-ED54-F88B-F5B0-62932AF09053}"/>
          </ac:picMkLst>
        </pc:picChg>
        <pc:picChg chg="del">
          <ac:chgData name="Darnell Ford (student)" userId="S::darnell.ford@my.utsa.edu::60e3d762-46e2-4dc7-b2a6-4e9d10b38edb" providerId="AD" clId="Web-{E1A6623D-ACB2-4B85-8BCD-4AFDEEC841E8}" dt="2023-04-17T17:37:08.688" v="103"/>
          <ac:picMkLst>
            <pc:docMk/>
            <pc:sldMk cId="109857222" sldId="256"/>
            <ac:picMk id="9" creationId="{7019B4E2-7F93-052D-CD2E-9EC48090BE6A}"/>
          </ac:picMkLst>
        </pc:picChg>
        <pc:picChg chg="add del">
          <ac:chgData name="Darnell Ford (student)" userId="S::darnell.ford@my.utsa.edu::60e3d762-46e2-4dc7-b2a6-4e9d10b38edb" providerId="AD" clId="Web-{E1A6623D-ACB2-4B85-8BCD-4AFDEEC841E8}" dt="2023-04-17T17:37:56.236" v="107"/>
          <ac:picMkLst>
            <pc:docMk/>
            <pc:sldMk cId="109857222" sldId="256"/>
            <ac:picMk id="14" creationId="{6CC6668C-25C3-87D7-A014-8EE2A66E6745}"/>
          </ac:picMkLst>
        </pc:picChg>
        <pc:cxnChg chg="add del">
          <ac:chgData name="Darnell Ford (student)" userId="S::darnell.ford@my.utsa.edu::60e3d762-46e2-4dc7-b2a6-4e9d10b38edb" providerId="AD" clId="Web-{E1A6623D-ACB2-4B85-8BCD-4AFDEEC841E8}" dt="2023-04-17T17:37:56.236" v="107"/>
          <ac:cxnSpMkLst>
            <pc:docMk/>
            <pc:sldMk cId="109857222" sldId="256"/>
            <ac:cxnSpMk id="10" creationId="{9CA98CE3-81A7-4FFE-A047-9AA65998D877}"/>
          </ac:cxnSpMkLst>
        </pc:cxnChg>
        <pc:cxnChg chg="add del">
          <ac:chgData name="Darnell Ford (student)" userId="S::darnell.ford@my.utsa.edu::60e3d762-46e2-4dc7-b2a6-4e9d10b38edb" providerId="AD" clId="Web-{E1A6623D-ACB2-4B85-8BCD-4AFDEEC841E8}" dt="2023-04-17T17:37:56.236" v="107"/>
          <ac:cxnSpMkLst>
            <pc:docMk/>
            <pc:sldMk cId="109857222" sldId="256"/>
            <ac:cxnSpMk id="12" creationId="{18D91C2B-BDB9-49BE-9C44-E0CFE597ABFE}"/>
          </ac:cxnSpMkLst>
        </pc:cxnChg>
        <pc:cxnChg chg="add del">
          <ac:chgData name="Darnell Ford (student)" userId="S::darnell.ford@my.utsa.edu::60e3d762-46e2-4dc7-b2a6-4e9d10b38edb" providerId="AD" clId="Web-{E1A6623D-ACB2-4B85-8BCD-4AFDEEC841E8}" dt="2023-04-17T17:37:56.236" v="107"/>
          <ac:cxnSpMkLst>
            <pc:docMk/>
            <pc:sldMk cId="109857222" sldId="256"/>
            <ac:cxnSpMk id="24" creationId="{EE2E603F-4A95-4FE8-BB06-211DFD75DBEF}"/>
          </ac:cxnSpMkLst>
        </pc:cxnChg>
        <pc:cxnChg chg="add del">
          <ac:chgData name="Darnell Ford (student)" userId="S::darnell.ford@my.utsa.edu::60e3d762-46e2-4dc7-b2a6-4e9d10b38edb" providerId="AD" clId="Web-{E1A6623D-ACB2-4B85-8BCD-4AFDEEC841E8}" dt="2023-04-17T17:37:56.236" v="107"/>
          <ac:cxnSpMkLst>
            <pc:docMk/>
            <pc:sldMk cId="109857222" sldId="256"/>
            <ac:cxnSpMk id="26" creationId="{2CF06E40-3ECB-4820-95B5-8A70B07D4B47}"/>
          </ac:cxnSpMkLst>
        </pc:cxnChg>
      </pc:sldChg>
      <pc:sldChg chg="modSp">
        <pc:chgData name="Darnell Ford (student)" userId="S::darnell.ford@my.utsa.edu::60e3d762-46e2-4dc7-b2a6-4e9d10b38edb" providerId="AD" clId="Web-{E1A6623D-ACB2-4B85-8BCD-4AFDEEC841E8}" dt="2023-04-17T17:25:31.781" v="2" actId="20577"/>
        <pc:sldMkLst>
          <pc:docMk/>
          <pc:sldMk cId="3354035731" sldId="257"/>
        </pc:sldMkLst>
        <pc:spChg chg="mod">
          <ac:chgData name="Darnell Ford (student)" userId="S::darnell.ford@my.utsa.edu::60e3d762-46e2-4dc7-b2a6-4e9d10b38edb" providerId="AD" clId="Web-{E1A6623D-ACB2-4B85-8BCD-4AFDEEC841E8}" dt="2023-04-17T17:25:31.781" v="2" actId="20577"/>
          <ac:spMkLst>
            <pc:docMk/>
            <pc:sldMk cId="3354035731" sldId="257"/>
            <ac:spMk id="2" creationId="{F49AEDE9-43E5-C1DF-23D6-B6C4DEB44E19}"/>
          </ac:spMkLst>
        </pc:spChg>
      </pc:sldChg>
      <pc:sldChg chg="new">
        <pc:chgData name="Darnell Ford (student)" userId="S::darnell.ford@my.utsa.edu::60e3d762-46e2-4dc7-b2a6-4e9d10b38edb" providerId="AD" clId="Web-{E1A6623D-ACB2-4B85-8BCD-4AFDEEC841E8}" dt="2023-04-17T17:23:05.433" v="1"/>
        <pc:sldMkLst>
          <pc:docMk/>
          <pc:sldMk cId="3152615372" sldId="258"/>
        </pc:sldMkLst>
      </pc:sldChg>
      <pc:sldChg chg="addSp delSp modSp new mod ord setBg addAnim">
        <pc:chgData name="Darnell Ford (student)" userId="S::darnell.ford@my.utsa.edu::60e3d762-46e2-4dc7-b2a6-4e9d10b38edb" providerId="AD" clId="Web-{E1A6623D-ACB2-4B85-8BCD-4AFDEEC841E8}" dt="2023-04-17T17:45:03.871" v="165" actId="20577"/>
        <pc:sldMkLst>
          <pc:docMk/>
          <pc:sldMk cId="3491338551" sldId="259"/>
        </pc:sldMkLst>
        <pc:spChg chg="mod">
          <ac:chgData name="Darnell Ford (student)" userId="S::darnell.ford@my.utsa.edu::60e3d762-46e2-4dc7-b2a6-4e9d10b38edb" providerId="AD" clId="Web-{E1A6623D-ACB2-4B85-8BCD-4AFDEEC841E8}" dt="2023-04-17T17:30:50.538" v="72" actId="20577"/>
          <ac:spMkLst>
            <pc:docMk/>
            <pc:sldMk cId="3491338551" sldId="259"/>
            <ac:spMk id="2" creationId="{0806FD74-8DED-7516-8C01-F5061AAD2E44}"/>
          </ac:spMkLst>
        </pc:spChg>
        <pc:spChg chg="del">
          <ac:chgData name="Darnell Ford (student)" userId="S::darnell.ford@my.utsa.edu::60e3d762-46e2-4dc7-b2a6-4e9d10b38edb" providerId="AD" clId="Web-{E1A6623D-ACB2-4B85-8BCD-4AFDEEC841E8}" dt="2023-04-17T17:27:15.455" v="20"/>
          <ac:spMkLst>
            <pc:docMk/>
            <pc:sldMk cId="3491338551" sldId="259"/>
            <ac:spMk id="3" creationId="{9E7F4EBA-6D45-EC90-75DA-C9330A491419}"/>
          </ac:spMkLst>
        </pc:spChg>
        <pc:spChg chg="add mod">
          <ac:chgData name="Darnell Ford (student)" userId="S::darnell.ford@my.utsa.edu::60e3d762-46e2-4dc7-b2a6-4e9d10b38edb" providerId="AD" clId="Web-{E1A6623D-ACB2-4B85-8BCD-4AFDEEC841E8}" dt="2023-04-17T17:45:03.871" v="165" actId="20577"/>
          <ac:spMkLst>
            <pc:docMk/>
            <pc:sldMk cId="3491338551" sldId="259"/>
            <ac:spMk id="4" creationId="{13924D0A-BE33-3CF0-E68B-C0AE7546D143}"/>
          </ac:spMkLst>
        </pc:spChg>
        <pc:spChg chg="add del">
          <ac:chgData name="Darnell Ford (student)" userId="S::darnell.ford@my.utsa.edu::60e3d762-46e2-4dc7-b2a6-4e9d10b38edb" providerId="AD" clId="Web-{E1A6623D-ACB2-4B85-8BCD-4AFDEEC841E8}" dt="2023-04-17T17:27:57.940" v="26"/>
          <ac:spMkLst>
            <pc:docMk/>
            <pc:sldMk cId="3491338551" sldId="259"/>
            <ac:spMk id="13" creationId="{33E93247-6229-44AB-A550-739E971E690B}"/>
          </ac:spMkLst>
        </pc:spChg>
        <pc:spChg chg="add del">
          <ac:chgData name="Darnell Ford (student)" userId="S::darnell.ford@my.utsa.edu::60e3d762-46e2-4dc7-b2a6-4e9d10b38edb" providerId="AD" clId="Web-{E1A6623D-ACB2-4B85-8BCD-4AFDEEC841E8}" dt="2023-04-17T17:27:57.940" v="26"/>
          <ac:spMkLst>
            <pc:docMk/>
            <pc:sldMk cId="3491338551" sldId="259"/>
            <ac:spMk id="15" creationId="{6BB6B482-ACCA-4938-8AEA-49D525C17221}"/>
          </ac:spMkLst>
        </pc:spChg>
        <pc:spChg chg="add">
          <ac:chgData name="Darnell Ford (student)" userId="S::darnell.ford@my.utsa.edu::60e3d762-46e2-4dc7-b2a6-4e9d10b38edb" providerId="AD" clId="Web-{E1A6623D-ACB2-4B85-8BCD-4AFDEEC841E8}" dt="2023-04-17T17:27:57.940" v="26"/>
          <ac:spMkLst>
            <pc:docMk/>
            <pc:sldMk cId="3491338551" sldId="259"/>
            <ac:spMk id="26" creationId="{33E93247-6229-44AB-A550-739E971E690B}"/>
          </ac:spMkLst>
        </pc:spChg>
        <pc:spChg chg="add">
          <ac:chgData name="Darnell Ford (student)" userId="S::darnell.ford@my.utsa.edu::60e3d762-46e2-4dc7-b2a6-4e9d10b38edb" providerId="AD" clId="Web-{E1A6623D-ACB2-4B85-8BCD-4AFDEEC841E8}" dt="2023-04-17T17:27:57.940" v="26"/>
          <ac:spMkLst>
            <pc:docMk/>
            <pc:sldMk cId="3491338551" sldId="259"/>
            <ac:spMk id="28" creationId="{6BB6B482-ACCA-4938-8AEA-49D525C17221}"/>
          </ac:spMkLst>
        </pc:spChg>
        <pc:spChg chg="add">
          <ac:chgData name="Darnell Ford (student)" userId="S::darnell.ford@my.utsa.edu::60e3d762-46e2-4dc7-b2a6-4e9d10b38edb" providerId="AD" clId="Web-{E1A6623D-ACB2-4B85-8BCD-4AFDEEC841E8}" dt="2023-04-17T17:27:57.940" v="26"/>
          <ac:spMkLst>
            <pc:docMk/>
            <pc:sldMk cId="3491338551" sldId="259"/>
            <ac:spMk id="30" creationId="{612349FF-7742-42ED-ADF3-238B5DDD176C}"/>
          </ac:spMkLst>
        </pc:spChg>
        <pc:picChg chg="add mod">
          <ac:chgData name="Darnell Ford (student)" userId="S::darnell.ford@my.utsa.edu::60e3d762-46e2-4dc7-b2a6-4e9d10b38edb" providerId="AD" clId="Web-{E1A6623D-ACB2-4B85-8BCD-4AFDEEC841E8}" dt="2023-04-17T17:27:57.940" v="26"/>
          <ac:picMkLst>
            <pc:docMk/>
            <pc:sldMk cId="3491338551" sldId="259"/>
            <ac:picMk id="5" creationId="{A7A6C030-96DB-51D1-00C9-ABE015315697}"/>
          </ac:picMkLst>
        </pc:picChg>
        <pc:cxnChg chg="add del">
          <ac:chgData name="Darnell Ford (student)" userId="S::darnell.ford@my.utsa.edu::60e3d762-46e2-4dc7-b2a6-4e9d10b38edb" providerId="AD" clId="Web-{E1A6623D-ACB2-4B85-8BCD-4AFDEEC841E8}" dt="2023-04-17T17:27:57.940" v="26"/>
          <ac:cxnSpMkLst>
            <pc:docMk/>
            <pc:sldMk cId="3491338551" sldId="259"/>
            <ac:cxnSpMk id="9" creationId="{F64F9B95-9045-48D2-B9F3-2927E98F54AA}"/>
          </ac:cxnSpMkLst>
        </pc:cxnChg>
        <pc:cxnChg chg="add del">
          <ac:chgData name="Darnell Ford (student)" userId="S::darnell.ford@my.utsa.edu::60e3d762-46e2-4dc7-b2a6-4e9d10b38edb" providerId="AD" clId="Web-{E1A6623D-ACB2-4B85-8BCD-4AFDEEC841E8}" dt="2023-04-17T17:27:57.940" v="26"/>
          <ac:cxnSpMkLst>
            <pc:docMk/>
            <pc:sldMk cId="3491338551" sldId="259"/>
            <ac:cxnSpMk id="11" creationId="{085AA86F-6A4D-4BCB-A045-D992CDC2959B}"/>
          </ac:cxnSpMkLst>
        </pc:cxnChg>
        <pc:cxnChg chg="add del">
          <ac:chgData name="Darnell Ford (student)" userId="S::darnell.ford@my.utsa.edu::60e3d762-46e2-4dc7-b2a6-4e9d10b38edb" providerId="AD" clId="Web-{E1A6623D-ACB2-4B85-8BCD-4AFDEEC841E8}" dt="2023-04-17T17:27:57.940" v="26"/>
          <ac:cxnSpMkLst>
            <pc:docMk/>
            <pc:sldMk cId="3491338551" sldId="259"/>
            <ac:cxnSpMk id="17" creationId="{EE2E603F-4A95-4FE8-BB06-211DFD75DBEF}"/>
          </ac:cxnSpMkLst>
        </pc:cxnChg>
        <pc:cxnChg chg="add">
          <ac:chgData name="Darnell Ford (student)" userId="S::darnell.ford@my.utsa.edu::60e3d762-46e2-4dc7-b2a6-4e9d10b38edb" providerId="AD" clId="Web-{E1A6623D-ACB2-4B85-8BCD-4AFDEEC841E8}" dt="2023-04-17T17:27:57.940" v="26"/>
          <ac:cxnSpMkLst>
            <pc:docMk/>
            <pc:sldMk cId="3491338551" sldId="259"/>
            <ac:cxnSpMk id="22" creationId="{F64F9B95-9045-48D2-B9F3-2927E98F54AA}"/>
          </ac:cxnSpMkLst>
        </pc:cxnChg>
        <pc:cxnChg chg="add">
          <ac:chgData name="Darnell Ford (student)" userId="S::darnell.ford@my.utsa.edu::60e3d762-46e2-4dc7-b2a6-4e9d10b38edb" providerId="AD" clId="Web-{E1A6623D-ACB2-4B85-8BCD-4AFDEEC841E8}" dt="2023-04-17T17:27:57.940" v="26"/>
          <ac:cxnSpMkLst>
            <pc:docMk/>
            <pc:sldMk cId="3491338551" sldId="259"/>
            <ac:cxnSpMk id="24" creationId="{085AA86F-6A4D-4BCB-A045-D992CDC2959B}"/>
          </ac:cxnSpMkLst>
        </pc:cxnChg>
        <pc:cxnChg chg="add">
          <ac:chgData name="Darnell Ford (student)" userId="S::darnell.ford@my.utsa.edu::60e3d762-46e2-4dc7-b2a6-4e9d10b38edb" providerId="AD" clId="Web-{E1A6623D-ACB2-4B85-8BCD-4AFDEEC841E8}" dt="2023-04-17T17:27:57.940" v="26"/>
          <ac:cxnSpMkLst>
            <pc:docMk/>
            <pc:sldMk cId="3491338551" sldId="259"/>
            <ac:cxnSpMk id="32" creationId="{EE2E603F-4A95-4FE8-BB06-211DFD75DBEF}"/>
          </ac:cxnSpMkLst>
        </pc:cxnChg>
        <pc:cxnChg chg="add">
          <ac:chgData name="Darnell Ford (student)" userId="S::darnell.ford@my.utsa.edu::60e3d762-46e2-4dc7-b2a6-4e9d10b38edb" providerId="AD" clId="Web-{E1A6623D-ACB2-4B85-8BCD-4AFDEEC841E8}" dt="2023-04-17T17:27:57.940" v="26"/>
          <ac:cxnSpMkLst>
            <pc:docMk/>
            <pc:sldMk cId="3491338551" sldId="259"/>
            <ac:cxnSpMk id="34" creationId="{2CF06E40-3ECB-4820-95B5-8A70B07D4B47}"/>
          </ac:cxnSpMkLst>
        </pc:cxnChg>
      </pc:sldChg>
      <pc:sldChg chg="modSp">
        <pc:chgData name="Darnell Ford (student)" userId="S::darnell.ford@my.utsa.edu::60e3d762-46e2-4dc7-b2a6-4e9d10b38edb" providerId="AD" clId="Web-{E1A6623D-ACB2-4B85-8BCD-4AFDEEC841E8}" dt="2023-04-17T17:34:10.856" v="97" actId="20577"/>
        <pc:sldMkLst>
          <pc:docMk/>
          <pc:sldMk cId="2859360696" sldId="260"/>
        </pc:sldMkLst>
        <pc:spChg chg="mod">
          <ac:chgData name="Darnell Ford (student)" userId="S::darnell.ford@my.utsa.edu::60e3d762-46e2-4dc7-b2a6-4e9d10b38edb" providerId="AD" clId="Web-{E1A6623D-ACB2-4B85-8BCD-4AFDEEC841E8}" dt="2023-04-17T17:34:10.856" v="97" actId="20577"/>
          <ac:spMkLst>
            <pc:docMk/>
            <pc:sldMk cId="2859360696" sldId="260"/>
            <ac:spMk id="3" creationId="{DA0461D2-390F-2E65-5914-481F2864690F}"/>
          </ac:spMkLst>
        </pc:spChg>
      </pc:sldChg>
      <pc:sldMasterChg chg="del delSldLayout">
        <pc:chgData name="Darnell Ford (student)" userId="S::darnell.ford@my.utsa.edu::60e3d762-46e2-4dc7-b2a6-4e9d10b38edb" providerId="AD" clId="Web-{E1A6623D-ACB2-4B85-8BCD-4AFDEEC841E8}" dt="2023-04-17T17:19:01.959" v="0"/>
        <pc:sldMasterMkLst>
          <pc:docMk/>
          <pc:sldMasterMk cId="2460954070" sldId="2147483660"/>
        </pc:sldMasterMkLst>
        <pc:sldLayoutChg chg="del">
          <pc:chgData name="Darnell Ford (student)" userId="S::darnell.ford@my.utsa.edu::60e3d762-46e2-4dc7-b2a6-4e9d10b38edb" providerId="AD" clId="Web-{E1A6623D-ACB2-4B85-8BCD-4AFDEEC841E8}" dt="2023-04-17T17:19:01.959" v="0"/>
          <pc:sldLayoutMkLst>
            <pc:docMk/>
            <pc:sldMasterMk cId="2460954070" sldId="2147483660"/>
            <pc:sldLayoutMk cId="2385387890" sldId="2147483661"/>
          </pc:sldLayoutMkLst>
        </pc:sldLayoutChg>
        <pc:sldLayoutChg chg="del">
          <pc:chgData name="Darnell Ford (student)" userId="S::darnell.ford@my.utsa.edu::60e3d762-46e2-4dc7-b2a6-4e9d10b38edb" providerId="AD" clId="Web-{E1A6623D-ACB2-4B85-8BCD-4AFDEEC841E8}" dt="2023-04-17T17:19:01.959" v="0"/>
          <pc:sldLayoutMkLst>
            <pc:docMk/>
            <pc:sldMasterMk cId="2460954070" sldId="2147483660"/>
            <pc:sldLayoutMk cId="949138452" sldId="2147483662"/>
          </pc:sldLayoutMkLst>
        </pc:sldLayoutChg>
        <pc:sldLayoutChg chg="del">
          <pc:chgData name="Darnell Ford (student)" userId="S::darnell.ford@my.utsa.edu::60e3d762-46e2-4dc7-b2a6-4e9d10b38edb" providerId="AD" clId="Web-{E1A6623D-ACB2-4B85-8BCD-4AFDEEC841E8}" dt="2023-04-17T17:19:01.959" v="0"/>
          <pc:sldLayoutMkLst>
            <pc:docMk/>
            <pc:sldMasterMk cId="2460954070" sldId="2147483660"/>
            <pc:sldLayoutMk cId="2591524520" sldId="2147483663"/>
          </pc:sldLayoutMkLst>
        </pc:sldLayoutChg>
        <pc:sldLayoutChg chg="del">
          <pc:chgData name="Darnell Ford (student)" userId="S::darnell.ford@my.utsa.edu::60e3d762-46e2-4dc7-b2a6-4e9d10b38edb" providerId="AD" clId="Web-{E1A6623D-ACB2-4B85-8BCD-4AFDEEC841E8}" dt="2023-04-17T17:19:01.959" v="0"/>
          <pc:sldLayoutMkLst>
            <pc:docMk/>
            <pc:sldMasterMk cId="2460954070" sldId="2147483660"/>
            <pc:sldLayoutMk cId="1203092039" sldId="2147483664"/>
          </pc:sldLayoutMkLst>
        </pc:sldLayoutChg>
        <pc:sldLayoutChg chg="del">
          <pc:chgData name="Darnell Ford (student)" userId="S::darnell.ford@my.utsa.edu::60e3d762-46e2-4dc7-b2a6-4e9d10b38edb" providerId="AD" clId="Web-{E1A6623D-ACB2-4B85-8BCD-4AFDEEC841E8}" dt="2023-04-17T17:19:01.959" v="0"/>
          <pc:sldLayoutMkLst>
            <pc:docMk/>
            <pc:sldMasterMk cId="2460954070" sldId="2147483660"/>
            <pc:sldLayoutMk cId="3733172339" sldId="2147483665"/>
          </pc:sldLayoutMkLst>
        </pc:sldLayoutChg>
        <pc:sldLayoutChg chg="del">
          <pc:chgData name="Darnell Ford (student)" userId="S::darnell.ford@my.utsa.edu::60e3d762-46e2-4dc7-b2a6-4e9d10b38edb" providerId="AD" clId="Web-{E1A6623D-ACB2-4B85-8BCD-4AFDEEC841E8}" dt="2023-04-17T17:19:01.959" v="0"/>
          <pc:sldLayoutMkLst>
            <pc:docMk/>
            <pc:sldMasterMk cId="2460954070" sldId="2147483660"/>
            <pc:sldLayoutMk cId="3210312558" sldId="2147483666"/>
          </pc:sldLayoutMkLst>
        </pc:sldLayoutChg>
        <pc:sldLayoutChg chg="del">
          <pc:chgData name="Darnell Ford (student)" userId="S::darnell.ford@my.utsa.edu::60e3d762-46e2-4dc7-b2a6-4e9d10b38edb" providerId="AD" clId="Web-{E1A6623D-ACB2-4B85-8BCD-4AFDEEC841E8}" dt="2023-04-17T17:19:01.959" v="0"/>
          <pc:sldLayoutMkLst>
            <pc:docMk/>
            <pc:sldMasterMk cId="2460954070" sldId="2147483660"/>
            <pc:sldLayoutMk cId="3146388984" sldId="2147483667"/>
          </pc:sldLayoutMkLst>
        </pc:sldLayoutChg>
        <pc:sldLayoutChg chg="del">
          <pc:chgData name="Darnell Ford (student)" userId="S::darnell.ford@my.utsa.edu::60e3d762-46e2-4dc7-b2a6-4e9d10b38edb" providerId="AD" clId="Web-{E1A6623D-ACB2-4B85-8BCD-4AFDEEC841E8}" dt="2023-04-17T17:19:01.959" v="0"/>
          <pc:sldLayoutMkLst>
            <pc:docMk/>
            <pc:sldMasterMk cId="2460954070" sldId="2147483660"/>
            <pc:sldLayoutMk cId="3171841454" sldId="2147483668"/>
          </pc:sldLayoutMkLst>
        </pc:sldLayoutChg>
        <pc:sldLayoutChg chg="del">
          <pc:chgData name="Darnell Ford (student)" userId="S::darnell.ford@my.utsa.edu::60e3d762-46e2-4dc7-b2a6-4e9d10b38edb" providerId="AD" clId="Web-{E1A6623D-ACB2-4B85-8BCD-4AFDEEC841E8}" dt="2023-04-17T17:19:01.959" v="0"/>
          <pc:sldLayoutMkLst>
            <pc:docMk/>
            <pc:sldMasterMk cId="2460954070" sldId="2147483660"/>
            <pc:sldLayoutMk cId="1718958274" sldId="2147483669"/>
          </pc:sldLayoutMkLst>
        </pc:sldLayoutChg>
        <pc:sldLayoutChg chg="del">
          <pc:chgData name="Darnell Ford (student)" userId="S::darnell.ford@my.utsa.edu::60e3d762-46e2-4dc7-b2a6-4e9d10b38edb" providerId="AD" clId="Web-{E1A6623D-ACB2-4B85-8BCD-4AFDEEC841E8}" dt="2023-04-17T17:19:01.959" v="0"/>
          <pc:sldLayoutMkLst>
            <pc:docMk/>
            <pc:sldMasterMk cId="2460954070" sldId="2147483660"/>
            <pc:sldLayoutMk cId="2202905451" sldId="2147483670"/>
          </pc:sldLayoutMkLst>
        </pc:sldLayoutChg>
        <pc:sldLayoutChg chg="del">
          <pc:chgData name="Darnell Ford (student)" userId="S::darnell.ford@my.utsa.edu::60e3d762-46e2-4dc7-b2a6-4e9d10b38edb" providerId="AD" clId="Web-{E1A6623D-ACB2-4B85-8BCD-4AFDEEC841E8}" dt="2023-04-17T17:19:01.959" v="0"/>
          <pc:sldLayoutMkLst>
            <pc:docMk/>
            <pc:sldMasterMk cId="2460954070" sldId="2147483660"/>
            <pc:sldLayoutMk cId="3479445657" sldId="2147483671"/>
          </pc:sldLayoutMkLst>
        </pc:sldLayoutChg>
      </pc:sldMasterChg>
      <pc:sldMasterChg chg="add addSldLayout">
        <pc:chgData name="Darnell Ford (student)" userId="S::darnell.ford@my.utsa.edu::60e3d762-46e2-4dc7-b2a6-4e9d10b38edb" providerId="AD" clId="Web-{E1A6623D-ACB2-4B85-8BCD-4AFDEEC841E8}" dt="2023-04-17T17:19:01.959" v="0"/>
        <pc:sldMasterMkLst>
          <pc:docMk/>
          <pc:sldMasterMk cId="1244147819" sldId="2147483711"/>
        </pc:sldMasterMkLst>
        <pc:sldLayoutChg chg="add">
          <pc:chgData name="Darnell Ford (student)" userId="S::darnell.ford@my.utsa.edu::60e3d762-46e2-4dc7-b2a6-4e9d10b38edb" providerId="AD" clId="Web-{E1A6623D-ACB2-4B85-8BCD-4AFDEEC841E8}" dt="2023-04-17T17:19:01.959" v="0"/>
          <pc:sldLayoutMkLst>
            <pc:docMk/>
            <pc:sldMasterMk cId="1244147819" sldId="2147483711"/>
            <pc:sldLayoutMk cId="1269808109" sldId="2147483700"/>
          </pc:sldLayoutMkLst>
        </pc:sldLayoutChg>
        <pc:sldLayoutChg chg="add">
          <pc:chgData name="Darnell Ford (student)" userId="S::darnell.ford@my.utsa.edu::60e3d762-46e2-4dc7-b2a6-4e9d10b38edb" providerId="AD" clId="Web-{E1A6623D-ACB2-4B85-8BCD-4AFDEEC841E8}" dt="2023-04-17T17:19:01.959" v="0"/>
          <pc:sldLayoutMkLst>
            <pc:docMk/>
            <pc:sldMasterMk cId="1244147819" sldId="2147483711"/>
            <pc:sldLayoutMk cId="2512569657" sldId="2147483701"/>
          </pc:sldLayoutMkLst>
        </pc:sldLayoutChg>
        <pc:sldLayoutChg chg="add">
          <pc:chgData name="Darnell Ford (student)" userId="S::darnell.ford@my.utsa.edu::60e3d762-46e2-4dc7-b2a6-4e9d10b38edb" providerId="AD" clId="Web-{E1A6623D-ACB2-4B85-8BCD-4AFDEEC841E8}" dt="2023-04-17T17:19:01.959" v="0"/>
          <pc:sldLayoutMkLst>
            <pc:docMk/>
            <pc:sldMasterMk cId="1244147819" sldId="2147483711"/>
            <pc:sldLayoutMk cId="2477965747" sldId="2147483702"/>
          </pc:sldLayoutMkLst>
        </pc:sldLayoutChg>
        <pc:sldLayoutChg chg="add">
          <pc:chgData name="Darnell Ford (student)" userId="S::darnell.ford@my.utsa.edu::60e3d762-46e2-4dc7-b2a6-4e9d10b38edb" providerId="AD" clId="Web-{E1A6623D-ACB2-4B85-8BCD-4AFDEEC841E8}" dt="2023-04-17T17:19:01.959" v="0"/>
          <pc:sldLayoutMkLst>
            <pc:docMk/>
            <pc:sldMasterMk cId="1244147819" sldId="2147483711"/>
            <pc:sldLayoutMk cId="2311870772" sldId="2147483703"/>
          </pc:sldLayoutMkLst>
        </pc:sldLayoutChg>
        <pc:sldLayoutChg chg="add">
          <pc:chgData name="Darnell Ford (student)" userId="S::darnell.ford@my.utsa.edu::60e3d762-46e2-4dc7-b2a6-4e9d10b38edb" providerId="AD" clId="Web-{E1A6623D-ACB2-4B85-8BCD-4AFDEEC841E8}" dt="2023-04-17T17:19:01.959" v="0"/>
          <pc:sldLayoutMkLst>
            <pc:docMk/>
            <pc:sldMasterMk cId="1244147819" sldId="2147483711"/>
            <pc:sldLayoutMk cId="2392077096" sldId="2147483704"/>
          </pc:sldLayoutMkLst>
        </pc:sldLayoutChg>
        <pc:sldLayoutChg chg="add">
          <pc:chgData name="Darnell Ford (student)" userId="S::darnell.ford@my.utsa.edu::60e3d762-46e2-4dc7-b2a6-4e9d10b38edb" providerId="AD" clId="Web-{E1A6623D-ACB2-4B85-8BCD-4AFDEEC841E8}" dt="2023-04-17T17:19:01.959" v="0"/>
          <pc:sldLayoutMkLst>
            <pc:docMk/>
            <pc:sldMasterMk cId="1244147819" sldId="2147483711"/>
            <pc:sldLayoutMk cId="2480905236" sldId="2147483705"/>
          </pc:sldLayoutMkLst>
        </pc:sldLayoutChg>
        <pc:sldLayoutChg chg="add">
          <pc:chgData name="Darnell Ford (student)" userId="S::darnell.ford@my.utsa.edu::60e3d762-46e2-4dc7-b2a6-4e9d10b38edb" providerId="AD" clId="Web-{E1A6623D-ACB2-4B85-8BCD-4AFDEEC841E8}" dt="2023-04-17T17:19:01.959" v="0"/>
          <pc:sldLayoutMkLst>
            <pc:docMk/>
            <pc:sldMasterMk cId="1244147819" sldId="2147483711"/>
            <pc:sldLayoutMk cId="411040705" sldId="2147483706"/>
          </pc:sldLayoutMkLst>
        </pc:sldLayoutChg>
        <pc:sldLayoutChg chg="add">
          <pc:chgData name="Darnell Ford (student)" userId="S::darnell.ford@my.utsa.edu::60e3d762-46e2-4dc7-b2a6-4e9d10b38edb" providerId="AD" clId="Web-{E1A6623D-ACB2-4B85-8BCD-4AFDEEC841E8}" dt="2023-04-17T17:19:01.959" v="0"/>
          <pc:sldLayoutMkLst>
            <pc:docMk/>
            <pc:sldMasterMk cId="1244147819" sldId="2147483711"/>
            <pc:sldLayoutMk cId="3688305219" sldId="2147483707"/>
          </pc:sldLayoutMkLst>
        </pc:sldLayoutChg>
        <pc:sldLayoutChg chg="add">
          <pc:chgData name="Darnell Ford (student)" userId="S::darnell.ford@my.utsa.edu::60e3d762-46e2-4dc7-b2a6-4e9d10b38edb" providerId="AD" clId="Web-{E1A6623D-ACB2-4B85-8BCD-4AFDEEC841E8}" dt="2023-04-17T17:19:01.959" v="0"/>
          <pc:sldLayoutMkLst>
            <pc:docMk/>
            <pc:sldMasterMk cId="1244147819" sldId="2147483711"/>
            <pc:sldLayoutMk cId="3518384597" sldId="2147483708"/>
          </pc:sldLayoutMkLst>
        </pc:sldLayoutChg>
        <pc:sldLayoutChg chg="add">
          <pc:chgData name="Darnell Ford (student)" userId="S::darnell.ford@my.utsa.edu::60e3d762-46e2-4dc7-b2a6-4e9d10b38edb" providerId="AD" clId="Web-{E1A6623D-ACB2-4B85-8BCD-4AFDEEC841E8}" dt="2023-04-17T17:19:01.959" v="0"/>
          <pc:sldLayoutMkLst>
            <pc:docMk/>
            <pc:sldMasterMk cId="1244147819" sldId="2147483711"/>
            <pc:sldLayoutMk cId="102013053" sldId="2147483709"/>
          </pc:sldLayoutMkLst>
        </pc:sldLayoutChg>
        <pc:sldLayoutChg chg="add">
          <pc:chgData name="Darnell Ford (student)" userId="S::darnell.ford@my.utsa.edu::60e3d762-46e2-4dc7-b2a6-4e9d10b38edb" providerId="AD" clId="Web-{E1A6623D-ACB2-4B85-8BCD-4AFDEEC841E8}" dt="2023-04-17T17:19:01.959" v="0"/>
          <pc:sldLayoutMkLst>
            <pc:docMk/>
            <pc:sldMasterMk cId="1244147819" sldId="2147483711"/>
            <pc:sldLayoutMk cId="1983936602" sldId="2147483710"/>
          </pc:sldLayoutMkLst>
        </pc:sldLayoutChg>
      </pc:sldMasterChg>
    </pc:docChg>
  </pc:docChgLst>
  <pc:docChgLst>
    <pc:chgData name="William Soper (student)" userId="eb815614-75d7-4271-9634-360602813ee8" providerId="ADAL" clId="{F042BA0F-F1C6-A347-9BFF-1CE82EEC7FF0}"/>
    <pc:docChg chg="custSel modSld">
      <pc:chgData name="William Soper (student)" userId="eb815614-75d7-4271-9634-360602813ee8" providerId="ADAL" clId="{F042BA0F-F1C6-A347-9BFF-1CE82EEC7FF0}" dt="2023-04-19T17:34:19.669" v="569"/>
      <pc:docMkLst>
        <pc:docMk/>
      </pc:docMkLst>
      <pc:sldChg chg="addSp delSp modSp mod setBg">
        <pc:chgData name="William Soper (student)" userId="eb815614-75d7-4271-9634-360602813ee8" providerId="ADAL" clId="{F042BA0F-F1C6-A347-9BFF-1CE82EEC7FF0}" dt="2023-04-19T17:24:24.624" v="517" actId="26606"/>
        <pc:sldMkLst>
          <pc:docMk/>
          <pc:sldMk cId="109857222" sldId="256"/>
        </pc:sldMkLst>
        <pc:spChg chg="mod">
          <ac:chgData name="William Soper (student)" userId="eb815614-75d7-4271-9634-360602813ee8" providerId="ADAL" clId="{F042BA0F-F1C6-A347-9BFF-1CE82EEC7FF0}" dt="2023-04-19T17:24:24.624" v="517" actId="26606"/>
          <ac:spMkLst>
            <pc:docMk/>
            <pc:sldMk cId="109857222" sldId="256"/>
            <ac:spMk id="2" creationId="{00000000-0000-0000-0000-000000000000}"/>
          </ac:spMkLst>
        </pc:spChg>
        <pc:spChg chg="mod">
          <ac:chgData name="William Soper (student)" userId="eb815614-75d7-4271-9634-360602813ee8" providerId="ADAL" clId="{F042BA0F-F1C6-A347-9BFF-1CE82EEC7FF0}" dt="2023-04-19T17:24:24.624" v="517" actId="26606"/>
          <ac:spMkLst>
            <pc:docMk/>
            <pc:sldMk cId="109857222" sldId="256"/>
            <ac:spMk id="3" creationId="{00000000-0000-0000-0000-000000000000}"/>
          </ac:spMkLst>
        </pc:spChg>
        <pc:spChg chg="del">
          <ac:chgData name="William Soper (student)" userId="eb815614-75d7-4271-9634-360602813ee8" providerId="ADAL" clId="{F042BA0F-F1C6-A347-9BFF-1CE82EEC7FF0}" dt="2023-04-19T17:24:24.624" v="517" actId="26606"/>
          <ac:spMkLst>
            <pc:docMk/>
            <pc:sldMk cId="109857222" sldId="256"/>
            <ac:spMk id="8" creationId="{DEF92653-5D6D-47E6-8744-0DAF76E049C4}"/>
          </ac:spMkLst>
        </pc:spChg>
        <pc:spChg chg="add">
          <ac:chgData name="William Soper (student)" userId="eb815614-75d7-4271-9634-360602813ee8" providerId="ADAL" clId="{F042BA0F-F1C6-A347-9BFF-1CE82EEC7FF0}" dt="2023-04-19T17:24:24.624" v="517" actId="26606"/>
          <ac:spMkLst>
            <pc:docMk/>
            <pc:sldMk cId="109857222" sldId="256"/>
            <ac:spMk id="15" creationId="{33E93247-6229-44AB-A550-739E971E690B}"/>
          </ac:spMkLst>
        </pc:spChg>
        <pc:spChg chg="add">
          <ac:chgData name="William Soper (student)" userId="eb815614-75d7-4271-9634-360602813ee8" providerId="ADAL" clId="{F042BA0F-F1C6-A347-9BFF-1CE82EEC7FF0}" dt="2023-04-19T17:24:24.624" v="517" actId="26606"/>
          <ac:spMkLst>
            <pc:docMk/>
            <pc:sldMk cId="109857222" sldId="256"/>
            <ac:spMk id="17" creationId="{6BB6B482-ACCA-4938-8AEA-49D525C17221}"/>
          </ac:spMkLst>
        </pc:spChg>
        <pc:picChg chg="del">
          <ac:chgData name="William Soper (student)" userId="eb815614-75d7-4271-9634-360602813ee8" providerId="ADAL" clId="{F042BA0F-F1C6-A347-9BFF-1CE82EEC7FF0}" dt="2023-04-17T17:35:34.430" v="475" actId="478"/>
          <ac:picMkLst>
            <pc:docMk/>
            <pc:sldMk cId="109857222" sldId="256"/>
            <ac:picMk id="6" creationId="{B48D6717-BDC0-2670-F14D-0557F7C5E67B}"/>
          </ac:picMkLst>
        </pc:picChg>
        <pc:picChg chg="del">
          <ac:chgData name="William Soper (student)" userId="eb815614-75d7-4271-9634-360602813ee8" providerId="ADAL" clId="{F042BA0F-F1C6-A347-9BFF-1CE82EEC7FF0}" dt="2023-04-17T17:35:23.581" v="474" actId="478"/>
          <ac:picMkLst>
            <pc:docMk/>
            <pc:sldMk cId="109857222" sldId="256"/>
            <ac:picMk id="7" creationId="{58FB3B13-DCC6-75B4-78B0-83635CFA45A0}"/>
          </ac:picMkLst>
        </pc:picChg>
        <pc:picChg chg="del">
          <ac:chgData name="William Soper (student)" userId="eb815614-75d7-4271-9634-360602813ee8" providerId="ADAL" clId="{F042BA0F-F1C6-A347-9BFF-1CE82EEC7FF0}" dt="2023-04-19T17:07:25.132" v="493" actId="478"/>
          <ac:picMkLst>
            <pc:docMk/>
            <pc:sldMk cId="109857222" sldId="256"/>
            <ac:picMk id="11" creationId="{8EBF4BC2-6D11-4DE6-B0CD-DD351DD253C1}"/>
          </ac:picMkLst>
        </pc:picChg>
        <pc:picChg chg="add">
          <ac:chgData name="William Soper (student)" userId="eb815614-75d7-4271-9634-360602813ee8" providerId="ADAL" clId="{F042BA0F-F1C6-A347-9BFF-1CE82EEC7FF0}" dt="2023-04-19T17:24:24.624" v="517" actId="26606"/>
          <ac:picMkLst>
            <pc:docMk/>
            <pc:sldMk cId="109857222" sldId="256"/>
            <ac:picMk id="16" creationId="{3E2541B2-2DB7-0C06-E535-8B6A2CF20228}"/>
          </ac:picMkLst>
        </pc:picChg>
        <pc:cxnChg chg="del">
          <ac:chgData name="William Soper (student)" userId="eb815614-75d7-4271-9634-360602813ee8" providerId="ADAL" clId="{F042BA0F-F1C6-A347-9BFF-1CE82EEC7FF0}" dt="2023-04-19T17:24:24.624" v="517" actId="26606"/>
          <ac:cxnSpMkLst>
            <pc:docMk/>
            <pc:sldMk cId="109857222" sldId="256"/>
            <ac:cxnSpMk id="10" creationId="{9CA98CE3-81A7-4FFE-A047-9AA65998D877}"/>
          </ac:cxnSpMkLst>
        </pc:cxnChg>
        <pc:cxnChg chg="del">
          <ac:chgData name="William Soper (student)" userId="eb815614-75d7-4271-9634-360602813ee8" providerId="ADAL" clId="{F042BA0F-F1C6-A347-9BFF-1CE82EEC7FF0}" dt="2023-04-19T17:24:24.624" v="517" actId="26606"/>
          <ac:cxnSpMkLst>
            <pc:docMk/>
            <pc:sldMk cId="109857222" sldId="256"/>
            <ac:cxnSpMk id="12" creationId="{18D91C2B-BDB9-49BE-9C44-E0CFE597ABFE}"/>
          </ac:cxnSpMkLst>
        </pc:cxnChg>
        <pc:cxnChg chg="add">
          <ac:chgData name="William Soper (student)" userId="eb815614-75d7-4271-9634-360602813ee8" providerId="ADAL" clId="{F042BA0F-F1C6-A347-9BFF-1CE82EEC7FF0}" dt="2023-04-19T17:24:24.624" v="517" actId="26606"/>
          <ac:cxnSpMkLst>
            <pc:docMk/>
            <pc:sldMk cId="109857222" sldId="256"/>
            <ac:cxnSpMk id="19" creationId="{EE2E603F-4A95-4FE8-BB06-211DFD75DBEF}"/>
          </ac:cxnSpMkLst>
        </pc:cxnChg>
      </pc:sldChg>
      <pc:sldChg chg="modTransition">
        <pc:chgData name="William Soper (student)" userId="eb815614-75d7-4271-9634-360602813ee8" providerId="ADAL" clId="{F042BA0F-F1C6-A347-9BFF-1CE82EEC7FF0}" dt="2023-04-19T17:33:28.100" v="565"/>
        <pc:sldMkLst>
          <pc:docMk/>
          <pc:sldMk cId="3354035731" sldId="257"/>
        </pc:sldMkLst>
      </pc:sldChg>
      <pc:sldChg chg="addSp delSp modSp mod modTransition setBg chgLayout">
        <pc:chgData name="William Soper (student)" userId="eb815614-75d7-4271-9634-360602813ee8" providerId="ADAL" clId="{F042BA0F-F1C6-A347-9BFF-1CE82EEC7FF0}" dt="2023-04-19T17:32:22.583" v="554"/>
        <pc:sldMkLst>
          <pc:docMk/>
          <pc:sldMk cId="3152615372" sldId="258"/>
        </pc:sldMkLst>
        <pc:spChg chg="del mod ord">
          <ac:chgData name="William Soper (student)" userId="eb815614-75d7-4271-9634-360602813ee8" providerId="ADAL" clId="{F042BA0F-F1C6-A347-9BFF-1CE82EEC7FF0}" dt="2023-04-17T17:23:29.172" v="15" actId="700"/>
          <ac:spMkLst>
            <pc:docMk/>
            <pc:sldMk cId="3152615372" sldId="258"/>
            <ac:spMk id="2" creationId="{9E72AF32-C90C-F488-0C77-1F8C2D887F3E}"/>
          </ac:spMkLst>
        </pc:spChg>
        <pc:spChg chg="del mod ord">
          <ac:chgData name="William Soper (student)" userId="eb815614-75d7-4271-9634-360602813ee8" providerId="ADAL" clId="{F042BA0F-F1C6-A347-9BFF-1CE82EEC7FF0}" dt="2023-04-17T17:23:29.172" v="15" actId="700"/>
          <ac:spMkLst>
            <pc:docMk/>
            <pc:sldMk cId="3152615372" sldId="258"/>
            <ac:spMk id="3" creationId="{67352674-DB61-CD89-FD80-1B593E4406E4}"/>
          </ac:spMkLst>
        </pc:spChg>
        <pc:spChg chg="add mod ord">
          <ac:chgData name="William Soper (student)" userId="eb815614-75d7-4271-9634-360602813ee8" providerId="ADAL" clId="{F042BA0F-F1C6-A347-9BFF-1CE82EEC7FF0}" dt="2023-04-17T17:25:25.418" v="86" actId="122"/>
          <ac:spMkLst>
            <pc:docMk/>
            <pc:sldMk cId="3152615372" sldId="258"/>
            <ac:spMk id="4" creationId="{EC2B269D-9227-03E5-DCB8-888BDD29002D}"/>
          </ac:spMkLst>
        </pc:spChg>
        <pc:spChg chg="add del mod ord">
          <ac:chgData name="William Soper (student)" userId="eb815614-75d7-4271-9634-360602813ee8" providerId="ADAL" clId="{F042BA0F-F1C6-A347-9BFF-1CE82EEC7FF0}" dt="2023-04-17T17:25:37.104" v="88" actId="478"/>
          <ac:spMkLst>
            <pc:docMk/>
            <pc:sldMk cId="3152615372" sldId="258"/>
            <ac:spMk id="5" creationId="{9F94CC19-BC91-8E11-6C6E-8DB6273ADF89}"/>
          </ac:spMkLst>
        </pc:spChg>
        <pc:picChg chg="del">
          <ac:chgData name="William Soper (student)" userId="eb815614-75d7-4271-9634-360602813ee8" providerId="ADAL" clId="{F042BA0F-F1C6-A347-9BFF-1CE82EEC7FF0}" dt="2023-04-17T17:29:03.428" v="111" actId="21"/>
          <ac:picMkLst>
            <pc:docMk/>
            <pc:sldMk cId="3152615372" sldId="258"/>
            <ac:picMk id="6" creationId="{224B63F7-7AA6-0DA0-83A6-61FFB42523EF}"/>
          </ac:picMkLst>
        </pc:picChg>
        <pc:picChg chg="add mod">
          <ac:chgData name="William Soper (student)" userId="eb815614-75d7-4271-9634-360602813ee8" providerId="ADAL" clId="{F042BA0F-F1C6-A347-9BFF-1CE82EEC7FF0}" dt="2023-04-17T17:27:12.467" v="100" actId="1076"/>
          <ac:picMkLst>
            <pc:docMk/>
            <pc:sldMk cId="3152615372" sldId="258"/>
            <ac:picMk id="1026" creationId="{E98B40A0-1362-3955-361D-4C1417A4D32F}"/>
          </ac:picMkLst>
        </pc:picChg>
        <pc:picChg chg="add mod">
          <ac:chgData name="William Soper (student)" userId="eb815614-75d7-4271-9634-360602813ee8" providerId="ADAL" clId="{F042BA0F-F1C6-A347-9BFF-1CE82EEC7FF0}" dt="2023-04-17T17:27:05.649" v="98" actId="1076"/>
          <ac:picMkLst>
            <pc:docMk/>
            <pc:sldMk cId="3152615372" sldId="258"/>
            <ac:picMk id="1028" creationId="{74656B71-40DB-50B7-E1E3-C59F235022B2}"/>
          </ac:picMkLst>
        </pc:picChg>
        <pc:picChg chg="add mod">
          <ac:chgData name="William Soper (student)" userId="eb815614-75d7-4271-9634-360602813ee8" providerId="ADAL" clId="{F042BA0F-F1C6-A347-9BFF-1CE82EEC7FF0}" dt="2023-04-17T17:29:07.644" v="112" actId="1076"/>
          <ac:picMkLst>
            <pc:docMk/>
            <pc:sldMk cId="3152615372" sldId="258"/>
            <ac:picMk id="1030" creationId="{3A9B251F-137F-4323-8B83-ADC718A6047B}"/>
          </ac:picMkLst>
        </pc:picChg>
      </pc:sldChg>
      <pc:sldChg chg="modSp modTransition">
        <pc:chgData name="William Soper (student)" userId="eb815614-75d7-4271-9634-360602813ee8" providerId="ADAL" clId="{F042BA0F-F1C6-A347-9BFF-1CE82EEC7FF0}" dt="2023-04-19T17:25:59.071" v="542"/>
        <pc:sldMkLst>
          <pc:docMk/>
          <pc:sldMk cId="3491338551" sldId="259"/>
        </pc:sldMkLst>
        <pc:spChg chg="mod">
          <ac:chgData name="William Soper (student)" userId="eb815614-75d7-4271-9634-360602813ee8" providerId="ADAL" clId="{F042BA0F-F1C6-A347-9BFF-1CE82EEC7FF0}" dt="2023-04-17T17:29:25.644" v="120" actId="20577"/>
          <ac:spMkLst>
            <pc:docMk/>
            <pc:sldMk cId="3491338551" sldId="259"/>
            <ac:spMk id="2" creationId="{0806FD74-8DED-7516-8C01-F5061AAD2E44}"/>
          </ac:spMkLst>
        </pc:spChg>
      </pc:sldChg>
      <pc:sldChg chg="addSp modSp mod modTransition">
        <pc:chgData name="William Soper (student)" userId="eb815614-75d7-4271-9634-360602813ee8" providerId="ADAL" clId="{F042BA0F-F1C6-A347-9BFF-1CE82EEC7FF0}" dt="2023-04-19T17:33:49" v="567"/>
        <pc:sldMkLst>
          <pc:docMk/>
          <pc:sldMk cId="2859360696" sldId="260"/>
        </pc:sldMkLst>
        <pc:spChg chg="mod">
          <ac:chgData name="William Soper (student)" userId="eb815614-75d7-4271-9634-360602813ee8" providerId="ADAL" clId="{F042BA0F-F1C6-A347-9BFF-1CE82EEC7FF0}" dt="2023-04-17T17:35:12.772" v="473" actId="20577"/>
          <ac:spMkLst>
            <pc:docMk/>
            <pc:sldMk cId="2859360696" sldId="260"/>
            <ac:spMk id="3" creationId="{DA0461D2-390F-2E65-5914-481F2864690F}"/>
          </ac:spMkLst>
        </pc:spChg>
        <pc:picChg chg="add mod">
          <ac:chgData name="William Soper (student)" userId="eb815614-75d7-4271-9634-360602813ee8" providerId="ADAL" clId="{F042BA0F-F1C6-A347-9BFF-1CE82EEC7FF0}" dt="2023-04-17T17:38:37.262" v="485" actId="1076"/>
          <ac:picMkLst>
            <pc:docMk/>
            <pc:sldMk cId="2859360696" sldId="260"/>
            <ac:picMk id="2050" creationId="{3C876737-A688-4F49-3881-9D95FDF49838}"/>
          </ac:picMkLst>
        </pc:picChg>
        <pc:picChg chg="add mod">
          <ac:chgData name="William Soper (student)" userId="eb815614-75d7-4271-9634-360602813ee8" providerId="ADAL" clId="{F042BA0F-F1C6-A347-9BFF-1CE82EEC7FF0}" dt="2023-04-17T17:39:01.431" v="492" actId="1076"/>
          <ac:picMkLst>
            <pc:docMk/>
            <pc:sldMk cId="2859360696" sldId="260"/>
            <ac:picMk id="3074" creationId="{1B2FF520-D866-8C5D-CEF0-786DE34BAB2A}"/>
          </ac:picMkLst>
        </pc:picChg>
        <pc:picChg chg="add mod">
          <ac:chgData name="William Soper (student)" userId="eb815614-75d7-4271-9634-360602813ee8" providerId="ADAL" clId="{F042BA0F-F1C6-A347-9BFF-1CE82EEC7FF0}" dt="2023-04-17T17:38:57.197" v="491" actId="1076"/>
          <ac:picMkLst>
            <pc:docMk/>
            <pc:sldMk cId="2859360696" sldId="260"/>
            <ac:picMk id="3076" creationId="{751A4028-FE66-95BB-851F-F14C92DF108A}"/>
          </ac:picMkLst>
        </pc:picChg>
      </pc:sldChg>
      <pc:sldChg chg="addSp delSp modSp mod modTransition">
        <pc:chgData name="William Soper (student)" userId="eb815614-75d7-4271-9634-360602813ee8" providerId="ADAL" clId="{F042BA0F-F1C6-A347-9BFF-1CE82EEC7FF0}" dt="2023-04-19T17:34:11.786" v="568"/>
        <pc:sldMkLst>
          <pc:docMk/>
          <pc:sldMk cId="101454480" sldId="261"/>
        </pc:sldMkLst>
        <pc:spChg chg="del">
          <ac:chgData name="William Soper (student)" userId="eb815614-75d7-4271-9634-360602813ee8" providerId="ADAL" clId="{F042BA0F-F1C6-A347-9BFF-1CE82EEC7FF0}" dt="2023-04-19T17:08:26.481" v="494" actId="931"/>
          <ac:spMkLst>
            <pc:docMk/>
            <pc:sldMk cId="101454480" sldId="261"/>
            <ac:spMk id="3" creationId="{4D4E04FA-90A7-95CB-8787-6C0594998AE0}"/>
          </ac:spMkLst>
        </pc:spChg>
        <pc:picChg chg="add mod">
          <ac:chgData name="William Soper (student)" userId="eb815614-75d7-4271-9634-360602813ee8" providerId="ADAL" clId="{F042BA0F-F1C6-A347-9BFF-1CE82EEC7FF0}" dt="2023-04-19T17:09:26.614" v="510" actId="14100"/>
          <ac:picMkLst>
            <pc:docMk/>
            <pc:sldMk cId="101454480" sldId="261"/>
            <ac:picMk id="5" creationId="{2A03598C-A518-7813-4018-9EE9E30ED3DB}"/>
          </ac:picMkLst>
        </pc:picChg>
        <pc:picChg chg="add mod">
          <ac:chgData name="William Soper (student)" userId="eb815614-75d7-4271-9634-360602813ee8" providerId="ADAL" clId="{F042BA0F-F1C6-A347-9BFF-1CE82EEC7FF0}" dt="2023-04-19T17:09:16.976" v="507" actId="1076"/>
          <ac:picMkLst>
            <pc:docMk/>
            <pc:sldMk cId="101454480" sldId="261"/>
            <ac:picMk id="7" creationId="{6538A146-12E4-801C-3A4F-940BF59AA7B2}"/>
          </ac:picMkLst>
        </pc:picChg>
      </pc:sldChg>
      <pc:sldChg chg="addSp delSp modSp mod modTransition">
        <pc:chgData name="William Soper (student)" userId="eb815614-75d7-4271-9634-360602813ee8" providerId="ADAL" clId="{F042BA0F-F1C6-A347-9BFF-1CE82EEC7FF0}" dt="2023-04-19T17:34:19.669" v="569"/>
        <pc:sldMkLst>
          <pc:docMk/>
          <pc:sldMk cId="3808086219" sldId="262"/>
        </pc:sldMkLst>
        <pc:spChg chg="del">
          <ac:chgData name="William Soper (student)" userId="eb815614-75d7-4271-9634-360602813ee8" providerId="ADAL" clId="{F042BA0F-F1C6-A347-9BFF-1CE82EEC7FF0}" dt="2023-04-19T17:09:42.506" v="511" actId="931"/>
          <ac:spMkLst>
            <pc:docMk/>
            <pc:sldMk cId="3808086219" sldId="262"/>
            <ac:spMk id="4" creationId="{02ABDCC1-884D-604C-92FE-BA61A3E710F1}"/>
          </ac:spMkLst>
        </pc:spChg>
        <pc:picChg chg="add mod">
          <ac:chgData name="William Soper (student)" userId="eb815614-75d7-4271-9634-360602813ee8" providerId="ADAL" clId="{F042BA0F-F1C6-A347-9BFF-1CE82EEC7FF0}" dt="2023-04-19T17:09:58.682" v="516" actId="1076"/>
          <ac:picMkLst>
            <pc:docMk/>
            <pc:sldMk cId="3808086219" sldId="262"/>
            <ac:picMk id="6" creationId="{3F6B2E2B-F899-159B-84AB-50957BEC59BC}"/>
          </ac:picMkLst>
        </pc:picChg>
      </pc:sldChg>
    </pc:docChg>
  </pc:docChgLst>
  <pc:docChgLst>
    <pc:chgData name="Darnell Ford (student)" userId="S::darnell.ford@my.utsa.edu::60e3d762-46e2-4dc7-b2a6-4e9d10b38edb" providerId="AD" clId="Web-{7DBE37F1-36B9-80DE-2D3B-3918251C8D4F}"/>
    <pc:docChg chg="modSld">
      <pc:chgData name="Darnell Ford (student)" userId="S::darnell.ford@my.utsa.edu::60e3d762-46e2-4dc7-b2a6-4e9d10b38edb" providerId="AD" clId="Web-{7DBE37F1-36B9-80DE-2D3B-3918251C8D4F}" dt="2023-04-19T03:27:49.269" v="6" actId="20577"/>
      <pc:docMkLst>
        <pc:docMk/>
      </pc:docMkLst>
      <pc:sldChg chg="modSp">
        <pc:chgData name="Darnell Ford (student)" userId="S::darnell.ford@my.utsa.edu::60e3d762-46e2-4dc7-b2a6-4e9d10b38edb" providerId="AD" clId="Web-{7DBE37F1-36B9-80DE-2D3B-3918251C8D4F}" dt="2023-04-19T03:27:49.269" v="6" actId="20577"/>
        <pc:sldMkLst>
          <pc:docMk/>
          <pc:sldMk cId="3491338551" sldId="259"/>
        </pc:sldMkLst>
        <pc:spChg chg="mod">
          <ac:chgData name="Darnell Ford (student)" userId="S::darnell.ford@my.utsa.edu::60e3d762-46e2-4dc7-b2a6-4e9d10b38edb" providerId="AD" clId="Web-{7DBE37F1-36B9-80DE-2D3B-3918251C8D4F}" dt="2023-04-19T03:27:49.269" v="6" actId="20577"/>
          <ac:spMkLst>
            <pc:docMk/>
            <pc:sldMk cId="3491338551" sldId="259"/>
            <ac:spMk id="4" creationId="{13924D0A-BE33-3CF0-E68B-C0AE7546D143}"/>
          </ac:spMkLst>
        </pc:spChg>
      </pc:sldChg>
      <pc:sldChg chg="modSp">
        <pc:chgData name="Darnell Ford (student)" userId="S::darnell.ford@my.utsa.edu::60e3d762-46e2-4dc7-b2a6-4e9d10b38edb" providerId="AD" clId="Web-{7DBE37F1-36B9-80DE-2D3B-3918251C8D4F}" dt="2023-04-19T02:22:51.767" v="0" actId="1076"/>
        <pc:sldMkLst>
          <pc:docMk/>
          <pc:sldMk cId="2859360696" sldId="260"/>
        </pc:sldMkLst>
        <pc:picChg chg="mod">
          <ac:chgData name="Darnell Ford (student)" userId="S::darnell.ford@my.utsa.edu::60e3d762-46e2-4dc7-b2a6-4e9d10b38edb" providerId="AD" clId="Web-{7DBE37F1-36B9-80DE-2D3B-3918251C8D4F}" dt="2023-04-19T02:22:51.767" v="0" actId="1076"/>
          <ac:picMkLst>
            <pc:docMk/>
            <pc:sldMk cId="2859360696" sldId="260"/>
            <ac:picMk id="2050" creationId="{3C876737-A688-4F49-3881-9D95FDF49838}"/>
          </ac:picMkLst>
        </pc:picChg>
      </pc:sldChg>
    </pc:docChg>
  </pc:docChgLst>
  <pc:docChgLst>
    <pc:chgData name="Darnell Ford (student)" userId="60e3d762-46e2-4dc7-b2a6-4e9d10b38edb" providerId="ADAL" clId="{CDCF51ED-15B4-DF42-B508-006B84488BF0}"/>
    <pc:docChg chg="undo redo custSel modSld">
      <pc:chgData name="Darnell Ford (student)" userId="60e3d762-46e2-4dc7-b2a6-4e9d10b38edb" providerId="ADAL" clId="{CDCF51ED-15B4-DF42-B508-006B84488BF0}" dt="2023-04-23T03:23:08.465" v="1488" actId="1076"/>
      <pc:docMkLst>
        <pc:docMk/>
      </pc:docMkLst>
      <pc:sldChg chg="addSp delSp delDesignElem">
        <pc:chgData name="Darnell Ford (student)" userId="60e3d762-46e2-4dc7-b2a6-4e9d10b38edb" providerId="ADAL" clId="{CDCF51ED-15B4-DF42-B508-006B84488BF0}" dt="2023-04-23T03:14:19.085" v="1441"/>
        <pc:sldMkLst>
          <pc:docMk/>
          <pc:sldMk cId="109857222" sldId="256"/>
        </pc:sldMkLst>
        <pc:spChg chg="add del">
          <ac:chgData name="Darnell Ford (student)" userId="60e3d762-46e2-4dc7-b2a6-4e9d10b38edb" providerId="ADAL" clId="{CDCF51ED-15B4-DF42-B508-006B84488BF0}" dt="2023-04-23T03:14:19.085" v="1441"/>
          <ac:spMkLst>
            <pc:docMk/>
            <pc:sldMk cId="109857222" sldId="256"/>
            <ac:spMk id="15" creationId="{33E93247-6229-44AB-A550-739E971E690B}"/>
          </ac:spMkLst>
        </pc:spChg>
        <pc:spChg chg="add del">
          <ac:chgData name="Darnell Ford (student)" userId="60e3d762-46e2-4dc7-b2a6-4e9d10b38edb" providerId="ADAL" clId="{CDCF51ED-15B4-DF42-B508-006B84488BF0}" dt="2023-04-23T03:14:19.085" v="1441"/>
          <ac:spMkLst>
            <pc:docMk/>
            <pc:sldMk cId="109857222" sldId="256"/>
            <ac:spMk id="17" creationId="{6BB6B482-ACCA-4938-8AEA-49D525C17221}"/>
          </ac:spMkLst>
        </pc:spChg>
        <pc:cxnChg chg="add del">
          <ac:chgData name="Darnell Ford (student)" userId="60e3d762-46e2-4dc7-b2a6-4e9d10b38edb" providerId="ADAL" clId="{CDCF51ED-15B4-DF42-B508-006B84488BF0}" dt="2023-04-23T03:14:19.085" v="1441"/>
          <ac:cxnSpMkLst>
            <pc:docMk/>
            <pc:sldMk cId="109857222" sldId="256"/>
            <ac:cxnSpMk id="19" creationId="{EE2E603F-4A95-4FE8-BB06-211DFD75DBEF}"/>
          </ac:cxnSpMkLst>
        </pc:cxnChg>
      </pc:sldChg>
      <pc:sldChg chg="modSp mod">
        <pc:chgData name="Darnell Ford (student)" userId="60e3d762-46e2-4dc7-b2a6-4e9d10b38edb" providerId="ADAL" clId="{CDCF51ED-15B4-DF42-B508-006B84488BF0}" dt="2023-04-23T03:20:20.414" v="1467" actId="1076"/>
        <pc:sldMkLst>
          <pc:docMk/>
          <pc:sldMk cId="3354035731" sldId="257"/>
        </pc:sldMkLst>
        <pc:spChg chg="mod">
          <ac:chgData name="Darnell Ford (student)" userId="60e3d762-46e2-4dc7-b2a6-4e9d10b38edb" providerId="ADAL" clId="{CDCF51ED-15B4-DF42-B508-006B84488BF0}" dt="2023-04-23T03:18:36.427" v="1456"/>
          <ac:spMkLst>
            <pc:docMk/>
            <pc:sldMk cId="3354035731" sldId="257"/>
            <ac:spMk id="2" creationId="{F49AEDE9-43E5-C1DF-23D6-B6C4DEB44E19}"/>
          </ac:spMkLst>
        </pc:spChg>
        <pc:spChg chg="mod">
          <ac:chgData name="Darnell Ford (student)" userId="60e3d762-46e2-4dc7-b2a6-4e9d10b38edb" providerId="ADAL" clId="{CDCF51ED-15B4-DF42-B508-006B84488BF0}" dt="2023-04-23T03:19:04.280" v="1458" actId="1076"/>
          <ac:spMkLst>
            <pc:docMk/>
            <pc:sldMk cId="3354035731" sldId="257"/>
            <ac:spMk id="5" creationId="{8B6FE460-7681-64EE-4333-F28022395246}"/>
          </ac:spMkLst>
        </pc:spChg>
        <pc:spChg chg="mod">
          <ac:chgData name="Darnell Ford (student)" userId="60e3d762-46e2-4dc7-b2a6-4e9d10b38edb" providerId="ADAL" clId="{CDCF51ED-15B4-DF42-B508-006B84488BF0}" dt="2023-04-23T03:20:20.414" v="1467" actId="1076"/>
          <ac:spMkLst>
            <pc:docMk/>
            <pc:sldMk cId="3354035731" sldId="257"/>
            <ac:spMk id="7" creationId="{B22C1E81-FC94-5D33-CDD3-FBE227EBC917}"/>
          </ac:spMkLst>
        </pc:spChg>
        <pc:spChg chg="mod">
          <ac:chgData name="Darnell Ford (student)" userId="60e3d762-46e2-4dc7-b2a6-4e9d10b38edb" providerId="ADAL" clId="{CDCF51ED-15B4-DF42-B508-006B84488BF0}" dt="2023-04-23T03:19:52.958" v="1465" actId="1076"/>
          <ac:spMkLst>
            <pc:docMk/>
            <pc:sldMk cId="3354035731" sldId="257"/>
            <ac:spMk id="8" creationId="{4E5554D4-C660-8F81-3A06-374E640089A6}"/>
          </ac:spMkLst>
        </pc:spChg>
      </pc:sldChg>
      <pc:sldChg chg="addSp delSp modSp mod setBg delDesignElem">
        <pc:chgData name="Darnell Ford (student)" userId="60e3d762-46e2-4dc7-b2a6-4e9d10b38edb" providerId="ADAL" clId="{CDCF51ED-15B4-DF42-B508-006B84488BF0}" dt="2023-04-23T03:17:58.156" v="1455"/>
        <pc:sldMkLst>
          <pc:docMk/>
          <pc:sldMk cId="3491338551" sldId="259"/>
        </pc:sldMkLst>
        <pc:spChg chg="mod">
          <ac:chgData name="Darnell Ford (student)" userId="60e3d762-46e2-4dc7-b2a6-4e9d10b38edb" providerId="ADAL" clId="{CDCF51ED-15B4-DF42-B508-006B84488BF0}" dt="2023-04-23T03:14:00.341" v="1428" actId="26606"/>
          <ac:spMkLst>
            <pc:docMk/>
            <pc:sldMk cId="3491338551" sldId="259"/>
            <ac:spMk id="2" creationId="{0806FD74-8DED-7516-8C01-F5061AAD2E44}"/>
          </ac:spMkLst>
        </pc:spChg>
        <pc:spChg chg="mod">
          <ac:chgData name="Darnell Ford (student)" userId="60e3d762-46e2-4dc7-b2a6-4e9d10b38edb" providerId="ADAL" clId="{CDCF51ED-15B4-DF42-B508-006B84488BF0}" dt="2023-04-23T03:14:00.341" v="1428" actId="26606"/>
          <ac:spMkLst>
            <pc:docMk/>
            <pc:sldMk cId="3491338551" sldId="259"/>
            <ac:spMk id="4" creationId="{13924D0A-BE33-3CF0-E68B-C0AE7546D143}"/>
          </ac:spMkLst>
        </pc:spChg>
        <pc:spChg chg="add del">
          <ac:chgData name="Darnell Ford (student)" userId="60e3d762-46e2-4dc7-b2a6-4e9d10b38edb" providerId="ADAL" clId="{CDCF51ED-15B4-DF42-B508-006B84488BF0}" dt="2023-04-23T03:14:19.085" v="1441"/>
          <ac:spMkLst>
            <pc:docMk/>
            <pc:sldMk cId="3491338551" sldId="259"/>
            <ac:spMk id="26" creationId="{33E93247-6229-44AB-A550-739E971E690B}"/>
          </ac:spMkLst>
        </pc:spChg>
        <pc:spChg chg="add del">
          <ac:chgData name="Darnell Ford (student)" userId="60e3d762-46e2-4dc7-b2a6-4e9d10b38edb" providerId="ADAL" clId="{CDCF51ED-15B4-DF42-B508-006B84488BF0}" dt="2023-04-23T03:14:19.085" v="1441"/>
          <ac:spMkLst>
            <pc:docMk/>
            <pc:sldMk cId="3491338551" sldId="259"/>
            <ac:spMk id="28" creationId="{6BB6B482-ACCA-4938-8AEA-49D525C17221}"/>
          </ac:spMkLst>
        </pc:spChg>
        <pc:spChg chg="add del">
          <ac:chgData name="Darnell Ford (student)" userId="60e3d762-46e2-4dc7-b2a6-4e9d10b38edb" providerId="ADAL" clId="{CDCF51ED-15B4-DF42-B508-006B84488BF0}" dt="2023-04-23T03:14:19.085" v="1441"/>
          <ac:spMkLst>
            <pc:docMk/>
            <pc:sldMk cId="3491338551" sldId="259"/>
            <ac:spMk id="30" creationId="{612349FF-7742-42ED-ADF3-238B5DDD176C}"/>
          </ac:spMkLst>
        </pc:spChg>
        <pc:spChg chg="add del">
          <ac:chgData name="Darnell Ford (student)" userId="60e3d762-46e2-4dc7-b2a6-4e9d10b38edb" providerId="ADAL" clId="{CDCF51ED-15B4-DF42-B508-006B84488BF0}" dt="2023-04-23T03:14:00.341" v="1428" actId="26606"/>
          <ac:spMkLst>
            <pc:docMk/>
            <pc:sldMk cId="3491338551" sldId="259"/>
            <ac:spMk id="39" creationId="{660EB578-C970-4186-B93C-45851BBC6E34}"/>
          </ac:spMkLst>
        </pc:spChg>
        <pc:picChg chg="add del mod ord">
          <ac:chgData name="Darnell Ford (student)" userId="60e3d762-46e2-4dc7-b2a6-4e9d10b38edb" providerId="ADAL" clId="{CDCF51ED-15B4-DF42-B508-006B84488BF0}" dt="2023-04-23T03:14:34.457" v="1444" actId="21"/>
          <ac:picMkLst>
            <pc:docMk/>
            <pc:sldMk cId="3491338551" sldId="259"/>
            <ac:picMk id="5" creationId="{A7A6C030-96DB-51D1-00C9-ABE015315697}"/>
          </ac:picMkLst>
        </pc:picChg>
        <pc:cxnChg chg="add del">
          <ac:chgData name="Darnell Ford (student)" userId="60e3d762-46e2-4dc7-b2a6-4e9d10b38edb" providerId="ADAL" clId="{CDCF51ED-15B4-DF42-B508-006B84488BF0}" dt="2023-04-23T03:14:19.085" v="1441"/>
          <ac:cxnSpMkLst>
            <pc:docMk/>
            <pc:sldMk cId="3491338551" sldId="259"/>
            <ac:cxnSpMk id="22" creationId="{F64F9B95-9045-48D2-B9F3-2927E98F54AA}"/>
          </ac:cxnSpMkLst>
        </pc:cxnChg>
        <pc:cxnChg chg="add del">
          <ac:chgData name="Darnell Ford (student)" userId="60e3d762-46e2-4dc7-b2a6-4e9d10b38edb" providerId="ADAL" clId="{CDCF51ED-15B4-DF42-B508-006B84488BF0}" dt="2023-04-23T03:14:19.085" v="1441"/>
          <ac:cxnSpMkLst>
            <pc:docMk/>
            <pc:sldMk cId="3491338551" sldId="259"/>
            <ac:cxnSpMk id="24" creationId="{085AA86F-6A4D-4BCB-A045-D992CDC2959B}"/>
          </ac:cxnSpMkLst>
        </pc:cxnChg>
        <pc:cxnChg chg="add del">
          <ac:chgData name="Darnell Ford (student)" userId="60e3d762-46e2-4dc7-b2a6-4e9d10b38edb" providerId="ADAL" clId="{CDCF51ED-15B4-DF42-B508-006B84488BF0}" dt="2023-04-23T03:14:19.085" v="1441"/>
          <ac:cxnSpMkLst>
            <pc:docMk/>
            <pc:sldMk cId="3491338551" sldId="259"/>
            <ac:cxnSpMk id="32" creationId="{EE2E603F-4A95-4FE8-BB06-211DFD75DBEF}"/>
          </ac:cxnSpMkLst>
        </pc:cxnChg>
        <pc:cxnChg chg="add del">
          <ac:chgData name="Darnell Ford (student)" userId="60e3d762-46e2-4dc7-b2a6-4e9d10b38edb" providerId="ADAL" clId="{CDCF51ED-15B4-DF42-B508-006B84488BF0}" dt="2023-04-23T03:14:19.085" v="1441"/>
          <ac:cxnSpMkLst>
            <pc:docMk/>
            <pc:sldMk cId="3491338551" sldId="259"/>
            <ac:cxnSpMk id="34" creationId="{2CF06E40-3ECB-4820-95B5-8A70B07D4B47}"/>
          </ac:cxnSpMkLst>
        </pc:cxnChg>
        <pc:cxnChg chg="add del">
          <ac:chgData name="Darnell Ford (student)" userId="60e3d762-46e2-4dc7-b2a6-4e9d10b38edb" providerId="ADAL" clId="{CDCF51ED-15B4-DF42-B508-006B84488BF0}" dt="2023-04-23T03:14:00.341" v="1428" actId="26606"/>
          <ac:cxnSpMkLst>
            <pc:docMk/>
            <pc:sldMk cId="3491338551" sldId="259"/>
            <ac:cxnSpMk id="41" creationId="{CDF57B02-07BB-407B-BB36-06D9C64A673E}"/>
          </ac:cxnSpMkLst>
        </pc:cxnChg>
        <pc:cxnChg chg="add del">
          <ac:chgData name="Darnell Ford (student)" userId="60e3d762-46e2-4dc7-b2a6-4e9d10b38edb" providerId="ADAL" clId="{CDCF51ED-15B4-DF42-B508-006B84488BF0}" dt="2023-04-23T03:14:00.341" v="1428" actId="26606"/>
          <ac:cxnSpMkLst>
            <pc:docMk/>
            <pc:sldMk cId="3491338551" sldId="259"/>
            <ac:cxnSpMk id="43" creationId="{C6855964-C920-48EB-8804-74291211C8A9}"/>
          </ac:cxnSpMkLst>
        </pc:cxnChg>
      </pc:sldChg>
      <pc:sldChg chg="modSp mod setBg">
        <pc:chgData name="Darnell Ford (student)" userId="60e3d762-46e2-4dc7-b2a6-4e9d10b38edb" providerId="ADAL" clId="{CDCF51ED-15B4-DF42-B508-006B84488BF0}" dt="2023-04-23T03:20:41.071" v="1468" actId="1076"/>
        <pc:sldMkLst>
          <pc:docMk/>
          <pc:sldMk cId="2859360696" sldId="260"/>
        </pc:sldMkLst>
        <pc:spChg chg="mod">
          <ac:chgData name="Darnell Ford (student)" userId="60e3d762-46e2-4dc7-b2a6-4e9d10b38edb" providerId="ADAL" clId="{CDCF51ED-15B4-DF42-B508-006B84488BF0}" dt="2023-04-23T03:18:36.427" v="1456"/>
          <ac:spMkLst>
            <pc:docMk/>
            <pc:sldMk cId="2859360696" sldId="260"/>
            <ac:spMk id="2" creationId="{9E60ADEA-D9CB-25A5-29C2-DAEB4836D76D}"/>
          </ac:spMkLst>
        </pc:spChg>
        <pc:spChg chg="mod">
          <ac:chgData name="Darnell Ford (student)" userId="60e3d762-46e2-4dc7-b2a6-4e9d10b38edb" providerId="ADAL" clId="{CDCF51ED-15B4-DF42-B508-006B84488BF0}" dt="2023-04-23T03:20:41.071" v="1468" actId="1076"/>
          <ac:spMkLst>
            <pc:docMk/>
            <pc:sldMk cId="2859360696" sldId="260"/>
            <ac:spMk id="3" creationId="{DA0461D2-390F-2E65-5914-481F2864690F}"/>
          </ac:spMkLst>
        </pc:spChg>
      </pc:sldChg>
      <pc:sldChg chg="addSp modSp mod">
        <pc:chgData name="Darnell Ford (student)" userId="60e3d762-46e2-4dc7-b2a6-4e9d10b38edb" providerId="ADAL" clId="{CDCF51ED-15B4-DF42-B508-006B84488BF0}" dt="2023-04-23T03:23:08.465" v="1488" actId="1076"/>
        <pc:sldMkLst>
          <pc:docMk/>
          <pc:sldMk cId="101454480" sldId="261"/>
        </pc:sldMkLst>
        <pc:spChg chg="mod">
          <ac:chgData name="Darnell Ford (student)" userId="60e3d762-46e2-4dc7-b2a6-4e9d10b38edb" providerId="ADAL" clId="{CDCF51ED-15B4-DF42-B508-006B84488BF0}" dt="2023-04-23T03:23:08.465" v="1488" actId="1076"/>
          <ac:spMkLst>
            <pc:docMk/>
            <pc:sldMk cId="101454480" sldId="261"/>
            <ac:spMk id="2" creationId="{C8D91EBA-9538-F34B-B71E-4F78137C2D1B}"/>
          </ac:spMkLst>
        </pc:spChg>
        <pc:spChg chg="add mod">
          <ac:chgData name="Darnell Ford (student)" userId="60e3d762-46e2-4dc7-b2a6-4e9d10b38edb" providerId="ADAL" clId="{CDCF51ED-15B4-DF42-B508-006B84488BF0}" dt="2023-04-23T03:21:59.295" v="1477" actId="1076"/>
          <ac:spMkLst>
            <pc:docMk/>
            <pc:sldMk cId="101454480" sldId="261"/>
            <ac:spMk id="3" creationId="{38DFA741-521E-9B13-CCB7-8DC07BFC5B3B}"/>
          </ac:spMkLst>
        </pc:spChg>
        <pc:spChg chg="add mod">
          <ac:chgData name="Darnell Ford (student)" userId="60e3d762-46e2-4dc7-b2a6-4e9d10b38edb" providerId="ADAL" clId="{CDCF51ED-15B4-DF42-B508-006B84488BF0}" dt="2023-04-23T03:21:53.414" v="1476" actId="1076"/>
          <ac:spMkLst>
            <pc:docMk/>
            <pc:sldMk cId="101454480" sldId="261"/>
            <ac:spMk id="4" creationId="{28F868BA-7E6D-F67B-0A51-C34AC3880629}"/>
          </ac:spMkLst>
        </pc:spChg>
        <pc:picChg chg="mod">
          <ac:chgData name="Darnell Ford (student)" userId="60e3d762-46e2-4dc7-b2a6-4e9d10b38edb" providerId="ADAL" clId="{CDCF51ED-15B4-DF42-B508-006B84488BF0}" dt="2023-04-23T03:21:11.238" v="1469" actId="1076"/>
          <ac:picMkLst>
            <pc:docMk/>
            <pc:sldMk cId="101454480" sldId="261"/>
            <ac:picMk id="5" creationId="{2A03598C-A518-7813-4018-9EE9E30ED3DB}"/>
          </ac:picMkLst>
        </pc:picChg>
        <pc:picChg chg="mod">
          <ac:chgData name="Darnell Ford (student)" userId="60e3d762-46e2-4dc7-b2a6-4e9d10b38edb" providerId="ADAL" clId="{CDCF51ED-15B4-DF42-B508-006B84488BF0}" dt="2023-04-23T03:21:22.888" v="1470" actId="1076"/>
          <ac:picMkLst>
            <pc:docMk/>
            <pc:sldMk cId="101454480" sldId="261"/>
            <ac:picMk id="7" creationId="{6538A146-12E4-801C-3A4F-940BF59AA7B2}"/>
          </ac:picMkLst>
        </pc:picChg>
      </pc:sldChg>
      <pc:sldChg chg="addSp delSp modSp mod setBg">
        <pc:chgData name="Darnell Ford (student)" userId="60e3d762-46e2-4dc7-b2a6-4e9d10b38edb" providerId="ADAL" clId="{CDCF51ED-15B4-DF42-B508-006B84488BF0}" dt="2023-04-23T03:18:36.427" v="1456"/>
        <pc:sldMkLst>
          <pc:docMk/>
          <pc:sldMk cId="3808086219" sldId="262"/>
        </pc:sldMkLst>
        <pc:spChg chg="mod">
          <ac:chgData name="Darnell Ford (student)" userId="60e3d762-46e2-4dc7-b2a6-4e9d10b38edb" providerId="ADAL" clId="{CDCF51ED-15B4-DF42-B508-006B84488BF0}" dt="2023-04-23T03:18:36.427" v="1456"/>
          <ac:spMkLst>
            <pc:docMk/>
            <pc:sldMk cId="3808086219" sldId="262"/>
            <ac:spMk id="2" creationId="{BE161904-6457-DB4E-CBF7-D10AA032BF1E}"/>
          </ac:spMkLst>
        </pc:spChg>
        <pc:spChg chg="add del mod">
          <ac:chgData name="Darnell Ford (student)" userId="60e3d762-46e2-4dc7-b2a6-4e9d10b38edb" providerId="ADAL" clId="{CDCF51ED-15B4-DF42-B508-006B84488BF0}" dt="2023-04-19T15:41:28.624" v="726"/>
          <ac:spMkLst>
            <pc:docMk/>
            <pc:sldMk cId="3808086219" sldId="262"/>
            <ac:spMk id="3" creationId="{1DDCC48E-3E6F-2E6E-359D-CCECF07DA838}"/>
          </ac:spMkLst>
        </pc:spChg>
        <pc:spChg chg="add mod">
          <ac:chgData name="Darnell Ford (student)" userId="60e3d762-46e2-4dc7-b2a6-4e9d10b38edb" providerId="ADAL" clId="{CDCF51ED-15B4-DF42-B508-006B84488BF0}" dt="2023-04-19T15:43:01.877" v="729" actId="21"/>
          <ac:spMkLst>
            <pc:docMk/>
            <pc:sldMk cId="3808086219" sldId="262"/>
            <ac:spMk id="4" creationId="{02ABDCC1-884D-604C-92FE-BA61A3E710F1}"/>
          </ac:spMkLst>
        </pc:spChg>
        <pc:spChg chg="add del">
          <ac:chgData name="Darnell Ford (student)" userId="60e3d762-46e2-4dc7-b2a6-4e9d10b38edb" providerId="ADAL" clId="{CDCF51ED-15B4-DF42-B508-006B84488BF0}" dt="2023-04-19T15:41:25.612" v="724" actId="26606"/>
          <ac:spMkLst>
            <pc:docMk/>
            <pc:sldMk cId="3808086219" sldId="262"/>
            <ac:spMk id="1035" creationId="{33E93247-6229-44AB-A550-739E971E690B}"/>
          </ac:spMkLst>
        </pc:spChg>
        <pc:picChg chg="add del mod">
          <ac:chgData name="Darnell Ford (student)" userId="60e3d762-46e2-4dc7-b2a6-4e9d10b38edb" providerId="ADAL" clId="{CDCF51ED-15B4-DF42-B508-006B84488BF0}" dt="2023-04-19T15:43:01.877" v="729" actId="21"/>
          <ac:picMkLst>
            <pc:docMk/>
            <pc:sldMk cId="3808086219" sldId="262"/>
            <ac:picMk id="1026" creationId="{17524674-CA6A-6E69-CF2A-B3135454C43F}"/>
          </ac:picMkLst>
        </pc:picChg>
        <pc:cxnChg chg="add del">
          <ac:chgData name="Darnell Ford (student)" userId="60e3d762-46e2-4dc7-b2a6-4e9d10b38edb" providerId="ADAL" clId="{CDCF51ED-15B4-DF42-B508-006B84488BF0}" dt="2023-04-19T15:41:25.612" v="724" actId="26606"/>
          <ac:cxnSpMkLst>
            <pc:docMk/>
            <pc:sldMk cId="3808086219" sldId="262"/>
            <ac:cxnSpMk id="1031" creationId="{F64F9B95-9045-48D2-B9F3-2927E98F54AA}"/>
          </ac:cxnSpMkLst>
        </pc:cxnChg>
        <pc:cxnChg chg="add del">
          <ac:chgData name="Darnell Ford (student)" userId="60e3d762-46e2-4dc7-b2a6-4e9d10b38edb" providerId="ADAL" clId="{CDCF51ED-15B4-DF42-B508-006B84488BF0}" dt="2023-04-19T15:41:25.612" v="724" actId="26606"/>
          <ac:cxnSpMkLst>
            <pc:docMk/>
            <pc:sldMk cId="3808086219" sldId="262"/>
            <ac:cxnSpMk id="1033" creationId="{085AA86F-6A4D-4BCB-A045-D992CDC2959B}"/>
          </ac:cxnSpMkLst>
        </pc:cxnChg>
        <pc:cxnChg chg="add del">
          <ac:chgData name="Darnell Ford (student)" userId="60e3d762-46e2-4dc7-b2a6-4e9d10b38edb" providerId="ADAL" clId="{CDCF51ED-15B4-DF42-B508-006B84488BF0}" dt="2023-04-19T15:41:25.612" v="724" actId="26606"/>
          <ac:cxnSpMkLst>
            <pc:docMk/>
            <pc:sldMk cId="3808086219" sldId="262"/>
            <ac:cxnSpMk id="1037" creationId="{EE2E603F-4A95-4FE8-BB06-211DFD75DBEF}"/>
          </ac:cxnSpMkLst>
        </pc:cxnChg>
      </pc:sldChg>
    </pc:docChg>
  </pc:docChgLst>
  <pc:docChgLst>
    <pc:chgData name="Daniel Aranda Cabrera (student)" userId="S::daniel.arandacabrera@my.utsa.edu::7dcccebe-1de1-4d38-ae13-41e2be506e23" providerId="AD" clId="Web-{6C55873A-DCAD-F15C-14BC-E568564B0BD4}"/>
    <pc:docChg chg="addSld delSld modSld sldOrd">
      <pc:chgData name="Daniel Aranda Cabrera (student)" userId="S::daniel.arandacabrera@my.utsa.edu::7dcccebe-1de1-4d38-ae13-41e2be506e23" providerId="AD" clId="Web-{6C55873A-DCAD-F15C-14BC-E568564B0BD4}" dt="2023-04-17T17:42:18.301" v="88"/>
      <pc:docMkLst>
        <pc:docMk/>
      </pc:docMkLst>
      <pc:sldChg chg="delSp modSp">
        <pc:chgData name="Daniel Aranda Cabrera (student)" userId="S::daniel.arandacabrera@my.utsa.edu::7dcccebe-1de1-4d38-ae13-41e2be506e23" providerId="AD" clId="Web-{6C55873A-DCAD-F15C-14BC-E568564B0BD4}" dt="2023-04-17T17:42:18.301" v="88"/>
        <pc:sldMkLst>
          <pc:docMk/>
          <pc:sldMk cId="109857222" sldId="256"/>
        </pc:sldMkLst>
        <pc:spChg chg="mod">
          <ac:chgData name="Daniel Aranda Cabrera (student)" userId="S::daniel.arandacabrera@my.utsa.edu::7dcccebe-1de1-4d38-ae13-41e2be506e23" providerId="AD" clId="Web-{6C55873A-DCAD-F15C-14BC-E568564B0BD4}" dt="2023-04-17T17:29:12.889" v="59" actId="20577"/>
          <ac:spMkLst>
            <pc:docMk/>
            <pc:sldMk cId="109857222" sldId="256"/>
            <ac:spMk id="3" creationId="{00000000-0000-0000-0000-000000000000}"/>
          </ac:spMkLst>
        </pc:spChg>
        <pc:picChg chg="del">
          <ac:chgData name="Daniel Aranda Cabrera (student)" userId="S::daniel.arandacabrera@my.utsa.edu::7dcccebe-1de1-4d38-ae13-41e2be506e23" providerId="AD" clId="Web-{6C55873A-DCAD-F15C-14BC-E568564B0BD4}" dt="2023-04-17T17:31:30.820" v="70"/>
          <ac:picMkLst>
            <pc:docMk/>
            <pc:sldMk cId="109857222" sldId="256"/>
            <ac:picMk id="4" creationId="{45E58C36-0350-A934-68AD-C16B1185886A}"/>
          </ac:picMkLst>
        </pc:picChg>
        <pc:picChg chg="del">
          <ac:chgData name="Daniel Aranda Cabrera (student)" userId="S::daniel.arandacabrera@my.utsa.edu::7dcccebe-1de1-4d38-ae13-41e2be506e23" providerId="AD" clId="Web-{6C55873A-DCAD-F15C-14BC-E568564B0BD4}" dt="2023-04-17T17:40:47.201" v="82"/>
          <ac:picMkLst>
            <pc:docMk/>
            <pc:sldMk cId="109857222" sldId="256"/>
            <ac:picMk id="4" creationId="{C5B0605F-32C1-0B55-6DEB-0E3863286973}"/>
          </ac:picMkLst>
        </pc:picChg>
        <pc:picChg chg="del">
          <ac:chgData name="Daniel Aranda Cabrera (student)" userId="S::daniel.arandacabrera@my.utsa.edu::7dcccebe-1de1-4d38-ae13-41e2be506e23" providerId="AD" clId="Web-{6C55873A-DCAD-F15C-14BC-E568564B0BD4}" dt="2023-04-17T17:35:31.977" v="72"/>
          <ac:picMkLst>
            <pc:docMk/>
            <pc:sldMk cId="109857222" sldId="256"/>
            <ac:picMk id="4" creationId="{D0A597DF-FDB9-6CF0-088F-108EBAA94878}"/>
          </ac:picMkLst>
        </pc:picChg>
        <pc:picChg chg="del">
          <ac:chgData name="Daniel Aranda Cabrera (student)" userId="S::daniel.arandacabrera@my.utsa.edu::7dcccebe-1de1-4d38-ae13-41e2be506e23" providerId="AD" clId="Web-{6C55873A-DCAD-F15C-14BC-E568564B0BD4}" dt="2023-04-17T17:40:44.967" v="81"/>
          <ac:picMkLst>
            <pc:docMk/>
            <pc:sldMk cId="109857222" sldId="256"/>
            <ac:picMk id="5" creationId="{09A924BE-A4D4-B275-F1D1-0F2089906C20}"/>
          </ac:picMkLst>
        </pc:picChg>
        <pc:picChg chg="del mod">
          <ac:chgData name="Daniel Aranda Cabrera (student)" userId="S::daniel.arandacabrera@my.utsa.edu::7dcccebe-1de1-4d38-ae13-41e2be506e23" providerId="AD" clId="Web-{6C55873A-DCAD-F15C-14BC-E568564B0BD4}" dt="2023-04-17T17:36:00.463" v="76"/>
          <ac:picMkLst>
            <pc:docMk/>
            <pc:sldMk cId="109857222" sldId="256"/>
            <ac:picMk id="5" creationId="{2908696C-99FB-1C88-6E69-F907A58B30EB}"/>
          </ac:picMkLst>
        </pc:picChg>
        <pc:picChg chg="del mod">
          <ac:chgData name="Daniel Aranda Cabrera (student)" userId="S::daniel.arandacabrera@my.utsa.edu::7dcccebe-1de1-4d38-ae13-41e2be506e23" providerId="AD" clId="Web-{6C55873A-DCAD-F15C-14BC-E568564B0BD4}" dt="2023-04-17T17:42:18.301" v="88"/>
          <ac:picMkLst>
            <pc:docMk/>
            <pc:sldMk cId="109857222" sldId="256"/>
            <ac:picMk id="6" creationId="{70A0E993-ED54-F88B-F5B0-62932AF09053}"/>
          </ac:picMkLst>
        </pc:picChg>
        <pc:picChg chg="mod">
          <ac:chgData name="Daniel Aranda Cabrera (student)" userId="S::daniel.arandacabrera@my.utsa.edu::7dcccebe-1de1-4d38-ae13-41e2be506e23" providerId="AD" clId="Web-{6C55873A-DCAD-F15C-14BC-E568564B0BD4}" dt="2023-04-17T17:36:22.871" v="79" actId="1076"/>
          <ac:picMkLst>
            <pc:docMk/>
            <pc:sldMk cId="109857222" sldId="256"/>
            <ac:picMk id="9" creationId="{7019B4E2-7F93-052D-CD2E-9EC48090BE6A}"/>
          </ac:picMkLst>
        </pc:picChg>
        <pc:picChg chg="del">
          <ac:chgData name="Daniel Aranda Cabrera (student)" userId="S::daniel.arandacabrera@my.utsa.edu::7dcccebe-1de1-4d38-ae13-41e2be506e23" providerId="AD" clId="Web-{6C55873A-DCAD-F15C-14BC-E568564B0BD4}" dt="2023-04-17T17:40:48.529" v="83"/>
          <ac:picMkLst>
            <pc:docMk/>
            <pc:sldMk cId="109857222" sldId="256"/>
            <ac:picMk id="11" creationId="{8EBF4BC2-6D11-4DE6-B0CD-DD351DD253C1}"/>
          </ac:picMkLst>
        </pc:picChg>
      </pc:sldChg>
      <pc:sldChg chg="modSp">
        <pc:chgData name="Daniel Aranda Cabrera (student)" userId="S::daniel.arandacabrera@my.utsa.edu::7dcccebe-1de1-4d38-ae13-41e2be506e23" providerId="AD" clId="Web-{6C55873A-DCAD-F15C-14BC-E568564B0BD4}" dt="2023-04-17T17:30:30.785" v="67" actId="20577"/>
        <pc:sldMkLst>
          <pc:docMk/>
          <pc:sldMk cId="3354035731" sldId="257"/>
        </pc:sldMkLst>
        <pc:spChg chg="mod">
          <ac:chgData name="Daniel Aranda Cabrera (student)" userId="S::daniel.arandacabrera@my.utsa.edu::7dcccebe-1de1-4d38-ae13-41e2be506e23" providerId="AD" clId="Web-{6C55873A-DCAD-F15C-14BC-E568564B0BD4}" dt="2023-04-17T17:30:30.785" v="67" actId="20577"/>
          <ac:spMkLst>
            <pc:docMk/>
            <pc:sldMk cId="3354035731" sldId="257"/>
            <ac:spMk id="2" creationId="{F49AEDE9-43E5-C1DF-23D6-B6C4DEB44E19}"/>
          </ac:spMkLst>
        </pc:spChg>
      </pc:sldChg>
      <pc:sldChg chg="modSp new">
        <pc:chgData name="Daniel Aranda Cabrera (student)" userId="S::daniel.arandacabrera@my.utsa.edu::7dcccebe-1de1-4d38-ae13-41e2be506e23" providerId="AD" clId="Web-{6C55873A-DCAD-F15C-14BC-E568564B0BD4}" dt="2023-04-17T17:28:54.325" v="48" actId="20577"/>
        <pc:sldMkLst>
          <pc:docMk/>
          <pc:sldMk cId="2859360696" sldId="260"/>
        </pc:sldMkLst>
        <pc:spChg chg="mod">
          <ac:chgData name="Daniel Aranda Cabrera (student)" userId="S::daniel.arandacabrera@my.utsa.edu::7dcccebe-1de1-4d38-ae13-41e2be506e23" providerId="AD" clId="Web-{6C55873A-DCAD-F15C-14BC-E568564B0BD4}" dt="2023-04-17T17:28:54.325" v="48" actId="20577"/>
          <ac:spMkLst>
            <pc:docMk/>
            <pc:sldMk cId="2859360696" sldId="260"/>
            <ac:spMk id="2" creationId="{9E60ADEA-D9CB-25A5-29C2-DAEB4836D76D}"/>
          </ac:spMkLst>
        </pc:spChg>
      </pc:sldChg>
      <pc:sldChg chg="modSp new ord">
        <pc:chgData name="Daniel Aranda Cabrera (student)" userId="S::daniel.arandacabrera@my.utsa.edu::7dcccebe-1de1-4d38-ae13-41e2be506e23" providerId="AD" clId="Web-{6C55873A-DCAD-F15C-14BC-E568564B0BD4}" dt="2023-04-17T17:39:52.119" v="80"/>
        <pc:sldMkLst>
          <pc:docMk/>
          <pc:sldMk cId="101454480" sldId="261"/>
        </pc:sldMkLst>
        <pc:spChg chg="mod">
          <ac:chgData name="Daniel Aranda Cabrera (student)" userId="S::daniel.arandacabrera@my.utsa.edu::7dcccebe-1de1-4d38-ae13-41e2be506e23" providerId="AD" clId="Web-{6C55873A-DCAD-F15C-14BC-E568564B0BD4}" dt="2023-04-17T17:27:59.118" v="42" actId="20577"/>
          <ac:spMkLst>
            <pc:docMk/>
            <pc:sldMk cId="101454480" sldId="261"/>
            <ac:spMk id="2" creationId="{C8D91EBA-9538-F34B-B71E-4F78137C2D1B}"/>
          </ac:spMkLst>
        </pc:spChg>
      </pc:sldChg>
      <pc:sldChg chg="modSp new">
        <pc:chgData name="Daniel Aranda Cabrera (student)" userId="S::daniel.arandacabrera@my.utsa.edu::7dcccebe-1de1-4d38-ae13-41e2be506e23" providerId="AD" clId="Web-{6C55873A-DCAD-F15C-14BC-E568564B0BD4}" dt="2023-04-17T17:27:38.461" v="27" actId="20577"/>
        <pc:sldMkLst>
          <pc:docMk/>
          <pc:sldMk cId="3808086219" sldId="262"/>
        </pc:sldMkLst>
        <pc:spChg chg="mod">
          <ac:chgData name="Daniel Aranda Cabrera (student)" userId="S::daniel.arandacabrera@my.utsa.edu::7dcccebe-1de1-4d38-ae13-41e2be506e23" providerId="AD" clId="Web-{6C55873A-DCAD-F15C-14BC-E568564B0BD4}" dt="2023-04-17T17:27:38.461" v="27" actId="20577"/>
          <ac:spMkLst>
            <pc:docMk/>
            <pc:sldMk cId="3808086219" sldId="262"/>
            <ac:spMk id="2" creationId="{BE161904-6457-DB4E-CBF7-D10AA032BF1E}"/>
          </ac:spMkLst>
        </pc:spChg>
      </pc:sldChg>
      <pc:sldChg chg="new del ord">
        <pc:chgData name="Daniel Aranda Cabrera (student)" userId="S::daniel.arandacabrera@my.utsa.edu::7dcccebe-1de1-4d38-ae13-41e2be506e23" providerId="AD" clId="Web-{6C55873A-DCAD-F15C-14BC-E568564B0BD4}" dt="2023-04-17T17:33:02.701" v="71"/>
        <pc:sldMkLst>
          <pc:docMk/>
          <pc:sldMk cId="1445418154" sldId="263"/>
        </pc:sldMkLst>
      </pc:sldChg>
    </pc:docChg>
  </pc:docChgLst>
  <pc:docChgLst>
    <pc:chgData name="William Soper (student)" userId="S::william.soper@my.utsa.edu::eb815614-75d7-4271-9634-360602813ee8" providerId="AD" clId="Web-{9F5CB9A0-D318-9A7C-DB13-16707A6A9FDF}"/>
    <pc:docChg chg="modSld">
      <pc:chgData name="William Soper (student)" userId="S::william.soper@my.utsa.edu::eb815614-75d7-4271-9634-360602813ee8" providerId="AD" clId="Web-{9F5CB9A0-D318-9A7C-DB13-16707A6A9FDF}" dt="2023-04-17T17:22:04.130" v="52" actId="20577"/>
      <pc:docMkLst>
        <pc:docMk/>
      </pc:docMkLst>
      <pc:sldChg chg="modSp">
        <pc:chgData name="William Soper (student)" userId="S::william.soper@my.utsa.edu::eb815614-75d7-4271-9634-360602813ee8" providerId="AD" clId="Web-{9F5CB9A0-D318-9A7C-DB13-16707A6A9FDF}" dt="2023-04-17T17:22:04.130" v="52" actId="20577"/>
        <pc:sldMkLst>
          <pc:docMk/>
          <pc:sldMk cId="109857222" sldId="256"/>
        </pc:sldMkLst>
        <pc:spChg chg="mod">
          <ac:chgData name="William Soper (student)" userId="S::william.soper@my.utsa.edu::eb815614-75d7-4271-9634-360602813ee8" providerId="AD" clId="Web-{9F5CB9A0-D318-9A7C-DB13-16707A6A9FDF}" dt="2023-04-17T17:20:55.377" v="9" actId="20577"/>
          <ac:spMkLst>
            <pc:docMk/>
            <pc:sldMk cId="109857222" sldId="256"/>
            <ac:spMk id="2" creationId="{00000000-0000-0000-0000-000000000000}"/>
          </ac:spMkLst>
        </pc:spChg>
        <pc:spChg chg="mod">
          <ac:chgData name="William Soper (student)" userId="S::william.soper@my.utsa.edu::eb815614-75d7-4271-9634-360602813ee8" providerId="AD" clId="Web-{9F5CB9A0-D318-9A7C-DB13-16707A6A9FDF}" dt="2023-04-17T17:22:04.130" v="52" actId="20577"/>
          <ac:spMkLst>
            <pc:docMk/>
            <pc:sldMk cId="109857222" sldId="256"/>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3E8B1C-86EF-43CF-8304-249481088644}" type="datetimeFigureOut">
              <a:rPr lang="en-US" smtClean="0"/>
              <a:t>4/22/23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645014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3E8B1C-86EF-43CF-8304-249481088644}" type="datetimeFigureOut">
              <a:rPr lang="en-US" smtClean="0"/>
              <a:pPr/>
              <a:t>4/22/23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B2ADC-AF19-4574-8C10-79B5B04FCA27}" type="slidenum">
              <a:rPr lang="en-US" smtClean="0"/>
              <a:pPr/>
              <a:t>‹#›</a:t>
            </a:fld>
            <a:endParaRPr lang="en-US"/>
          </a:p>
        </p:txBody>
      </p:sp>
    </p:spTree>
    <p:extLst>
      <p:ext uri="{BB962C8B-B14F-4D97-AF65-F5344CB8AC3E}">
        <p14:creationId xmlns:p14="http://schemas.microsoft.com/office/powerpoint/2010/main" val="2903009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3E8B1C-86EF-43CF-8304-249481088644}" type="datetimeFigureOut">
              <a:rPr lang="en-US" smtClean="0"/>
              <a:pPr/>
              <a:t>4/22/23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pPr/>
              <a:t>‹#›</a:t>
            </a:fld>
            <a:endParaRPr lang="en-US"/>
          </a:p>
        </p:txBody>
      </p:sp>
    </p:spTree>
    <p:extLst>
      <p:ext uri="{BB962C8B-B14F-4D97-AF65-F5344CB8AC3E}">
        <p14:creationId xmlns:p14="http://schemas.microsoft.com/office/powerpoint/2010/main" val="19360120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2F3E8B1C-86EF-43CF-8304-249481088644}" type="datetimeFigureOut">
              <a:rPr lang="en-US" smtClean="0"/>
              <a:pPr/>
              <a:t>4/22/23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pPr/>
              <a:t>‹#›</a:t>
            </a:fld>
            <a:endParaRPr lang="en-US"/>
          </a:p>
        </p:txBody>
      </p:sp>
    </p:spTree>
    <p:extLst>
      <p:ext uri="{BB962C8B-B14F-4D97-AF65-F5344CB8AC3E}">
        <p14:creationId xmlns:p14="http://schemas.microsoft.com/office/powerpoint/2010/main" val="20287650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2F3E8B1C-86EF-43CF-8304-249481088644}" type="datetimeFigureOut">
              <a:rPr lang="en-US" smtClean="0"/>
              <a:pPr/>
              <a:t>4/22/23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pPr/>
              <a:t>‹#›</a:t>
            </a:fld>
            <a:endParaRPr lang="en-US"/>
          </a:p>
        </p:txBody>
      </p:sp>
    </p:spTree>
    <p:extLst>
      <p:ext uri="{BB962C8B-B14F-4D97-AF65-F5344CB8AC3E}">
        <p14:creationId xmlns:p14="http://schemas.microsoft.com/office/powerpoint/2010/main" val="28214906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3E8B1C-86EF-43CF-8304-249481088644}" type="datetimeFigureOut">
              <a:rPr lang="en-US" smtClean="0"/>
              <a:pPr/>
              <a:t>4/22/23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pPr/>
              <a:t>‹#›</a:t>
            </a:fld>
            <a:endParaRPr lang="en-US"/>
          </a:p>
        </p:txBody>
      </p:sp>
    </p:spTree>
    <p:extLst>
      <p:ext uri="{BB962C8B-B14F-4D97-AF65-F5344CB8AC3E}">
        <p14:creationId xmlns:p14="http://schemas.microsoft.com/office/powerpoint/2010/main" val="29852804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3E8B1C-86EF-43CF-8304-249481088644}" type="datetimeFigureOut">
              <a:rPr lang="en-US" smtClean="0"/>
              <a:pPr/>
              <a:t>4/22/23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pPr/>
              <a:t>‹#›</a:t>
            </a:fld>
            <a:endParaRPr lang="en-US"/>
          </a:p>
        </p:txBody>
      </p:sp>
    </p:spTree>
    <p:extLst>
      <p:ext uri="{BB962C8B-B14F-4D97-AF65-F5344CB8AC3E}">
        <p14:creationId xmlns:p14="http://schemas.microsoft.com/office/powerpoint/2010/main" val="12346622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3E8B1C-86EF-43CF-8304-249481088644}" type="datetimeFigureOut">
              <a:rPr lang="en-US" smtClean="0"/>
              <a:t>4/22/23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2595042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3E8B1C-86EF-43CF-8304-249481088644}" type="datetimeFigureOut">
              <a:rPr lang="en-US" smtClean="0"/>
              <a:t>4/22/23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173311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3E8B1C-86EF-43CF-8304-249481088644}" type="datetimeFigureOut">
              <a:rPr lang="en-US" smtClean="0"/>
              <a:t>4/22/23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345986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3E8B1C-86EF-43CF-8304-249481088644}" type="datetimeFigureOut">
              <a:rPr lang="en-US" smtClean="0"/>
              <a:t>4/22/23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642528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3E8B1C-86EF-43CF-8304-249481088644}" type="datetimeFigureOut">
              <a:rPr lang="en-US" smtClean="0"/>
              <a:t>4/22/23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86134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3E8B1C-86EF-43CF-8304-249481088644}" type="datetimeFigureOut">
              <a:rPr lang="en-US" smtClean="0"/>
              <a:t>4/22/23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994664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3E8B1C-86EF-43CF-8304-249481088644}" type="datetimeFigureOut">
              <a:rPr lang="en-US" smtClean="0"/>
              <a:t>4/22/23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152431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3E8B1C-86EF-43CF-8304-249481088644}" type="datetimeFigureOut">
              <a:rPr lang="en-US" smtClean="0"/>
              <a:t>4/22/23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229244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3E8B1C-86EF-43CF-8304-249481088644}" type="datetimeFigureOut">
              <a:rPr lang="en-US" smtClean="0"/>
              <a:t>4/22/23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58062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2F3E8B1C-86EF-43CF-8304-249481088644}" type="datetimeFigureOut">
              <a:rPr lang="en-US" smtClean="0"/>
              <a:t>4/22/23</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893728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2F3E8B1C-86EF-43CF-8304-249481088644}" type="datetimeFigureOut">
              <a:rPr lang="en-US" smtClean="0"/>
              <a:pPr/>
              <a:t>4/22/23</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C3DB2ADC-AF19-4574-8C10-79B5B04FCA27}" type="slidenum">
              <a:rPr lang="en-US" smtClean="0"/>
              <a:pPr/>
              <a:t>‹#›</a:t>
            </a:fld>
            <a:endParaRPr lang="en-US"/>
          </a:p>
        </p:txBody>
      </p:sp>
    </p:spTree>
    <p:extLst>
      <p:ext uri="{BB962C8B-B14F-4D97-AF65-F5344CB8AC3E}">
        <p14:creationId xmlns:p14="http://schemas.microsoft.com/office/powerpoint/2010/main" val="867723061"/>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hyperlink" Target="https://musicsheets.org/golden-hour/" TargetMode="External"/><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3" descr="Close-up of circuit board">
            <a:extLst>
              <a:ext uri="{FF2B5EF4-FFF2-40B4-BE49-F238E27FC236}">
                <a16:creationId xmlns:a16="http://schemas.microsoft.com/office/drawing/2014/main" id="{3E2541B2-2DB7-0C06-E535-8B6A2CF20228}"/>
              </a:ext>
            </a:extLst>
          </p:cNvPr>
          <p:cNvPicPr>
            <a:picLocks noChangeAspect="1"/>
          </p:cNvPicPr>
          <p:nvPr/>
        </p:nvPicPr>
        <p:blipFill rotWithShape="1">
          <a:blip r:embed="rId2"/>
          <a:srcRect t="11570" b="4160"/>
          <a:stretch/>
        </p:blipFill>
        <p:spPr>
          <a:xfrm>
            <a:off x="20" y="10"/>
            <a:ext cx="12191980" cy="6857990"/>
          </a:xfrm>
          <a:prstGeom prst="rect">
            <a:avLst/>
          </a:prstGeom>
        </p:spPr>
      </p:pic>
      <p:sp>
        <p:nvSpPr>
          <p:cNvPr id="2" name="Title 1"/>
          <p:cNvSpPr>
            <a:spLocks noGrp="1"/>
          </p:cNvSpPr>
          <p:nvPr>
            <p:ph type="ctrTitle"/>
          </p:nvPr>
        </p:nvSpPr>
        <p:spPr>
          <a:xfrm>
            <a:off x="695323" y="2244909"/>
            <a:ext cx="4693473" cy="3954040"/>
          </a:xfrm>
        </p:spPr>
        <p:txBody>
          <a:bodyPr anchor="b">
            <a:normAutofit/>
          </a:bodyPr>
          <a:lstStyle/>
          <a:p>
            <a:r>
              <a:rPr lang="en-US">
                <a:solidFill>
                  <a:srgbClr val="FFFFFF"/>
                </a:solidFill>
              </a:rPr>
              <a:t>ARDUINO CODING PROJECT</a:t>
            </a:r>
          </a:p>
        </p:txBody>
      </p:sp>
      <p:sp>
        <p:nvSpPr>
          <p:cNvPr id="3" name="Subtitle 2"/>
          <p:cNvSpPr>
            <a:spLocks noGrp="1"/>
          </p:cNvSpPr>
          <p:nvPr>
            <p:ph type="subTitle" idx="1"/>
          </p:nvPr>
        </p:nvSpPr>
        <p:spPr>
          <a:xfrm>
            <a:off x="695324" y="659052"/>
            <a:ext cx="5819775" cy="670945"/>
          </a:xfrm>
        </p:spPr>
        <p:txBody>
          <a:bodyPr anchor="t">
            <a:normAutofit/>
          </a:bodyPr>
          <a:lstStyle/>
          <a:p>
            <a:pPr>
              <a:lnSpc>
                <a:spcPct val="110000"/>
              </a:lnSpc>
            </a:pPr>
            <a:r>
              <a:rPr lang="en-US" sz="1700" dirty="0">
                <a:solidFill>
                  <a:srgbClr val="FFFFFF"/>
                </a:solidFill>
              </a:rPr>
              <a:t>BY WILLIAM SOPER, MONTY VILLEGAS VERSCHOYLE, DANIEL ARANDA, DARNELL FORD</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2B269D-9227-03E5-DCB8-888BDD29002D}"/>
              </a:ext>
            </a:extLst>
          </p:cNvPr>
          <p:cNvSpPr>
            <a:spLocks noGrp="1"/>
          </p:cNvSpPr>
          <p:nvPr>
            <p:ph type="title"/>
          </p:nvPr>
        </p:nvSpPr>
        <p:spPr>
          <a:xfrm>
            <a:off x="700635" y="922096"/>
            <a:ext cx="10691265" cy="778117"/>
          </a:xfrm>
        </p:spPr>
        <p:txBody>
          <a:bodyPr/>
          <a:lstStyle/>
          <a:p>
            <a:pPr algn="ctr"/>
            <a:r>
              <a:rPr lang="en-US"/>
              <a:t>SONG CHOICE</a:t>
            </a:r>
          </a:p>
        </p:txBody>
      </p:sp>
      <p:pic>
        <p:nvPicPr>
          <p:cNvPr id="1026" name="Picture 2" descr="Top 5 Tips to Make the Most Out of Golden Hour in Photography">
            <a:extLst>
              <a:ext uri="{FF2B5EF4-FFF2-40B4-BE49-F238E27FC236}">
                <a16:creationId xmlns:a16="http://schemas.microsoft.com/office/drawing/2014/main" id="{E98B40A0-1362-3955-361D-4C1417A4D3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4" y="2346446"/>
            <a:ext cx="3666389" cy="274979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olden Hour - song and lyrics by InRp | Spotify">
            <a:extLst>
              <a:ext uri="{FF2B5EF4-FFF2-40B4-BE49-F238E27FC236}">
                <a16:creationId xmlns:a16="http://schemas.microsoft.com/office/drawing/2014/main" id="{74656B71-40DB-50B7-E1E3-C59F235022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3356" y="1700213"/>
            <a:ext cx="4205288" cy="420528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Who is JVKE? The viral TikTok star rising on the charts with Golden Hour">
            <a:extLst>
              <a:ext uri="{FF2B5EF4-FFF2-40B4-BE49-F238E27FC236}">
                <a16:creationId xmlns:a16="http://schemas.microsoft.com/office/drawing/2014/main" id="{3A9B251F-137F-4323-8B83-ADC718A6047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2311" r="17871"/>
          <a:stretch/>
        </p:blipFill>
        <p:spPr bwMode="auto">
          <a:xfrm>
            <a:off x="8344637" y="2346445"/>
            <a:ext cx="3638563" cy="2749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26153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6000" b="-1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6FD74-8DED-7516-8C01-F5061AAD2E44}"/>
              </a:ext>
            </a:extLst>
          </p:cNvPr>
          <p:cNvSpPr>
            <a:spLocks noGrp="1"/>
          </p:cNvSpPr>
          <p:nvPr>
            <p:ph type="title"/>
          </p:nvPr>
        </p:nvSpPr>
        <p:spPr>
          <a:xfrm>
            <a:off x="647700" y="871758"/>
            <a:ext cx="10747611" cy="1016487"/>
          </a:xfrm>
        </p:spPr>
        <p:txBody>
          <a:bodyPr vert="horz" lIns="91440" tIns="45720" rIns="91440" bIns="45720" rtlCol="0" anchor="t">
            <a:normAutofit/>
          </a:bodyPr>
          <a:lstStyle/>
          <a:p>
            <a:pPr algn="ctr"/>
            <a:r>
              <a:rPr lang="en-US" sz="4400">
                <a:latin typeface="Univers Condensed"/>
                <a:cs typeface="Times New Roman"/>
              </a:rPr>
              <a:t>Song Background</a:t>
            </a:r>
          </a:p>
        </p:txBody>
      </p:sp>
      <p:sp>
        <p:nvSpPr>
          <p:cNvPr id="4" name="TextBox 3">
            <a:extLst>
              <a:ext uri="{FF2B5EF4-FFF2-40B4-BE49-F238E27FC236}">
                <a16:creationId xmlns:a16="http://schemas.microsoft.com/office/drawing/2014/main" id="{13924D0A-BE33-3CF0-E68B-C0AE7546D143}"/>
              </a:ext>
            </a:extLst>
          </p:cNvPr>
          <p:cNvSpPr txBox="1"/>
          <p:nvPr/>
        </p:nvSpPr>
        <p:spPr>
          <a:xfrm>
            <a:off x="988475" y="1489956"/>
            <a:ext cx="10207388"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a:t>JVKE says that the composition of the piano in the song was heavily influence by Franz Liszt, who is an 1800s composer whose music he played while being classically instructed in piano. </a:t>
            </a:r>
          </a:p>
          <a:p>
            <a:pPr marL="285750" indent="-285750">
              <a:buFont typeface="Arial" panose="020B0604020202020204" pitchFamily="34" charset="0"/>
              <a:buChar char="•"/>
            </a:pPr>
            <a:endParaRPr lang="en-US"/>
          </a:p>
          <a:p>
            <a:endParaRPr lang="en-US"/>
          </a:p>
          <a:p>
            <a:endParaRPr lang="en-US"/>
          </a:p>
          <a:p>
            <a:pPr marL="285750" indent="-285750">
              <a:buFont typeface="Arial" panose="020B0604020202020204" pitchFamily="34" charset="0"/>
              <a:buChar char="•"/>
            </a:pPr>
            <a:r>
              <a:rPr lang="en-US"/>
              <a:t>He had written the song to be about falling in love, illustrated by the first few lines of the song.</a:t>
            </a:r>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endParaRPr lang="en-US"/>
          </a:p>
          <a:p>
            <a:endParaRPr lang="en-US"/>
          </a:p>
          <a:p>
            <a:pPr marL="285750" indent="-285750">
              <a:buFont typeface="Arial" panose="020B0604020202020204" pitchFamily="34" charset="0"/>
              <a:buChar char="•"/>
            </a:pPr>
            <a:r>
              <a:rPr lang="en-US"/>
              <a:t>JVKE wrote and produced "Golden Hour" with his brother, Zac Lawson. </a:t>
            </a:r>
          </a:p>
          <a:p>
            <a:endParaRPr lang="en-US"/>
          </a:p>
          <a:p>
            <a:endParaRPr lang="en-US"/>
          </a:p>
          <a:p>
            <a:r>
              <a:rPr lang="en-US"/>
              <a:t> </a:t>
            </a:r>
          </a:p>
          <a:p>
            <a:r>
              <a:rPr lang="en-US"/>
              <a:t>The website used as a reference to transcribe the sheet music was, “</a:t>
            </a:r>
            <a:r>
              <a:rPr lang="en-US">
                <a:hlinkClick r:id="rId3">
                  <a:extLst>
                    <a:ext uri="{A12FA001-AC4F-418D-AE19-62706E023703}">
                      <ahyp:hlinkClr xmlns:ahyp="http://schemas.microsoft.com/office/drawing/2018/hyperlinkcolor" val="tx"/>
                    </a:ext>
                  </a:extLst>
                </a:hlinkClick>
              </a:rPr>
              <a:t>https://musicsheets.org/golden-hour/</a:t>
            </a:r>
            <a:r>
              <a:rPr lang="en-US"/>
              <a:t>”</a:t>
            </a:r>
          </a:p>
        </p:txBody>
      </p:sp>
    </p:spTree>
    <p:extLst>
      <p:ext uri="{BB962C8B-B14F-4D97-AF65-F5344CB8AC3E}">
        <p14:creationId xmlns:p14="http://schemas.microsoft.com/office/powerpoint/2010/main" val="34913385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AEDE9-43E5-C1DF-23D6-B6C4DEB44E19}"/>
              </a:ext>
            </a:extLst>
          </p:cNvPr>
          <p:cNvSpPr>
            <a:spLocks noGrp="1"/>
          </p:cNvSpPr>
          <p:nvPr>
            <p:ph type="title"/>
          </p:nvPr>
        </p:nvSpPr>
        <p:spPr/>
        <p:txBody>
          <a:bodyPr/>
          <a:lstStyle/>
          <a:p>
            <a:pPr algn="ctr"/>
            <a:r>
              <a:rPr lang="en-US"/>
              <a:t>The Code</a:t>
            </a:r>
          </a:p>
        </p:txBody>
      </p:sp>
      <p:pic>
        <p:nvPicPr>
          <p:cNvPr id="4" name="Picture 4" descr="Text&#10;&#10;Description automatically generated">
            <a:extLst>
              <a:ext uri="{FF2B5EF4-FFF2-40B4-BE49-F238E27FC236}">
                <a16:creationId xmlns:a16="http://schemas.microsoft.com/office/drawing/2014/main" id="{6F7C6BFD-F7C6-43D2-788A-6C6C76A9C4E5}"/>
              </a:ext>
            </a:extLst>
          </p:cNvPr>
          <p:cNvPicPr>
            <a:picLocks noGrp="1" noChangeAspect="1"/>
          </p:cNvPicPr>
          <p:nvPr>
            <p:ph idx="1"/>
          </p:nvPr>
        </p:nvPicPr>
        <p:blipFill>
          <a:blip r:embed="rId2"/>
          <a:stretch>
            <a:fillRect/>
          </a:stretch>
        </p:blipFill>
        <p:spPr>
          <a:xfrm>
            <a:off x="8474732" y="689514"/>
            <a:ext cx="2910920" cy="3636088"/>
          </a:xfrm>
        </p:spPr>
      </p:pic>
      <p:sp>
        <p:nvSpPr>
          <p:cNvPr id="5" name="TextBox 4">
            <a:extLst>
              <a:ext uri="{FF2B5EF4-FFF2-40B4-BE49-F238E27FC236}">
                <a16:creationId xmlns:a16="http://schemas.microsoft.com/office/drawing/2014/main" id="{8B6FE460-7681-64EE-4333-F28022395246}"/>
              </a:ext>
            </a:extLst>
          </p:cNvPr>
          <p:cNvSpPr txBox="1"/>
          <p:nvPr/>
        </p:nvSpPr>
        <p:spPr>
          <a:xfrm>
            <a:off x="696603" y="1920840"/>
            <a:ext cx="4819366"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We wrote the delay to serve as pauses that each note is written with. Instead of typing the delays length for each note, we coded it to allow us to type just the type of rest each note has.</a:t>
            </a:r>
          </a:p>
          <a:p>
            <a:endParaRPr lang="en-US" dirty="0"/>
          </a:p>
          <a:p>
            <a:endParaRPr lang="en-US" dirty="0"/>
          </a:p>
        </p:txBody>
      </p:sp>
      <p:pic>
        <p:nvPicPr>
          <p:cNvPr id="6" name="Picture 6" descr="Text&#10;&#10;Description automatically generated">
            <a:extLst>
              <a:ext uri="{FF2B5EF4-FFF2-40B4-BE49-F238E27FC236}">
                <a16:creationId xmlns:a16="http://schemas.microsoft.com/office/drawing/2014/main" id="{7890D698-A53A-894A-ECBD-70E037242EF8}"/>
              </a:ext>
            </a:extLst>
          </p:cNvPr>
          <p:cNvPicPr>
            <a:picLocks noChangeAspect="1"/>
          </p:cNvPicPr>
          <p:nvPr/>
        </p:nvPicPr>
        <p:blipFill>
          <a:blip r:embed="rId3"/>
          <a:stretch>
            <a:fillRect/>
          </a:stretch>
        </p:blipFill>
        <p:spPr>
          <a:xfrm>
            <a:off x="8474691" y="4453079"/>
            <a:ext cx="2908110" cy="1704975"/>
          </a:xfrm>
          <a:prstGeom prst="rect">
            <a:avLst/>
          </a:prstGeom>
        </p:spPr>
      </p:pic>
      <p:sp>
        <p:nvSpPr>
          <p:cNvPr id="7" name="TextBox 6">
            <a:extLst>
              <a:ext uri="{FF2B5EF4-FFF2-40B4-BE49-F238E27FC236}">
                <a16:creationId xmlns:a16="http://schemas.microsoft.com/office/drawing/2014/main" id="{B22C1E81-FC94-5D33-CDD3-FBE227EBC917}"/>
              </a:ext>
            </a:extLst>
          </p:cNvPr>
          <p:cNvSpPr txBox="1"/>
          <p:nvPr/>
        </p:nvSpPr>
        <p:spPr>
          <a:xfrm>
            <a:off x="1477403" y="3586504"/>
            <a:ext cx="481936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The noTone is being used so none of the note's frequencies play longer than they're written to.</a:t>
            </a:r>
          </a:p>
        </p:txBody>
      </p:sp>
      <p:sp>
        <p:nvSpPr>
          <p:cNvPr id="8" name="TextBox 7">
            <a:extLst>
              <a:ext uri="{FF2B5EF4-FFF2-40B4-BE49-F238E27FC236}">
                <a16:creationId xmlns:a16="http://schemas.microsoft.com/office/drawing/2014/main" id="{4E5554D4-C660-8F81-3A06-374E640089A6}"/>
              </a:ext>
            </a:extLst>
          </p:cNvPr>
          <p:cNvSpPr txBox="1"/>
          <p:nvPr/>
        </p:nvSpPr>
        <p:spPr>
          <a:xfrm>
            <a:off x="2710866" y="4598496"/>
            <a:ext cx="471985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In the fourth measure of the song, a repeat was needed so to do that we coded it to repeat 3 times.</a:t>
            </a:r>
          </a:p>
        </p:txBody>
      </p:sp>
    </p:spTree>
    <p:extLst>
      <p:ext uri="{BB962C8B-B14F-4D97-AF65-F5344CB8AC3E}">
        <p14:creationId xmlns:p14="http://schemas.microsoft.com/office/powerpoint/2010/main" val="33540357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0ADEA-D9CB-25A5-29C2-DAEB4836D76D}"/>
              </a:ext>
            </a:extLst>
          </p:cNvPr>
          <p:cNvSpPr>
            <a:spLocks noGrp="1"/>
          </p:cNvSpPr>
          <p:nvPr>
            <p:ph type="title"/>
          </p:nvPr>
        </p:nvSpPr>
        <p:spPr/>
        <p:txBody>
          <a:bodyPr/>
          <a:lstStyle/>
          <a:p>
            <a:pPr algn="ctr"/>
            <a:r>
              <a:rPr lang="en-US"/>
              <a:t>Roles</a:t>
            </a:r>
          </a:p>
        </p:txBody>
      </p:sp>
      <p:sp>
        <p:nvSpPr>
          <p:cNvPr id="3" name="Content Placeholder 2">
            <a:extLst>
              <a:ext uri="{FF2B5EF4-FFF2-40B4-BE49-F238E27FC236}">
                <a16:creationId xmlns:a16="http://schemas.microsoft.com/office/drawing/2014/main" id="{DA0461D2-390F-2E65-5914-481F2864690F}"/>
              </a:ext>
            </a:extLst>
          </p:cNvPr>
          <p:cNvSpPr>
            <a:spLocks noGrp="1"/>
          </p:cNvSpPr>
          <p:nvPr>
            <p:ph idx="1"/>
          </p:nvPr>
        </p:nvSpPr>
        <p:spPr>
          <a:xfrm>
            <a:off x="363274" y="1999832"/>
            <a:ext cx="9905998" cy="3124201"/>
          </a:xfrm>
        </p:spPr>
        <p:txBody>
          <a:bodyPr vert="horz" lIns="91440" tIns="45720" rIns="91440" bIns="45720" rtlCol="0" anchor="t">
            <a:normAutofit/>
          </a:bodyPr>
          <a:lstStyle/>
          <a:p>
            <a:pPr marL="0" indent="0">
              <a:buNone/>
            </a:pPr>
            <a:r>
              <a:rPr lang="en-US" dirty="0"/>
              <a:t>Monty Villegas Verschoyle: Main code builder, Presentation editor, Quartermaster</a:t>
            </a:r>
          </a:p>
          <a:p>
            <a:pPr marL="0" indent="0">
              <a:buNone/>
            </a:pPr>
            <a:r>
              <a:rPr lang="en-US" dirty="0"/>
              <a:t>William Soper: Presentation builder, Translator, Presentation editor</a:t>
            </a:r>
          </a:p>
          <a:p>
            <a:pPr marL="0" indent="0">
              <a:buNone/>
            </a:pPr>
            <a:r>
              <a:rPr lang="en-US" dirty="0"/>
              <a:t>Darnell Ford: Translator, Presentation builder, Code editor</a:t>
            </a:r>
          </a:p>
          <a:p>
            <a:pPr marL="0" indent="0">
              <a:buNone/>
            </a:pPr>
            <a:r>
              <a:rPr lang="en-US" dirty="0"/>
              <a:t>Daniel Aranda: Presentation builder, Rehearsal, Translator</a:t>
            </a:r>
          </a:p>
        </p:txBody>
      </p:sp>
      <p:pic>
        <p:nvPicPr>
          <p:cNvPr id="2050" name="Picture 2" descr="FinOps team: roles and responsibilities | Hystax">
            <a:extLst>
              <a:ext uri="{FF2B5EF4-FFF2-40B4-BE49-F238E27FC236}">
                <a16:creationId xmlns:a16="http://schemas.microsoft.com/office/drawing/2014/main" id="{3C876737-A688-4F49-3881-9D95FDF498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6278" y="3189577"/>
            <a:ext cx="4212448" cy="277495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The Evolution of Coding | Woz U">
            <a:extLst>
              <a:ext uri="{FF2B5EF4-FFF2-40B4-BE49-F238E27FC236}">
                <a16:creationId xmlns:a16="http://schemas.microsoft.com/office/drawing/2014/main" id="{1B2FF520-D866-8C5D-CEF0-786DE34BAB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2352" y="4324183"/>
            <a:ext cx="2843913" cy="159970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ow to Give a Presentation During a Meeting (Without Screwing Up)">
            <a:extLst>
              <a:ext uri="{FF2B5EF4-FFF2-40B4-BE49-F238E27FC236}">
                <a16:creationId xmlns:a16="http://schemas.microsoft.com/office/drawing/2014/main" id="{751A4028-FE66-95BB-851F-F14C92DF10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2205" y="4329513"/>
            <a:ext cx="2480134" cy="1594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93606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91EBA-9538-F34B-B71E-4F78137C2D1B}"/>
              </a:ext>
            </a:extLst>
          </p:cNvPr>
          <p:cNvSpPr>
            <a:spLocks noGrp="1"/>
          </p:cNvSpPr>
          <p:nvPr>
            <p:ph type="title"/>
          </p:nvPr>
        </p:nvSpPr>
        <p:spPr>
          <a:xfrm>
            <a:off x="1142413" y="520202"/>
            <a:ext cx="9905998" cy="1905000"/>
          </a:xfrm>
        </p:spPr>
        <p:txBody>
          <a:bodyPr>
            <a:normAutofit/>
          </a:bodyPr>
          <a:lstStyle/>
          <a:p>
            <a:pPr algn="ctr"/>
            <a:r>
              <a:rPr lang="en-US" sz="4400" dirty="0"/>
              <a:t>Variables</a:t>
            </a:r>
          </a:p>
        </p:txBody>
      </p:sp>
      <p:pic>
        <p:nvPicPr>
          <p:cNvPr id="5" name="Content Placeholder 4" descr="A screenshot of a computer program&#10;&#10;Description automatically generated with medium confidence">
            <a:extLst>
              <a:ext uri="{FF2B5EF4-FFF2-40B4-BE49-F238E27FC236}">
                <a16:creationId xmlns:a16="http://schemas.microsoft.com/office/drawing/2014/main" id="{2A03598C-A518-7813-4018-9EE9E30ED3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2153421"/>
            <a:ext cx="3784600" cy="3635375"/>
          </a:xfrm>
        </p:spPr>
      </p:pic>
      <p:pic>
        <p:nvPicPr>
          <p:cNvPr id="7" name="Picture 6" descr="A screen shot of a computer program&#10;&#10;Description automatically generated with low confidence">
            <a:extLst>
              <a:ext uri="{FF2B5EF4-FFF2-40B4-BE49-F238E27FC236}">
                <a16:creationId xmlns:a16="http://schemas.microsoft.com/office/drawing/2014/main" id="{6538A146-12E4-801C-3A4F-940BF59AA7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3811" y="2181996"/>
            <a:ext cx="3784600" cy="3606800"/>
          </a:xfrm>
          <a:prstGeom prst="rect">
            <a:avLst/>
          </a:prstGeom>
        </p:spPr>
      </p:pic>
      <p:sp>
        <p:nvSpPr>
          <p:cNvPr id="3" name="TextBox 2">
            <a:extLst>
              <a:ext uri="{FF2B5EF4-FFF2-40B4-BE49-F238E27FC236}">
                <a16:creationId xmlns:a16="http://schemas.microsoft.com/office/drawing/2014/main" id="{38DFA741-521E-9B13-CCB7-8DC07BFC5B3B}"/>
              </a:ext>
            </a:extLst>
          </p:cNvPr>
          <p:cNvSpPr txBox="1"/>
          <p:nvPr/>
        </p:nvSpPr>
        <p:spPr>
          <a:xfrm>
            <a:off x="4926013" y="2153421"/>
            <a:ext cx="2336798" cy="1477328"/>
          </a:xfrm>
          <a:prstGeom prst="rect">
            <a:avLst/>
          </a:prstGeom>
          <a:noFill/>
        </p:spPr>
        <p:txBody>
          <a:bodyPr wrap="square" rtlCol="0">
            <a:spAutoFit/>
          </a:bodyPr>
          <a:lstStyle/>
          <a:p>
            <a:r>
              <a:rPr lang="en-US" dirty="0"/>
              <a:t>In the left box, each note is given its tone based on the chart in the next slide.</a:t>
            </a:r>
          </a:p>
        </p:txBody>
      </p:sp>
      <p:sp>
        <p:nvSpPr>
          <p:cNvPr id="4" name="TextBox 3">
            <a:extLst>
              <a:ext uri="{FF2B5EF4-FFF2-40B4-BE49-F238E27FC236}">
                <a16:creationId xmlns:a16="http://schemas.microsoft.com/office/drawing/2014/main" id="{28F868BA-7E6D-F67B-0A51-C34AC3880629}"/>
              </a:ext>
            </a:extLst>
          </p:cNvPr>
          <p:cNvSpPr txBox="1"/>
          <p:nvPr/>
        </p:nvSpPr>
        <p:spPr>
          <a:xfrm>
            <a:off x="4926013" y="4311468"/>
            <a:ext cx="2336798" cy="1477328"/>
          </a:xfrm>
          <a:prstGeom prst="rect">
            <a:avLst/>
          </a:prstGeom>
          <a:noFill/>
        </p:spPr>
        <p:txBody>
          <a:bodyPr wrap="square" rtlCol="0">
            <a:spAutoFit/>
          </a:bodyPr>
          <a:lstStyle/>
          <a:p>
            <a:r>
              <a:rPr lang="en-US" dirty="0"/>
              <a:t>To the right, the length each note gets played for is given its respected value.</a:t>
            </a:r>
          </a:p>
        </p:txBody>
      </p:sp>
    </p:spTree>
    <p:extLst>
      <p:ext uri="{BB962C8B-B14F-4D97-AF65-F5344CB8AC3E}">
        <p14:creationId xmlns:p14="http://schemas.microsoft.com/office/powerpoint/2010/main" val="1014544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61904-6457-DB4E-CBF7-D10AA032BF1E}"/>
              </a:ext>
            </a:extLst>
          </p:cNvPr>
          <p:cNvSpPr>
            <a:spLocks noGrp="1"/>
          </p:cNvSpPr>
          <p:nvPr>
            <p:ph type="title"/>
          </p:nvPr>
        </p:nvSpPr>
        <p:spPr/>
        <p:txBody>
          <a:bodyPr/>
          <a:lstStyle/>
          <a:p>
            <a:pPr algn="ctr"/>
            <a:r>
              <a:rPr lang="en-US"/>
              <a:t>Tones &amp; Frequencies</a:t>
            </a:r>
          </a:p>
        </p:txBody>
      </p:sp>
      <p:pic>
        <p:nvPicPr>
          <p:cNvPr id="6" name="Content Placeholder 5" descr="A screenshot of a computer screen&#10;&#10;Description automatically generated with low confidence">
            <a:extLst>
              <a:ext uri="{FF2B5EF4-FFF2-40B4-BE49-F238E27FC236}">
                <a16:creationId xmlns:a16="http://schemas.microsoft.com/office/drawing/2014/main" id="{3F6B2E2B-F899-159B-84AB-50957BEC59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3965" y="1920080"/>
            <a:ext cx="8424069" cy="3718987"/>
          </a:xfrm>
        </p:spPr>
      </p:pic>
    </p:spTree>
    <p:extLst>
      <p:ext uri="{BB962C8B-B14F-4D97-AF65-F5344CB8AC3E}">
        <p14:creationId xmlns:p14="http://schemas.microsoft.com/office/powerpoint/2010/main" val="380808621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{DD8C933A-B0E7-D646-A997-16BDC9D01BF2}tf10001063</Template>
  <TotalTime>0</TotalTime>
  <Words>283</Words>
  <Application>Microsoft Macintosh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Univers Condensed</vt:lpstr>
      <vt:lpstr>Mesh</vt:lpstr>
      <vt:lpstr>ARDUINO CODING PROJECT</vt:lpstr>
      <vt:lpstr>SONG CHOICE</vt:lpstr>
      <vt:lpstr>Song Background</vt:lpstr>
      <vt:lpstr>The Code</vt:lpstr>
      <vt:lpstr>Roles</vt:lpstr>
      <vt:lpstr>Variables</vt:lpstr>
      <vt:lpstr>Tones &amp; Frequencies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Darnell Ford (student)</cp:lastModifiedBy>
  <cp:revision>1</cp:revision>
  <dcterms:created xsi:type="dcterms:W3CDTF">2023-04-17T17:17:20Z</dcterms:created>
  <dcterms:modified xsi:type="dcterms:W3CDTF">2023-04-23T03:23:28Z</dcterms:modified>
</cp:coreProperties>
</file>