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E37F1-36B9-80DE-2D3B-3918251C8D4F}" v="13" dt="2023-04-19T03:27:49.269"/>
    <p1510:client id="{93C7E594-3687-98B4-342C-62DC7CDAADD4}" v="1" dt="2023-04-19T17:10:34.126"/>
    <p1510:client id="{CDCF51ED-15B4-DF42-B508-006B84488BF0}" v="192" dt="2023-04-19T15:46:06.071"/>
    <p1510:client id="{F042BA0F-F1C6-A347-9BFF-1CE82EEC7FF0}" v="499" dt="2023-04-19T17:11:12.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0"/>
  </p:normalViewPr>
  <p:slideViewPr>
    <p:cSldViewPr snapToGrid="0">
      <p:cViewPr varScale="1">
        <p:scale>
          <a:sx n="90" d="100"/>
          <a:sy n="90" d="100"/>
        </p:scale>
        <p:origin x="23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104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1187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8090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8830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1838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201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8393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9207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6980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1256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4/19/23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7796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4/19/23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4781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musicsheets.org/golden-hour/"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95325" y="2485103"/>
            <a:ext cx="8884104" cy="3269590"/>
          </a:xfrm>
        </p:spPr>
        <p:txBody>
          <a:bodyPr anchor="b">
            <a:normAutofit/>
          </a:bodyPr>
          <a:lstStyle/>
          <a:p>
            <a:r>
              <a:rPr lang="en-US">
                <a:solidFill>
                  <a:schemeClr val="bg2"/>
                </a:solidFill>
              </a:rPr>
              <a:t>ARDUINO CODING PROJECT</a:t>
            </a:r>
          </a:p>
        </p:txBody>
      </p:sp>
      <p:sp>
        <p:nvSpPr>
          <p:cNvPr id="3" name="Subtitle 2"/>
          <p:cNvSpPr>
            <a:spLocks noGrp="1"/>
          </p:cNvSpPr>
          <p:nvPr>
            <p:ph type="subTitle" idx="1"/>
          </p:nvPr>
        </p:nvSpPr>
        <p:spPr>
          <a:xfrm>
            <a:off x="723900" y="1184470"/>
            <a:ext cx="8855529" cy="1011050"/>
          </a:xfrm>
        </p:spPr>
        <p:txBody>
          <a:bodyPr anchor="t">
            <a:normAutofit/>
          </a:bodyPr>
          <a:lstStyle/>
          <a:p>
            <a:r>
              <a:rPr lang="en-US">
                <a:solidFill>
                  <a:schemeClr val="bg2"/>
                </a:solidFill>
              </a:rPr>
              <a:t>BY WILLIAM SOPER, MONTY VILLEGAS VERSCHOYLE, DANIEL ARANDA, DARNELL FORD</a:t>
            </a:r>
          </a:p>
        </p:txBody>
      </p:sp>
      <p:cxnSp>
        <p:nvCxnSpPr>
          <p:cNvPr id="10" name="Straight Connector 9">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B269D-9227-03E5-DCB8-888BDD29002D}"/>
              </a:ext>
            </a:extLst>
          </p:cNvPr>
          <p:cNvSpPr>
            <a:spLocks noGrp="1"/>
          </p:cNvSpPr>
          <p:nvPr>
            <p:ph type="title"/>
          </p:nvPr>
        </p:nvSpPr>
        <p:spPr>
          <a:xfrm>
            <a:off x="700635" y="922096"/>
            <a:ext cx="10691265" cy="778117"/>
          </a:xfrm>
        </p:spPr>
        <p:txBody>
          <a:bodyPr/>
          <a:lstStyle/>
          <a:p>
            <a:pPr algn="ctr"/>
            <a:r>
              <a:rPr lang="en-US"/>
              <a:t>SONG CHOICE</a:t>
            </a:r>
          </a:p>
        </p:txBody>
      </p:sp>
      <p:pic>
        <p:nvPicPr>
          <p:cNvPr id="1026" name="Picture 2" descr="Top 5 Tips to Make the Most Out of Golden Hour in Photography">
            <a:extLst>
              <a:ext uri="{FF2B5EF4-FFF2-40B4-BE49-F238E27FC236}">
                <a16:creationId xmlns:a16="http://schemas.microsoft.com/office/drawing/2014/main" id="{E98B40A0-1362-3955-361D-4C1417A4D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4" y="2346446"/>
            <a:ext cx="3666389" cy="27497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lden Hour - song and lyrics by InRp | Spotify">
            <a:extLst>
              <a:ext uri="{FF2B5EF4-FFF2-40B4-BE49-F238E27FC236}">
                <a16:creationId xmlns:a16="http://schemas.microsoft.com/office/drawing/2014/main" id="{74656B71-40DB-50B7-E1E3-C59F235022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3356" y="1700213"/>
            <a:ext cx="4205288" cy="42052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o is JVKE? The viral TikTok star rising on the charts with Golden Hour">
            <a:extLst>
              <a:ext uri="{FF2B5EF4-FFF2-40B4-BE49-F238E27FC236}">
                <a16:creationId xmlns:a16="http://schemas.microsoft.com/office/drawing/2014/main" id="{3A9B251F-137F-4323-8B83-ADC718A604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311" r="17871"/>
          <a:stretch/>
        </p:blipFill>
        <p:spPr bwMode="auto">
          <a:xfrm>
            <a:off x="8344637" y="2346445"/>
            <a:ext cx="3638563" cy="274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1537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sheet music">
            <a:extLst>
              <a:ext uri="{FF2B5EF4-FFF2-40B4-BE49-F238E27FC236}">
                <a16:creationId xmlns:a16="http://schemas.microsoft.com/office/drawing/2014/main" id="{A7A6C030-96DB-51D1-00C9-ABE015315697}"/>
              </a:ext>
            </a:extLst>
          </p:cNvPr>
          <p:cNvPicPr>
            <a:picLocks noChangeAspect="1"/>
          </p:cNvPicPr>
          <p:nvPr/>
        </p:nvPicPr>
        <p:blipFill rotWithShape="1">
          <a:blip r:embed="rId2"/>
          <a:srcRect t="7533" b="8197"/>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6FD74-8DED-7516-8C01-F5061AAD2E44}"/>
              </a:ext>
            </a:extLst>
          </p:cNvPr>
          <p:cNvSpPr>
            <a:spLocks noGrp="1"/>
          </p:cNvSpPr>
          <p:nvPr>
            <p:ph type="title"/>
          </p:nvPr>
        </p:nvSpPr>
        <p:spPr>
          <a:xfrm>
            <a:off x="647700" y="871758"/>
            <a:ext cx="10747611" cy="1016487"/>
          </a:xfrm>
        </p:spPr>
        <p:txBody>
          <a:bodyPr vert="horz" lIns="91440" tIns="45720" rIns="91440" bIns="45720" rtlCol="0" anchor="t">
            <a:normAutofit/>
          </a:bodyPr>
          <a:lstStyle/>
          <a:p>
            <a:pPr algn="ctr"/>
            <a:r>
              <a:rPr lang="en-US" sz="4400">
                <a:latin typeface="Univers Condensed"/>
                <a:cs typeface="Times New Roman"/>
              </a:rPr>
              <a:t>Song Background</a:t>
            </a:r>
          </a:p>
        </p:txBody>
      </p:sp>
      <p:sp>
        <p:nvSpPr>
          <p:cNvPr id="30" name="Rectangle 29">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3924D0A-BE33-3CF0-E68B-C0AE7546D143}"/>
              </a:ext>
            </a:extLst>
          </p:cNvPr>
          <p:cNvSpPr txBox="1"/>
          <p:nvPr/>
        </p:nvSpPr>
        <p:spPr>
          <a:xfrm>
            <a:off x="988475" y="1489956"/>
            <a:ext cx="1020738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JVKE </a:t>
            </a:r>
            <a:r>
              <a:rPr lang="en-US" dirty="0"/>
              <a:t>says that the composition of the piano in the song was heavily influence by Franz Liszt, who is an 1800s composer whose music he played while being classically instructed in piano. </a:t>
            </a:r>
          </a:p>
          <a:p>
            <a:pPr marL="285750" indent="-285750">
              <a:buFont typeface="Arial" panose="020B0604020202020204" pitchFamily="34" charset="0"/>
              <a:buChar char="•"/>
            </a:pPr>
            <a:endParaRPr lang="en-US" dirty="0"/>
          </a:p>
          <a:p>
            <a:endParaRPr lang="en-US"/>
          </a:p>
          <a:p>
            <a:endParaRPr lang="en-US" dirty="0"/>
          </a:p>
          <a:p>
            <a:pPr marL="285750" indent="-285750">
              <a:buFont typeface="Arial" panose="020B0604020202020204" pitchFamily="34" charset="0"/>
              <a:buChar char="•"/>
            </a:pPr>
            <a:r>
              <a:rPr lang="en-US" dirty="0"/>
              <a:t>He had written the song to be about falling in love, illustrated by the first few lines of the song.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dirty="0"/>
              <a:t>JVKE </a:t>
            </a:r>
            <a:r>
              <a:rPr lang="en-US"/>
              <a:t>wrote and produced </a:t>
            </a:r>
            <a:r>
              <a:rPr lang="en-US" dirty="0"/>
              <a:t>"Golden Hour" </a:t>
            </a:r>
            <a:r>
              <a:rPr lang="en-US"/>
              <a:t>with his brother</a:t>
            </a:r>
            <a:r>
              <a:rPr lang="en-US" dirty="0"/>
              <a:t>, Zac Lawson. </a:t>
            </a:r>
          </a:p>
          <a:p>
            <a:endParaRPr lang="en-US" dirty="0"/>
          </a:p>
          <a:p>
            <a:endParaRPr lang="en-US" dirty="0"/>
          </a:p>
          <a:p>
            <a:r>
              <a:rPr lang="en-US" dirty="0"/>
              <a:t> </a:t>
            </a:r>
          </a:p>
          <a:p>
            <a:r>
              <a:rPr lang="en-US" dirty="0"/>
              <a:t>The website used as a reference to transcribe the sheet music was, “</a:t>
            </a:r>
            <a:r>
              <a:rPr lang="en-US" dirty="0">
                <a:hlinkClick r:id="rId3">
                  <a:extLst>
                    <a:ext uri="{A12FA001-AC4F-418D-AE19-62706E023703}">
                      <ahyp:hlinkClr xmlns:ahyp="http://schemas.microsoft.com/office/drawing/2018/hyperlinkcolor" val="tx"/>
                    </a:ext>
                  </a:extLst>
                </a:hlinkClick>
              </a:rPr>
              <a:t>https://musicsheets.org/golden-hour/</a:t>
            </a:r>
            <a:r>
              <a:rPr lang="en-US" dirty="0"/>
              <a:t>”</a:t>
            </a:r>
            <a:endParaRPr lang="en-US"/>
          </a:p>
        </p:txBody>
      </p:sp>
    </p:spTree>
    <p:extLst>
      <p:ext uri="{BB962C8B-B14F-4D97-AF65-F5344CB8AC3E}">
        <p14:creationId xmlns:p14="http://schemas.microsoft.com/office/powerpoint/2010/main" val="349133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EDE9-43E5-C1DF-23D6-B6C4DEB44E19}"/>
              </a:ext>
            </a:extLst>
          </p:cNvPr>
          <p:cNvSpPr>
            <a:spLocks noGrp="1"/>
          </p:cNvSpPr>
          <p:nvPr>
            <p:ph type="title"/>
          </p:nvPr>
        </p:nvSpPr>
        <p:spPr/>
        <p:txBody>
          <a:bodyPr/>
          <a:lstStyle/>
          <a:p>
            <a:pPr algn="ctr"/>
            <a:r>
              <a:rPr lang="en-US"/>
              <a:t>The Code</a:t>
            </a:r>
          </a:p>
        </p:txBody>
      </p:sp>
      <p:sp>
        <p:nvSpPr>
          <p:cNvPr id="3" name="Content Placeholder 2">
            <a:extLst>
              <a:ext uri="{FF2B5EF4-FFF2-40B4-BE49-F238E27FC236}">
                <a16:creationId xmlns:a16="http://schemas.microsoft.com/office/drawing/2014/main" id="{B98B495E-610B-CB4F-3C91-FE1D277F3E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5403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ADEA-D9CB-25A5-29C2-DAEB4836D76D}"/>
              </a:ext>
            </a:extLst>
          </p:cNvPr>
          <p:cNvSpPr>
            <a:spLocks noGrp="1"/>
          </p:cNvSpPr>
          <p:nvPr>
            <p:ph type="title"/>
          </p:nvPr>
        </p:nvSpPr>
        <p:spPr/>
        <p:txBody>
          <a:bodyPr/>
          <a:lstStyle/>
          <a:p>
            <a:pPr algn="ctr"/>
            <a:r>
              <a:rPr lang="en-US"/>
              <a:t>Roles</a:t>
            </a:r>
          </a:p>
        </p:txBody>
      </p:sp>
      <p:sp>
        <p:nvSpPr>
          <p:cNvPr id="3" name="Content Placeholder 2">
            <a:extLst>
              <a:ext uri="{FF2B5EF4-FFF2-40B4-BE49-F238E27FC236}">
                <a16:creationId xmlns:a16="http://schemas.microsoft.com/office/drawing/2014/main" id="{DA0461D2-390F-2E65-5914-481F2864690F}"/>
              </a:ext>
            </a:extLst>
          </p:cNvPr>
          <p:cNvSpPr>
            <a:spLocks noGrp="1"/>
          </p:cNvSpPr>
          <p:nvPr>
            <p:ph idx="1"/>
          </p:nvPr>
        </p:nvSpPr>
        <p:spPr/>
        <p:txBody>
          <a:bodyPr vert="horz" lIns="91440" tIns="45720" rIns="91440" bIns="45720" rtlCol="0" anchor="t">
            <a:normAutofit/>
          </a:bodyPr>
          <a:lstStyle/>
          <a:p>
            <a:pPr marL="0" indent="0">
              <a:buNone/>
            </a:pPr>
            <a:r>
              <a:rPr lang="en-US"/>
              <a:t>Monty Villegas </a:t>
            </a:r>
            <a:r>
              <a:rPr lang="en-US" err="1"/>
              <a:t>Verschoyle</a:t>
            </a:r>
            <a:r>
              <a:rPr lang="en-US"/>
              <a:t>: Main code builder, Presentation editor, Quartermaster</a:t>
            </a:r>
          </a:p>
          <a:p>
            <a:pPr marL="0" indent="0">
              <a:buNone/>
            </a:pPr>
            <a:r>
              <a:rPr lang="en-US"/>
              <a:t>William Soper: Presentation builder, Translator, Presentation editor</a:t>
            </a:r>
          </a:p>
          <a:p>
            <a:pPr marL="0" indent="0">
              <a:buNone/>
            </a:pPr>
            <a:r>
              <a:rPr lang="en-US"/>
              <a:t>Darnell Ford: Translator, Presentation builder, Code editor</a:t>
            </a:r>
          </a:p>
          <a:p>
            <a:pPr marL="0" indent="0">
              <a:buNone/>
            </a:pPr>
            <a:r>
              <a:rPr lang="en-US"/>
              <a:t>Daniel Aranda: Presentation builder, Rehearsal, Translator</a:t>
            </a:r>
          </a:p>
        </p:txBody>
      </p:sp>
      <p:pic>
        <p:nvPicPr>
          <p:cNvPr id="2050" name="Picture 2" descr="FinOps team: roles and responsibilities | Hystax">
            <a:extLst>
              <a:ext uri="{FF2B5EF4-FFF2-40B4-BE49-F238E27FC236}">
                <a16:creationId xmlns:a16="http://schemas.microsoft.com/office/drawing/2014/main" id="{3C876737-A688-4F49-3881-9D95FDF49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278" y="3189577"/>
            <a:ext cx="4212448" cy="27749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he Evolution of Coding | Woz U">
            <a:extLst>
              <a:ext uri="{FF2B5EF4-FFF2-40B4-BE49-F238E27FC236}">
                <a16:creationId xmlns:a16="http://schemas.microsoft.com/office/drawing/2014/main" id="{1B2FF520-D866-8C5D-CEF0-786DE34BA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352" y="4324183"/>
            <a:ext cx="2843913" cy="15997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Give a Presentation During a Meeting (Without Screwing Up)">
            <a:extLst>
              <a:ext uri="{FF2B5EF4-FFF2-40B4-BE49-F238E27FC236}">
                <a16:creationId xmlns:a16="http://schemas.microsoft.com/office/drawing/2014/main" id="{751A4028-FE66-95BB-851F-F14C92DF1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205" y="4329513"/>
            <a:ext cx="2480134" cy="159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36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1EBA-9538-F34B-B71E-4F78137C2D1B}"/>
              </a:ext>
            </a:extLst>
          </p:cNvPr>
          <p:cNvSpPr>
            <a:spLocks noGrp="1"/>
          </p:cNvSpPr>
          <p:nvPr>
            <p:ph type="title"/>
          </p:nvPr>
        </p:nvSpPr>
        <p:spPr/>
        <p:txBody>
          <a:bodyPr/>
          <a:lstStyle/>
          <a:p>
            <a:pPr algn="ctr"/>
            <a:r>
              <a:rPr lang="en-US"/>
              <a:t>Variables</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2A03598C-A518-7813-4018-9EE9E30ED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901" y="1804639"/>
            <a:ext cx="3784600" cy="3635375"/>
          </a:xfrm>
        </p:spPr>
      </p:pic>
      <p:pic>
        <p:nvPicPr>
          <p:cNvPr id="7" name="Picture 6" descr="A screen shot of a computer program&#10;&#10;Description automatically generated with low confidence">
            <a:extLst>
              <a:ext uri="{FF2B5EF4-FFF2-40B4-BE49-F238E27FC236}">
                <a16:creationId xmlns:a16="http://schemas.microsoft.com/office/drawing/2014/main" id="{6538A146-12E4-801C-3A4F-940BF59AA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500" y="1804639"/>
            <a:ext cx="3784600" cy="3606800"/>
          </a:xfrm>
          <a:prstGeom prst="rect">
            <a:avLst/>
          </a:prstGeom>
        </p:spPr>
      </p:pic>
    </p:spTree>
    <p:extLst>
      <p:ext uri="{BB962C8B-B14F-4D97-AF65-F5344CB8AC3E}">
        <p14:creationId xmlns:p14="http://schemas.microsoft.com/office/powerpoint/2010/main" val="10145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1904-6457-DB4E-CBF7-D10AA032BF1E}"/>
              </a:ext>
            </a:extLst>
          </p:cNvPr>
          <p:cNvSpPr>
            <a:spLocks noGrp="1"/>
          </p:cNvSpPr>
          <p:nvPr>
            <p:ph type="title"/>
          </p:nvPr>
        </p:nvSpPr>
        <p:spPr/>
        <p:txBody>
          <a:bodyPr/>
          <a:lstStyle/>
          <a:p>
            <a:pPr algn="ctr"/>
            <a:r>
              <a:rPr lang="en-US"/>
              <a:t>Tones &amp; Frequencies</a:t>
            </a:r>
          </a:p>
        </p:txBody>
      </p:sp>
      <p:pic>
        <p:nvPicPr>
          <p:cNvPr id="6" name="Content Placeholder 5" descr="A screenshot of a computer screen&#10;&#10;Description automatically generated with low confidence">
            <a:extLst>
              <a:ext uri="{FF2B5EF4-FFF2-40B4-BE49-F238E27FC236}">
                <a16:creationId xmlns:a16="http://schemas.microsoft.com/office/drawing/2014/main" id="{3F6B2E2B-F899-159B-84AB-50957BEC5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3965" y="1920080"/>
            <a:ext cx="8424069" cy="3718987"/>
          </a:xfrm>
        </p:spPr>
      </p:pic>
    </p:spTree>
    <p:extLst>
      <p:ext uri="{BB962C8B-B14F-4D97-AF65-F5344CB8AC3E}">
        <p14:creationId xmlns:p14="http://schemas.microsoft.com/office/powerpoint/2010/main" val="380808621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Override1.xml><?xml version="1.0" encoding="utf-8"?>
<a:themeOverride xmlns:a="http://schemas.openxmlformats.org/drawingml/2006/main">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themeOverride>
</file>

<file path=docProps/app.xml><?xml version="1.0" encoding="utf-8"?>
<Properties xmlns="http://schemas.openxmlformats.org/officeDocument/2006/extended-properties" xmlns:vt="http://schemas.openxmlformats.org/officeDocument/2006/docPropsVTypes">
  <Template/>
  <TotalTime>0</TotalTime>
  <Words>162</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Calisto MT</vt:lpstr>
      <vt:lpstr>Univers Condensed</vt:lpstr>
      <vt:lpstr>ChronicleVTI</vt:lpstr>
      <vt:lpstr>ARDUINO CODING PROJECT</vt:lpstr>
      <vt:lpstr>SONG CHOICE</vt:lpstr>
      <vt:lpstr>Song Background</vt:lpstr>
      <vt:lpstr>The Code</vt:lpstr>
      <vt:lpstr>Roles</vt:lpstr>
      <vt:lpstr>Variables</vt:lpstr>
      <vt:lpstr>Tones &amp; Frequencies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William Soper (student)</cp:lastModifiedBy>
  <cp:revision>1</cp:revision>
  <dcterms:created xsi:type="dcterms:W3CDTF">2023-04-17T17:17:20Z</dcterms:created>
  <dcterms:modified xsi:type="dcterms:W3CDTF">2023-04-19T17:11:12Z</dcterms:modified>
</cp:coreProperties>
</file>