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ipE9+hHmeWipfA45F0axMU3Xkl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60698" y="365125"/>
            <a:ext cx="993082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960698" y="365125"/>
            <a:ext cx="993082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960698" y="365125"/>
            <a:ext cx="993082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960698" y="365125"/>
            <a:ext cx="993082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1A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7"/>
          <p:cNvSpPr txBox="1"/>
          <p:nvPr>
            <p:ph type="title"/>
          </p:nvPr>
        </p:nvSpPr>
        <p:spPr>
          <a:xfrm>
            <a:off x="960698" y="365125"/>
            <a:ext cx="993082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, company name&#10;&#10;Description automatically generated" id="16" name="Google Shape;16;p7"/>
          <p:cNvPicPr preferRelativeResize="0"/>
          <p:nvPr/>
        </p:nvPicPr>
        <p:blipFill rotWithShape="1">
          <a:blip r:embed="rId1">
            <a:alphaModFix/>
          </a:blip>
          <a:srcRect b="14799" l="19878" r="20052" t="15061"/>
          <a:stretch/>
        </p:blipFill>
        <p:spPr>
          <a:xfrm>
            <a:off x="18609" y="24256"/>
            <a:ext cx="942089" cy="1100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7" name="Google Shape;17;p7"/>
          <p:cNvPicPr preferRelativeResize="0"/>
          <p:nvPr/>
        </p:nvPicPr>
        <p:blipFill rotWithShape="1">
          <a:blip r:embed="rId2">
            <a:alphaModFix/>
          </a:blip>
          <a:srcRect b="31818" l="25141" r="25993" t="23737"/>
          <a:stretch/>
        </p:blipFill>
        <p:spPr>
          <a:xfrm>
            <a:off x="10891520" y="0"/>
            <a:ext cx="1300480" cy="11227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415"/>
              <a:buFont typeface="Comic Sans MS"/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JUDUL</a:t>
            </a:r>
            <a:br>
              <a:rPr b="1"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100">
                <a:latin typeface="Comic Sans MS"/>
                <a:ea typeface="Comic Sans MS"/>
                <a:cs typeface="Comic Sans MS"/>
                <a:sym typeface="Comic Sans MS"/>
              </a:rPr>
              <a:t>Sub Judul</a:t>
            </a:r>
            <a:endParaRPr b="1" sz="8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524000" y="37108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Authors: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960698" y="365125"/>
            <a:ext cx="993082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-4081224" y="1071795"/>
            <a:ext cx="15375298" cy="5858998"/>
            <a:chOff x="-4919424" y="-753830"/>
            <a:chExt cx="15375298" cy="5858998"/>
          </a:xfrm>
        </p:grpSpPr>
        <p:sp>
          <p:nvSpPr>
            <p:cNvPr id="99" name="Google Shape;99;p2"/>
            <p:cNvSpPr/>
            <p:nvPr/>
          </p:nvSpPr>
          <p:spPr>
            <a:xfrm>
              <a:off x="-4919424" y="-753830"/>
              <a:ext cx="5858998" cy="5858998"/>
            </a:xfrm>
            <a:prstGeom prst="blockArc">
              <a:avLst>
                <a:gd fmla="val 18900000" name="adj1"/>
                <a:gd fmla="val 2700000" name="adj2"/>
                <a:gd fmla="val 369" name="adj3"/>
              </a:avLst>
            </a:pr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92024" y="334530"/>
              <a:ext cx="9963850" cy="669409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492024" y="334530"/>
              <a:ext cx="9963850" cy="669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3132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Pendahuluan</a:t>
              </a:r>
              <a:endParaRPr b="0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3643" y="250854"/>
              <a:ext cx="836762" cy="836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75812" y="1338819"/>
              <a:ext cx="9580062" cy="669409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875812" y="1338819"/>
              <a:ext cx="9580062" cy="669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3132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Metode</a:t>
              </a:r>
              <a:endParaRPr b="0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57431" y="1255143"/>
              <a:ext cx="836762" cy="836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75812" y="2343108"/>
              <a:ext cx="9580062" cy="669409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875812" y="2343108"/>
              <a:ext cx="9580062" cy="669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3132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Hasil</a:t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57431" y="2259432"/>
              <a:ext cx="836762" cy="836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92024" y="3347397"/>
              <a:ext cx="9963850" cy="669409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492024" y="3347397"/>
              <a:ext cx="9963850" cy="669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3132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Kesimpulan</a:t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3643" y="3263721"/>
              <a:ext cx="836762" cy="836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960698" y="365125"/>
            <a:ext cx="993082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838200" y="1825625"/>
            <a:ext cx="10515600" cy="4351338"/>
            <a:chOff x="0" y="0"/>
            <a:chExt cx="10515600" cy="4351338"/>
          </a:xfrm>
        </p:grpSpPr>
        <p:cxnSp>
          <p:nvCxnSpPr>
            <p:cNvPr id="118" name="Google Shape;118;p3"/>
            <p:cNvCxnSpPr/>
            <p:nvPr/>
          </p:nvCxnSpPr>
          <p:spPr>
            <a:xfrm>
              <a:off x="0" y="0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9" name="Google Shape;119;p3"/>
            <p:cNvSpPr/>
            <p:nvPr/>
          </p:nvSpPr>
          <p:spPr>
            <a:xfrm>
              <a:off x="0" y="0"/>
              <a:ext cx="2103120" cy="4351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0" y="0"/>
              <a:ext cx="2103120" cy="4351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Pendahuluan</a:t>
              </a:r>
              <a:endPara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260854" y="67989"/>
              <a:ext cx="8254746" cy="1359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2260854" y="67989"/>
              <a:ext cx="8254746" cy="1359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b="0" i="0" lang="en-US" sz="3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Topik (alasan mengapa memilih objek yang digunakan)</a:t>
              </a:r>
              <a:endParaRPr/>
            </a:p>
          </p:txBody>
        </p:sp>
        <p:cxnSp>
          <p:nvCxnSpPr>
            <p:cNvPr id="123" name="Google Shape;123;p3"/>
            <p:cNvCxnSpPr/>
            <p:nvPr/>
          </p:nvCxnSpPr>
          <p:spPr>
            <a:xfrm>
              <a:off x="2103120" y="1427782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4" name="Google Shape;124;p3"/>
            <p:cNvSpPr/>
            <p:nvPr/>
          </p:nvSpPr>
          <p:spPr>
            <a:xfrm>
              <a:off x="2260854" y="1495772"/>
              <a:ext cx="8254746" cy="1359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2260854" y="1495772"/>
              <a:ext cx="8254746" cy="1359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b="0" i="0" lang="en-US" sz="3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Penelitian terkait (minimal 5 penelitian terkait, dari tahun 2019-2023)</a:t>
              </a:r>
              <a:endParaRPr/>
            </a:p>
          </p:txBody>
        </p:sp>
        <p:cxnSp>
          <p:nvCxnSpPr>
            <p:cNvPr id="126" name="Google Shape;126;p3"/>
            <p:cNvCxnSpPr/>
            <p:nvPr/>
          </p:nvCxnSpPr>
          <p:spPr>
            <a:xfrm>
              <a:off x="2103120" y="2855565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7" name="Google Shape;127;p3"/>
            <p:cNvSpPr/>
            <p:nvPr/>
          </p:nvSpPr>
          <p:spPr>
            <a:xfrm>
              <a:off x="2260854" y="2923555"/>
              <a:ext cx="8254746" cy="1359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2260854" y="2923555"/>
              <a:ext cx="8254746" cy="1359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b="0" i="0" lang="en-US" sz="3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Tujuan</a:t>
              </a:r>
              <a:endPara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" name="Google Shape;129;p3"/>
            <p:cNvCxnSpPr/>
            <p:nvPr/>
          </p:nvCxnSpPr>
          <p:spPr>
            <a:xfrm>
              <a:off x="2103120" y="4283348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960698" y="365125"/>
            <a:ext cx="993082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grpSp>
        <p:nvGrpSpPr>
          <p:cNvPr id="135" name="Google Shape;135;p4"/>
          <p:cNvGrpSpPr/>
          <p:nvPr/>
        </p:nvGrpSpPr>
        <p:grpSpPr>
          <a:xfrm>
            <a:off x="838200" y="1825625"/>
            <a:ext cx="10515600" cy="4351338"/>
            <a:chOff x="0" y="0"/>
            <a:chExt cx="10515600" cy="4351338"/>
          </a:xfrm>
        </p:grpSpPr>
        <p:cxnSp>
          <p:nvCxnSpPr>
            <p:cNvPr id="136" name="Google Shape;136;p4"/>
            <p:cNvCxnSpPr/>
            <p:nvPr/>
          </p:nvCxnSpPr>
          <p:spPr>
            <a:xfrm>
              <a:off x="0" y="0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7" name="Google Shape;137;p4"/>
            <p:cNvSpPr/>
            <p:nvPr/>
          </p:nvSpPr>
          <p:spPr>
            <a:xfrm>
              <a:off x="0" y="0"/>
              <a:ext cx="2103120" cy="4351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0" y="0"/>
              <a:ext cx="2103120" cy="4351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Metode</a:t>
              </a:r>
              <a:endPara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260854" y="41006"/>
              <a:ext cx="8254746" cy="820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2260854" y="41006"/>
              <a:ext cx="8254746" cy="820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b="0" i="0" lang="en-US" sz="3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Pre-process</a:t>
              </a:r>
              <a:endParaRPr/>
            </a:p>
          </p:txBody>
        </p:sp>
        <p:cxnSp>
          <p:nvCxnSpPr>
            <p:cNvPr id="141" name="Google Shape;141;p4"/>
            <p:cNvCxnSpPr/>
            <p:nvPr/>
          </p:nvCxnSpPr>
          <p:spPr>
            <a:xfrm>
              <a:off x="2103120" y="861131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2" name="Google Shape;142;p4"/>
            <p:cNvSpPr/>
            <p:nvPr/>
          </p:nvSpPr>
          <p:spPr>
            <a:xfrm>
              <a:off x="2260854" y="902137"/>
              <a:ext cx="8254746" cy="820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2260854" y="902137"/>
              <a:ext cx="8254746" cy="820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b="0" i="0" lang="en-US" sz="3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Segmentasi</a:t>
              </a:r>
              <a:endPara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" name="Google Shape;144;p4"/>
            <p:cNvCxnSpPr/>
            <p:nvPr/>
          </p:nvCxnSpPr>
          <p:spPr>
            <a:xfrm>
              <a:off x="2103120" y="1722262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5" name="Google Shape;145;p4"/>
            <p:cNvSpPr/>
            <p:nvPr/>
          </p:nvSpPr>
          <p:spPr>
            <a:xfrm>
              <a:off x="2260854" y="1763269"/>
              <a:ext cx="8254746" cy="820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2260854" y="1763269"/>
              <a:ext cx="8254746" cy="820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b="0" i="0" lang="en-US" sz="3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Augmentasi</a:t>
              </a:r>
              <a:endPara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4"/>
            <p:cNvCxnSpPr/>
            <p:nvPr/>
          </p:nvCxnSpPr>
          <p:spPr>
            <a:xfrm>
              <a:off x="2103120" y="2583394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8" name="Google Shape;148;p4"/>
            <p:cNvSpPr/>
            <p:nvPr/>
          </p:nvSpPr>
          <p:spPr>
            <a:xfrm>
              <a:off x="2260854" y="2624400"/>
              <a:ext cx="8254746" cy="820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2260854" y="2624400"/>
              <a:ext cx="8254746" cy="820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b="0" i="0" lang="en-US" sz="3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Ekstraksi Fitur</a:t>
              </a:r>
              <a:endParaRPr/>
            </a:p>
          </p:txBody>
        </p:sp>
        <p:cxnSp>
          <p:nvCxnSpPr>
            <p:cNvPr id="150" name="Google Shape;150;p4"/>
            <p:cNvCxnSpPr/>
            <p:nvPr/>
          </p:nvCxnSpPr>
          <p:spPr>
            <a:xfrm>
              <a:off x="2103120" y="3444525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1" name="Google Shape;151;p4"/>
            <p:cNvSpPr/>
            <p:nvPr/>
          </p:nvSpPr>
          <p:spPr>
            <a:xfrm>
              <a:off x="2260854" y="3485532"/>
              <a:ext cx="8254746" cy="820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2260854" y="3485532"/>
              <a:ext cx="8254746" cy="820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b="0" i="0" lang="en-US" sz="3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Algoritma</a:t>
              </a:r>
              <a:endPara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" name="Google Shape;153;p4"/>
            <p:cNvCxnSpPr/>
            <p:nvPr/>
          </p:nvCxnSpPr>
          <p:spPr>
            <a:xfrm>
              <a:off x="2103120" y="4305657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960698" y="365125"/>
            <a:ext cx="993082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Hasil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960698" y="365125"/>
            <a:ext cx="993082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Kesimpulan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2023-02-09T07:05:17Z</dcterms:created>
  <dc:creator>Anis Masruriyah</dc:creator>
</cp:coreProperties>
</file>