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3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3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4077 24575,'1'-17'0,"1"0"0,1 1 0,0-1 0,10-24 0,1-11 0,0-13 0,3 0 0,3 1 0,37-80 0,-36 90-239,-1-1 0,23-109 0,-6 18-36,77-273 275,-95 329 0,-5 0 0,7-161 0,-21-414 0,-2 272 0,-3 290 0,-27-151 0,16 150 0,-4-138 0,19 190 147,4-109 698,0 142-845,0 1 0,2 0 0,0 0 0,13-30 0,38-64 0,-55 110 0,6-10 0,0 0 0,0 1 0,1 0 0,11-12 0,-15 19 0,-1 1 0,1 0 0,0 0 0,0 1 0,0-1 0,0 1 0,1 0 0,-1 0 0,1 0 0,-1 1 0,1 0 0,0 0 0,0 0 0,-1 0 0,7 0 0,173 2 0,-68 2 0,-40 1 0,0 4 0,140 32 0,15 3 0,-109-18 0,-17-2 0,-74-18 0,-1 1 0,0 2 0,-1 1 0,0 1 0,55 28 0,-74-33 0,0-1 0,0-1 0,1 1 0,13 1 0,-14-3 0,0 1 0,0-1 0,-1 2 0,1-1 0,13 8 0,-16-7 0,-1 0 0,0 0 0,0 1 0,0 0 0,-1 0 0,1 0 0,-1 0 0,0 1 0,-1 0 0,1 0 0,-1 0 0,-1 1 0,1-1 0,-1 1 0,0 0 0,0 0 0,-1 0 0,0 0 0,0 1 0,-1-1 0,0 1 0,0-1 0,-1 0 0,-1 12 0,0 49 0,-15 96 0,4-78 0,7-40 0,-21 87 0,-43 123 0,38-152 0,-18 126 0,29-86-166,-18 98-206,28-188 430,2 0 0,0 65 0,8 110 228,3-85-208,-3-98-78,2 0 0,3 0 0,18 85 0,-14-80 0,-2 0 0,-2 0 0,-3 0 0,-5 72 0,0-11 0,4-75 0,1-27 0,-2 0 0,1 1 0,-1-1 0,-1 0 0,0 1 0,-1-1 0,1 0 0,-2 0 0,0 0 0,-3 10 0,-30 52 0,26-47 0,-2 0 0,-1-1 0,-1-1 0,-19 25 0,7-16 0,15-17 0,-1 0 0,-1-1 0,0 0 0,-18 14 0,-89 68 0,-100 71 0,110-91 0,-62 37 0,153-103 0,0-1 0,-1-1 0,0 0 0,-21 4 0,29-9 0,0-1 0,-1 0 0,0-1 0,1 0 0,-1-1 0,0 0 0,-24-4 0,-24-10 0,29 6 0,0 1 0,-1 2 0,-49-3 0,35 9-1365,26-1-5461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4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2147 24575,'0'-961'0,"0"949"0,1-1 0,1 0 0,0 1 0,1 0 0,0-1 0,0 1 0,2 1 0,6-15 0,7-8 0,30-43 0,-1 2 0,-40 61 0,-1 0 0,-1 0 0,7-27 0,10-26 0,-5 23 0,19-72 0,-23 68 0,21-52 0,9-29 0,-14 32 0,-25 83 0,0 0 0,-1 0 0,-1-1 0,-1 0 0,0-21 0,1-9 0,-2 43 0,0 0 0,0 1 0,0-1 0,1 0 0,-1 1 0,0-1 0,0 0 0,1 1 0,-1-1 0,1 1 0,0-1 0,-1 1 0,1-1 0,0 1 0,0-1 0,0 1 0,0 0 0,0-1 0,0 1 0,0 0 0,1 0 0,-1 0 0,3-2 0,-2 3 0,0-1 0,0 1 0,0 0 0,0 0 0,0 0 0,0 0 0,0 0 0,0 0 0,0 1 0,0-1 0,0 1 0,0-1 0,0 1 0,-1 0 0,1 0 0,3 1 0,8 6 0,0 1 0,-1 0 0,21 20 0,-31-27 0,131 103 0,-104-84 0,-10-9 0,1-1 0,0-1 0,1-1 0,0 0 0,30 7 0,10 4 0,-26-9 0,0-2 0,46 6 0,-52-10 0,31 2 0,0-2 0,97-6 0,-61-1 0,325 2 0,-415-1 0,0 1 0,0 1 0,0-1 0,0 1 0,0 0 0,0 1 0,8 2 0,-13-3 0,0-1 0,0 1 0,0-1 0,0 1 0,-1-1 0,1 1 0,0-1 0,0 1 0,-1 0 0,1 0 0,0-1 0,-1 1 0,1 0 0,-1 0 0,1 0 0,-1 0 0,1-1 0,-1 1 0,0 0 0,1 1 0,-1 0 0,0 0 0,0 0 0,0-1 0,-1 1 0,1 0 0,0 0 0,-1-1 0,1 1 0,-1 0 0,0-1 0,1 1 0,-1 0 0,0-1 0,0 1 0,-2 1 0,-7 10 0,-2 0 0,1 0 0,-26 19 0,-18 21 0,-105 151 0,124-155 0,-102 158 0,121-182 0,1 1 0,1 0 0,2 1 0,0 1 0,2 0 0,-13 52 0,17-31 0,1-1 0,2 1 0,3 0 0,5 48 0,-2 7 0,-1-78 0,0-15 0,0 0 0,-1 0 0,-1 1 0,-2 16 0,2-25 0,1-1 0,-1 0 0,0 0 0,0 0 0,0 0 0,0 1 0,0-1 0,0 0 0,0 0 0,-1-1 0,1 1 0,-1 0 0,1 0 0,-1-1 0,0 1 0,1-1 0,-1 1 0,0-1 0,0 0 0,0 0 0,0 0 0,0 0 0,0 0 0,-1 0 0,1 0 0,0-1 0,-3 1 0,-65 8 0,36-5 0,-53 12 0,49-8 0,-75 6 0,30-5 0,-89 1 0,120-10 0,-93 13 0,-26 12 0,125-21 20,0-1 1,-48-4-1,-40 2-68,114 0-228,-1 2 1,1 0-1,-1 1 1,-25 9-1,24-4-6550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4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24575,'-4'0'0,"1"1"0,0-1 0,0 1 0,-1 0 0,1 0 0,0 0 0,0 0 0,0 0 0,0 1 0,1 0 0,-1-1 0,0 1 0,0 0 0,1 0 0,0 0 0,-1 1 0,1-1 0,0 1 0,0-1 0,0 1 0,0 0 0,-2 4 0,-4 8 0,1 1 0,1 0 0,-6 20 0,5-14 0,-8 34-163,2 1-1,2 0 0,-4 103 0,-9 54-166,-37 233 251,43-218-215,-10 224-1578,30-66 1873,-4 221 45,-22-406 833,3-56 60,19-124-7765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4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71 24575,'6'-5'0,"0"0"0,0 1 0,1 0 0,-1 0 0,1 0 0,0 0 0,0 1 0,0 1 0,1-1 0,-1 1 0,1 0 0,12-1 0,11 0 0,57 2 0,-63 1 0,738 2-772,-440-2 565,-299-2 302,-1 0 1,23-6 0,39-3 358,-76 10-427,-1 1-1,0 1 1,1 0-1,-1 0 1,0 0-1,0 1 0,0 0 1,9 4-1,-15-5-26,0 0 0,1 0 0,-1 1 0,0-1 0,0 1 0,1-1 0,-1 1 0,-1 0 0,1 0 0,0 0 0,0 0 0,-1 0 0,1 0 0,-1 1 0,0-1 0,3 5 0,-2-1 0,-1 0 0,1 0 0,-1 0 0,0 0 0,-1 0 0,1 0 0,-2 8 0,0 2 0,-1 0 0,0 0 0,-2-1 0,-9 29 0,-100 285 0,105-306 0,-109 279 0,92-251 0,3 1 0,2 1 0,2 1 0,3 1 0,-14 91 0,13-13 82,-16 247-1128,31 356 1046,2-356 0,1-346-29,9 55 0,-1-21 891,-9-66-859,-1 1 1,0-1 0,1 0 0,-1 0-1,0 1 1,0-1 0,0 0-1,0 0 1,0 1 0,-1-1 0,1 0-1,-1 0 1,1 0 0,-1 1 0,0-1-1,0 0 1,0 0 0,0 0 0,0 0-1,0 0 1,-1-1 0,1 1 0,-1 0-1,1-1 1,-1 1 0,0-1-1,0 1 1,1-1 0,-1 0 0,0 1-1,0-1 1,0 0 0,0-1 0,0 1-1,-1 0 1,1 0 0,0-1 0,0 1-1,0-1 1,-1 0 0,1 0-1,-4 0 1,-72 4-4,-81-7 0,41 0 0,39-1 0,-154-29 0,221 31 0,-53-5 0,-1 2 0,-107 6 0,58 1 0,-313-2-1365,407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4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24575,'4'-2'0,"1"0"0,-1-1 0,0 1 0,1-1 0,-1 0 0,-1 0 0,1 0 0,5-7 0,-1 3 0,161-156 0,-148 142 0,-5 2 0,-1 0 0,0-1 0,12-24 0,-4 8 0,-16 24 0,0 0 0,0-1 0,-1 0 0,-1 0 0,0 0 0,-1 0 0,-1-1 0,3-17 0,-9 306-39,4-175-1287,-1-79-5500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5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24575,'177'-12'0,"9"0"0,-117 12 0,112-14 0,-140 10 0,52 1 0,1 0 0,-87 1 0,1 1 0,0-1 0,-1 0 0,0 0 0,1-1 0,-1 0 0,0-1 0,0 1 0,-1-1 0,1-1 0,-1 1 0,0-1 0,0 0 0,0 0 0,8-12 0,-8 10 0,0 0 0,-1-1 0,0 1 0,0-1 0,-1 0 0,0-1 0,-1 1 0,1-1 0,-2 0 0,1 1 0,-1-1 0,-1 0 0,1-10 0,-1 9 0,-1 0 0,0 0 0,-1 0 0,0 0 0,-1 1 0,0-1 0,0 1 0,-5-12 0,6 18 0,-1 0 0,0 0 0,1 1 0,-1-1 0,0 1 0,0-1 0,0 1 0,-1 0 0,1-1 0,-1 1 0,1 1 0,-1-1 0,0 0 0,1 0 0,-1 1 0,0 0 0,0 0 0,0-1 0,0 2 0,0-1 0,-1 0 0,1 1 0,0-1 0,0 1 0,0 0 0,0 0 0,-1 0 0,1 0 0,-3 2 0,-2-1 0,0 1 0,0 1 0,0-1 0,0 1 0,1 1 0,-1-1 0,1 1 0,0 1 0,0-1 0,1 1 0,-1 0 0,1 1 0,0 0 0,0 0 0,-6 8 0,-10 15 0,1 1 0,-19 36 0,31-51 0,0 2 0,0 1 0,2 0 0,0 0 0,1 0 0,1 1 0,0 0 0,2 0 0,0 1 0,1-1 0,1 37 0,1-52 0,1 0 0,-1 0 0,1 0 0,0 0 0,0-1 0,0 1 0,1 0 0,-1 0 0,1-1 0,0 1 0,0-1 0,0 0 0,1 1 0,-1-1 0,1 0 0,-1 0 0,7 4 0,-4-3 0,1-1 0,-1 0 0,1 0 0,-1-1 0,1 1 0,0-1 0,0-1 0,0 1 0,0-1 0,11 1 0,-5-1 0,0-1 0,0-1 0,0 1 0,0-2 0,0 0 0,0 0 0,0-1 0,-1-1 0,1 0 0,-1 0 0,17-10 0,25-19 0,108-74 0,-84 44 0,81-90 0,-154 149 0,1-1 0,-1 0 0,0-1 0,0 1 0,-1-1 0,1 0 0,-1 0 0,-1 0 0,1 0 0,-1 0 0,0-1 0,1-6 0,-3 11 0,1 0 0,-1 0 0,0 0 0,0 0 0,-1 0 0,1 0 0,0 0 0,-1 0 0,1 0 0,-1 1 0,1-1 0,-1 0 0,0 0 0,0 0 0,0 1 0,0-1 0,-2-2 0,1 2 0,0 0 0,0 0 0,-1 1 0,1-1 0,-1 1 0,1 0 0,-1-1 0,0 1 0,1 0 0,-1 0 0,0 1 0,0-1 0,1 1 0,-1-1 0,-4 1 0,1 0 0,0 0 0,1 1 0,-1-1 0,0 1 0,1 0 0,-1 1 0,1 0 0,-1 0 0,1 0 0,0 0 0,0 1 0,0-1 0,0 1 0,0 1 0,1-1 0,-1 1 0,1 0 0,-7 7 0,-5 9 0,0 0 0,-25 43 0,19-27 0,6-11 0,1 0 0,1 1 0,1 1 0,1 0 0,-12 43 0,11-36 0,10-28 0,0 0 0,0 0 0,1 0 0,0 1 0,-2 12 0,4-17 0,0 0 0,0 0 0,0 0 0,1-1 0,-1 1 0,0 0 0,1 0 0,-1 0 0,1 0 0,0-1 0,0 1 0,-1 0 0,1-1 0,0 1 0,0 0 0,1-1 0,-1 1 0,0-1 0,0 0 0,1 1 0,-1-1 0,1 0 0,-1 0 0,1 0 0,2 1 0,3 2 0,0-1 0,0-1 0,0 1 0,0-1 0,0 0 0,1-1 0,-1 1 0,14-1 0,67-3 0,-43-1 0,189 2-1365,-205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5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24575,'-2'63'0,"-12"79"0,-28 49 0,38-175 0,-1 10-85,1 1 0,1-1 0,2 1 1,2 39-1,-1-36-856,1-5-5885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5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24575,'32'8'0,"-7"-1"0,71 3-12,186-7-1,-140-6-1327,-122 3-5486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5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5 223 24575,'12'2'0,"-1"-1"0,1 1 0,0 1 0,-1 0 0,0 1 0,0 0 0,19 10 0,22 8 0,-20-12 0,1-1 0,0-2 0,0 0 0,1-3 0,66 1 0,-89-4 0,-1-1 0,1-1 0,-1 0 0,1-1 0,17-4 0,-25 5 0,0 0 0,0-1 0,-1 1 0,1-1 0,0 0 0,-1 1 0,0-1 0,1 0 0,-1 0 0,0-1 0,0 1 0,0 0 0,0-1 0,-1 1 0,1-1 0,-1 0 0,1 1 0,-1-1 0,0 0 0,0 0 0,0 0 0,-1 0 0,1 0 0,0-4 0,1-13 0,0 0 0,-1 0 0,-1 0 0,-1 0 0,-1 0 0,0 1 0,-11-38 0,12 54 0,-1 0 0,1 0 0,-1 0 0,0 0 0,0 0 0,0 0 0,-1 0 0,1 1 0,0-1 0,-1 1 0,0 0 0,0-1 0,0 1 0,1 0 0,-2 1 0,1-1 0,0 1 0,0-1 0,0 1 0,-1 0 0,1 0 0,-1 0 0,-6 0 0,-7-1 0,-1 1 0,0 1 0,-29 3 0,11 0 0,27-3 0,-17 1 0,-1 0 0,-44 9 0,62-7 0,0-1 0,0 2 0,0-1 0,0 1 0,0 0 0,1 1 0,0 0 0,0 1 0,0 0 0,-13 12 0,13-7 0,0-1 0,0 1 0,1 0 0,1 1 0,0-1 0,1 1 0,0 1 0,0-1 0,-4 22 0,-5 14 0,8-27 0,2 0 0,0 0 0,2 0 0,0 0 0,2 1 0,0-1 0,4 31 0,-3-47 0,0 0 0,0 1 0,0-1 0,0 0 0,1 0 0,0 0 0,0 0 0,1 0 0,-1 0 0,1 0 0,0-1 0,0 0 0,0 1 0,1-1 0,0 0 0,0-1 0,0 1 0,0-1 0,0 1 0,1-1 0,-1 0 0,1-1 0,0 1 0,0-1 0,9 3 0,0-1 0,2-1 0,-1 0 0,0-1 0,0 0 0,1-1 0,-1-1 0,29-3 0,-32 1 10,0-1 1,0 0-1,-1 0 0,0-1 0,0-1 1,18-9-1,61-43-519,-62 37-419,-8 7-5898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5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24575,'-14'14'0,"0"2"0,0-1 0,-21 35 0,32-45 0,0 0 0,0 0 0,1 0 0,0 0 0,0 0 0,0 1 0,0-1 0,1 1 0,0-1 0,0 1 0,1 0 0,0-1 0,-1 1 0,2 0 0,-1-1 0,1 1 0,0-1 0,0 1 0,3 6 0,-3-9 0,0-1 0,1 0 0,-1 0 0,1 0 0,-1 0 0,1 0 0,0 0 0,0 0 0,0-1 0,0 1 0,0-1 0,0 1 0,0-1 0,1 0 0,-1 0 0,0 0 0,1 0 0,-1 0 0,3 0 0,56 8 0,-30-6 0,75 20 0,48 7 0,-126-26 0,-1-2 0,1-1 0,46-3 0,-70 1 0,0 1 0,0-1 0,0 0 0,0 0 0,0 0 0,0-1 0,0 0 0,-1 1 0,1-1 0,-1 0 0,1-1 0,-1 1 0,0 0 0,4-4 0,-1-2 0,1 0 0,-2 1 0,1-2 0,5-10 0,15-22 0,-14 29-1365,0 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5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24575,'-1'12'0,"0"0"0,-1 0 0,-1 0 0,0 0 0,-7 15 0,-5 25 0,8-21 0,4-11 0,-1-1 0,-1 0 0,0 0 0,-2 0 0,-14 30 0,-88 187 0,89-178 0,-10 21 0,19-57 0,-12 40 0,21-56 0,0 0 0,0 0 0,1 0 0,0 0 0,0 1 0,1-1 0,-1 0 0,2 1 0,-1-1 0,1 0 0,-1 0 0,3 7 0,-2-12 0,-1 0 0,1 0 0,0 0 0,-1 0 0,1 0 0,0 0 0,0 0 0,0 0 0,0 0 0,0 0 0,0 0 0,0 0 0,0-1 0,0 1 0,0 0 0,1-1 0,-1 1 0,0-1 0,0 0 0,1 1 0,-1-1 0,0 0 0,1 0 0,-1 1 0,0-1 0,0 0 0,1-1 0,-1 1 0,0 0 0,1 0 0,-1 0 0,0-1 0,0 1 0,1-1 0,-1 1 0,2-2 0,8-2 0,-1 0 0,0-1 0,12-9 0,-13 9 0,11-8 58,28-23-1,-31 23-797,36-23 0,-36 26-6086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3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3787 24575,'-1'-60'0,"2"-69"0,0 114 0,1 1 0,1 0 0,0 0 0,1 0 0,0 0 0,11-22 0,2 2 0,-1-1 0,-2-1 0,-2 0 0,13-57 0,8-42 0,-21 96 0,-2-1 0,-2 0 0,5-68 0,-11-466 0,-5 269 0,3-619 0,2 905 0,0 0 0,2 1 0,0-1 0,1 1 0,0 0 0,12-25 0,12-41 0,-19 54 0,20-44 0,-9 24 0,45-88 0,-43 94 0,31-79 0,26-140 0,-78 258 0,1-1 0,-1 0 0,1 1 0,0 0 0,0 0 0,1 0 0,-1 0 0,1 0 0,0 1 0,1-1 0,-1 1 0,9-6 0,-4 4 0,0 1 0,0 0 0,1 1 0,-1 0 0,1 0 0,19-3 0,6 1 0,0 2 0,0 1 0,48 3 0,-65 1 0,284 14 0,-117 10 0,-124-18 0,0-2 0,107-6 0,-56-2 0,-62 4 0,-12 0 0,0-2 0,64-8 0,-101 8 0,0 1 0,1 0 0,-1 0 0,1 0 0,-1 0 0,0 1 0,1-1 0,-1 0 0,0 0 0,1 1 0,-1-1 0,0 1 0,0-1 0,1 1 0,-1 0 0,0 0 0,0-1 0,0 1 0,0 0 0,0 0 0,0 0 0,0 0 0,0 0 0,0 0 0,0 0 0,-1 0 0,1 1 0,0-1 0,-1 0 0,1 0 0,-1 1 0,1-1 0,-1 0 0,0 1 0,1-1 0,-1 0 0,0 1 0,0-1 0,0 2 0,1 10 0,0 1 0,-1-1 0,-1 17 0,0-14 0,-2 23 0,-2 0 0,-14 56 0,-1 5 0,6 9 0,-2 184 0,18 1119-864,-3-839 1728,-1-534-864,-2 0 0,-2 0 0,-14 53 0,13-63 0,-3 40 0,8-49 0,-1 0 0,-10 36 0,-21 75 0,4-7 0,21-105 0,0 0 0,-1 0 0,0-1 0,-20 24 0,12-16 0,15-22 0,-78 110 0,66-95 0,-1-2 0,-1 0 0,-34 28 0,43-39 0,-1-1 0,0 0 0,0 0 0,-1-1 0,1 0 0,-1-1 0,-14 3 0,-76 9 0,71-12 0,-50 11 0,19 6 0,36-12 0,0 0 0,-36 6 0,-107 9 0,149-20 0,0 1 0,0 0 0,-20 9 0,22-8 0,0 1 0,-1-2 0,0 0 0,-17 1 0,-45-1 0,-106-9 0,-1-20 0,176 24-83,-84-14 297,87 13-339,1 1 0,-1-1 1,1 0-1,-1-1 0,1 0 1,0 0-1,0 0 1,1 0-1,-1-1 0,1 0 1,-7-6-1,2-4-6701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5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24575,'0'4'0,"4"6"0,6 1 0,0 2 0,0 4 0,1 2 0,-1 3 0,-2 1 0,-2 1 0,-3 1 0,-1-1 0,3 1 0,8-5 0,6-5 0,5-6 0,-3-4-8191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3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2926 24575,'0'-48'0,"15"-370"0,-4-72 0,-13 306 0,14-92-312,0-15-25,-12-735 986,0 1019-649,1 1 0,-1-1 0,2 1 0,-1 0 0,1-1 0,0 1 0,0 0 0,0 0 0,1 0 0,0 0 0,0 1 0,1-1 0,0 1 0,0 0 0,0 0 0,0 0 0,1 0 0,-1 1 0,1 0 0,1 0 0,-1 0 0,0 1 0,1 0 0,0 0 0,0 0 0,0 0 0,0 1 0,0 0 0,9-1 0,248 0 0,-128 6 0,-31-1 0,113-5 0,-195 0 0,0-1 0,35-12 0,-38 10 0,1 0 0,0 2 0,33-4 0,281 7 0,-163 3 0,-165-3 0,0 1 0,0 0 0,0 0 0,0 1 0,0 0 0,0 0 0,0 1 0,0-1 0,0 1 0,-1 1 0,1-1 0,-1 1 0,1 0 0,-1 0 0,0 0 0,0 1 0,0 0 0,-1 0 0,1 0 0,-1 0 0,0 1 0,0 0 0,6 10 0,7 15 0,-1 1 0,13 37 0,-6-7 0,-14-42 0,-1 0 0,-1 0 0,-1 1 0,-1 0 0,-1 0 0,4 38 0,-12 198 0,-20-44 0,7-86-430,-39 149-1,-10 60-226,43-188 292,-62 212-1,64-275 316,5 0 0,2 1 0,-2 112 0,11-154 540,-2 0 0,-2-1 0,-2 1-1,-17 43 1,27-82-490,-1-1 0,1 0 0,-1 0 0,0 0 0,0 0 0,0 0 0,0 0 0,0 0 0,-1-1 0,1 1 0,-1-1 0,0 0 0,0 0 0,0 0 0,0 0 0,0 0 0,0-1 0,0 1 0,-1-1 0,1 0 0,0 0 0,-1 0 0,1 0 0,-5 0 0,-10 0 0,0 0 0,0-1 0,-31-3 0,8 0 0,-457 0 0,299 4 0,5-15 0,83 4 0,0-1 18,-83-3-1401,174 15-5443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1661 24575,'-2'6'0,"1"-1"0,-1 1 0,0 0 0,0-1 0,-1 1 0,0-1 0,0 0 0,0 1 0,0-2 0,-1 1 0,-6 7 0,-9 14 0,-70 115 0,89-140 0,-1 0 0,1 0 0,-1 0 0,1 0 0,-1 0 0,1-1 0,-1 1 0,1 0 0,-1 0 0,0-1 0,0 1 0,1 0 0,-1-1 0,0 1 0,0-1 0,0 1 0,-2 0 0,3-1 0,0 0 0,-1 0 0,1-1 0,-1 1 0,1 0 0,0 0 0,-1-1 0,1 1 0,0 0 0,-1 0 0,1-1 0,0 1 0,-1 0 0,1-1 0,0 1 0,0-1 0,-1 1 0,1 0 0,0-1 0,0 1 0,0-1 0,0 1 0,0 0 0,-1-1 0,1 1 0,0-2 0,-3-39 0,3 38 0,0-542 0,2 216 0,2 246 0,24-137 0,-11 113 0,-10 70 0,1 1 0,15-38 0,10-40 0,-13 39 0,-13 50 0,0-1 0,-2 0 0,4-36 0,-9 56 0,0 0 0,1 0 0,0-1 0,0 1 0,0 0 0,1 0 0,0 0 0,4-9 0,-4 13 0,-1-1 0,1 1 0,0 0 0,0-1 0,0 1 0,0 0 0,1 0 0,-1 1 0,1-1 0,-1 0 0,1 1 0,-1-1 0,1 1 0,0 0 0,0 0 0,-1 0 0,1 0 0,0 1 0,0-1 0,4 0 0,33-1 0,0 2 0,0 1 0,0 3 0,48 9 0,-2-1 0,-70-10 0,0 2 0,-1 0 0,1 1 0,28 12 0,57 36 0,-88-46 0,28 14 0,0-2 0,88 28 0,93 6 0,-194-49 0,-1-2 0,1 0 0,29-3 0,40 2 0,-95-1 0,-1 0 0,0 0 0,0 1 0,1-1 0,-1 0 0,0 0 0,0 1 0,1-1 0,-1 1 0,0-1 0,0 1 0,0-1 0,0 1 0,0 0 0,0 0 0,0-1 0,0 1 0,0 0 0,0 0 0,0 0 0,0 0 0,0 0 0,-1 0 0,1 0 0,0 2 0,0-1 0,-1 1 0,1-1 0,-1 1 0,0 0 0,1-1 0,-1 1 0,0 0 0,-1-1 0,1 1 0,0-1 0,-2 6 0,-3 6 0,0 0 0,-1 0 0,-11 19 0,15-29 0,-48 79 0,-14 27 0,9-15 0,36-66 0,-27 61 0,19-18 0,3 1 0,-13 78 0,10-43 0,12-57 0,3 1 0,2 0 0,2 0 0,-1 71 0,12-39 0,-5 141 0,2-223 0,0 0 0,-1 1 0,1-1 0,-1 0 0,0 1 0,0-1 0,0 0 0,0 0 0,0 0 0,0 0 0,-1 0 0,1 0 0,-1 0 0,1 0 0,-1 0 0,0-1 0,1 1 0,-1-1 0,0 1 0,0-1 0,0 0 0,-1 1 0,1-1 0,0-1 0,0 1 0,0 0 0,-1 0 0,1-1 0,0 1 0,-4-1 0,-9 2 0,1-1 0,-1-1 0,0 0 0,-14-3 0,2 2 0,-15-1 0,-1 2 0,1 3 0,-49 8 0,-13 1 0,-8 1 0,56-6-9,0-2-1,-111-6 1,64-1-1328,82 2-5489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3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905 127 24575,'-4'0'0,"1"-1"0,-1 0 0,0 0 0,1 0 0,-1-1 0,1 1 0,0-1 0,-1 0 0,-2-2 0,-13-6 0,-21-6 0,-98-45 0,126 56 0,-1 1 0,1 0 0,-1 1 0,0 0 0,0 1 0,-1 0 0,1 1 0,0 1 0,0 0 0,-1 1 0,1 0 0,0 1 0,0 0 0,0 1 0,0 1 0,1 0 0,-19 9 0,26-9 0,-1 0 0,1 1 0,0 0 0,0 0 0,1 0 0,-1 0 0,1 1 0,0 0 0,1 0 0,0 0 0,0 0 0,0 1 0,-3 9 0,-1 6 0,1 0 0,-6 40 0,10-40 0,1-1 0,1 1 0,2-1 0,0 1 0,6 29 0,-2-17 0,-6-32 0,4 20 0,-1 0 0,-1 0 0,-2 29 0,0-46 0,0 0 0,-1 0 0,1 0 0,-1-1 0,0 1 0,-1 0 0,1 0 0,-1-1 0,0 1 0,0-1 0,0 1 0,-1-1 0,0 0 0,0 0 0,0 0 0,0 0 0,0-1 0,-1 1 0,0-1 0,-7 6 0,1-5 0,1 1 0,-1-2 0,0 1 0,0-1 0,-1-1 0,1 0 0,0 0 0,-16 0 0,-4-1 0,-52-6 0,77 4-97,-1 0-1,1 0 1,-1-1-1,1 1 1,-1-1-1,1-1 1,0 1-1,0-1 1,0 0-1,0 0 1,1 0-1,-1-1 0,-4-5 1,-2-3-6729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4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 24575,'1'18'0,"-2"-1"0,0 1 0,-1 0 0,0 0 0,-2-1 0,0 0 0,-1 1 0,0-2 0,-15 29 0,-25 51 0,-18 29 0,61-121 0,-1-1 0,1 1 0,-1-1 0,0 1 0,0-1 0,0 0 0,0 0 0,-1 0 0,-4 3 0,7-6 0,0 1 0,1-1 0,-1 0 0,0 0 0,1 1 0,-1-1 0,0 0 0,0 0 0,1 0 0,-1 0 0,0 0 0,0 0 0,1 0 0,-1 0 0,0 0 0,0 0 0,1 0 0,-1 0 0,0 0 0,0-1 0,1 1 0,-2-1 0,1 0 0,-1 0 0,1 0 0,0 0 0,0-1 0,1 1 0,-1 0 0,0-1 0,0 1 0,1 0 0,-1-1 0,0 1 0,1-1 0,0 1 0,-1-1 0,1-2 0,-3-9 0,2 0 0,-1 0 0,2 1 0,0-1 0,0 0 0,1 0 0,4-17 0,-3 21 0,0 1 0,1 0 0,0 0 0,1 0 0,-1 0 0,1 1 0,1-1 0,0 1 0,0 0 0,0 1 0,1-1 0,6-5 0,6-5 0,101-84 0,-104 90 0,1 1 0,0 1 0,1 0 0,-1 1 0,2 1 0,24-7 0,-5 4 0,1 3 0,1 1 0,-1 2 0,1 2 0,0 1 0,43 5 0,-79-3 0,0-1 0,0 1 0,1-1 0,-1 1 0,0 0 0,0 1 0,0-1 0,0 0 0,0 1 0,0 0 0,-1-1 0,1 1 0,0 0 0,-1 1 0,1-1 0,-1 0 0,0 1 0,3 4 0,-2-3 0,0 1 0,0 1 0,-1-1 0,0 0 0,0 1 0,0-1 0,-1 1 0,0-1 0,0 1 0,1 8 0,-2-8 0,1 0 0,-1 0 0,-1 0 0,1-1 0,-1 1 0,0 0 0,0 0 0,0-1 0,-1 1 0,0 0 0,0-1 0,-1 0 0,1 1 0,-1-1 0,0 0 0,-1 0 0,1-1 0,-1 1 0,0-1 0,0 0 0,0 0 0,-8 5 0,4-5 0,0 0 0,-1-1 0,1-1 0,-1 1 0,0-2 0,1 1 0,-1-1 0,-11 0 0,-78-4 0,42-1 0,-134 4-1365,170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4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24575,'1014'0'-688,"-1001"0"510,1 0-1,-1-1 0,0-1 1,0 0-1,0-1 0,25-8 1,-17 2-6075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4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24575,'57'-3'0,"103"-18"0,-101 10 0,93-3 0,19 15-121,77-1-264,-189-4 309,-1-1-1,69-17 1,-98 16-182,1 0 1,45-1-1,-55 7-6425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2:47:4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24575,'1738'0'0,"-1544"16"0,-142-10 0,18 6-1365,-42-7-5461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02.05.2025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02.05.2025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M</a:t>
            </a:r>
            <a:r>
              <a:rPr lang="de-AT" dirty="0"/>
              <a:t>a</a:t>
            </a:r>
            <a:r>
              <a:rPr lang="de" dirty="0"/>
              <a:t>gist is Not the company for 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- </a:t>
            </a:r>
            <a:r>
              <a:rPr lang="de-AT" dirty="0"/>
              <a:t>W</a:t>
            </a:r>
            <a:r>
              <a:rPr lang="de" dirty="0"/>
              <a:t>ith Kholeka and Marlen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F3908-D48B-12D3-DC6F-C637729E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/>
              <a:t>Is </a:t>
            </a:r>
            <a:r>
              <a:rPr lang="en-US" dirty="0" err="1"/>
              <a:t>Magist</a:t>
            </a:r>
            <a:r>
              <a:rPr lang="en-US" dirty="0"/>
              <a:t> a good partner company?</a:t>
            </a:r>
          </a:p>
        </p:txBody>
      </p:sp>
      <p:pic>
        <p:nvPicPr>
          <p:cNvPr id="6" name="Grafik 5" descr="Ein Bild, das Cartoon, Clipart, Darstellung, Menschliches Gesicht enthält.&#10;&#10;KI-generierte Inhalte können fehlerhaft sein.">
            <a:extLst>
              <a:ext uri="{FF2B5EF4-FFF2-40B4-BE49-F238E27FC236}">
                <a16:creationId xmlns:a16="http://schemas.microsoft.com/office/drawing/2014/main" id="{D41F3370-C7FB-607E-3AE8-4CEC280A3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05" y="2340864"/>
            <a:ext cx="4862188" cy="3634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405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F5DD-9ECE-D9A0-92FC-8E76E897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Magist</a:t>
            </a:r>
            <a:r>
              <a:rPr lang="en-US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B2274-4DAA-F2F4-A6F9-0E3FB63E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Delivery Service for the Brazilian market</a:t>
            </a: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Centralized management system</a:t>
            </a:r>
          </a:p>
          <a:p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 Connection to the Brazilian customers</a:t>
            </a: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Offers after sale services </a:t>
            </a:r>
          </a:p>
        </p:txBody>
      </p:sp>
    </p:spTree>
    <p:extLst>
      <p:ext uri="{BB962C8B-B14F-4D97-AF65-F5344CB8AC3E}">
        <p14:creationId xmlns:p14="http://schemas.microsoft.com/office/powerpoint/2010/main" val="300933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F0AAFEA-7B62-34EE-D37A-0D71C70B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068F58-00A9-738F-BF4D-3BEC8A9C54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well connected into the market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Brazil 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Fake Website Article: </a:t>
            </a:r>
            <a:r>
              <a:rPr lang="en-US" sz="1400" dirty="0" err="1">
                <a:latin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 is the largest growing delivery service in Brazil!)</a:t>
            </a:r>
            <a:endParaRPr lang="en-US" sz="14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06EF55-1766-3FCF-8B6C-7AB92D359E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not focused on Tech</a:t>
            </a:r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Only </a:t>
            </a:r>
            <a:r>
              <a:rPr lang="en-US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17.3%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 of orders are tech related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835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854A2-5E53-5CA4-BEA9-04F86193D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67627E0-ACEB-0BFE-DFC6-40D65C11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1AD649-7CE6-3725-C65A-003CA2D8BC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can deliver to many places in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brazil</a:t>
            </a: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CE22847-2C0D-E1B4-EE9E-F1CE6FDD3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the delivery time is on average very slow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(Chart of Coastal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Citys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delivery time)</a:t>
            </a: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2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F32E-79E5-2F7A-5345-130CFBDBE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0075990-2ABD-B77A-9AA0-B706A647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4D4C31-F0A9-97CB-5E02-46E46B2D46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Sao Paulo has a lot of Tech sellers that work with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(Percentage of all Sellers Pie Chart)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22% of the Brazilian population lives in Sao Paulo </a:t>
            </a: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(Population Source)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25F3C59-C530-59D3-6B74-1DB7702D1C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15.7% </a:t>
            </a:r>
            <a:r>
              <a:rPr lang="de-A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A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sellers</a:t>
            </a: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A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</a:t>
            </a: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A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de-A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A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</a:t>
            </a:r>
            <a:endParaRPr lang="de-A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BD5A032-2C12-5294-88E1-BB6681E74954}"/>
              </a:ext>
            </a:extLst>
          </p:cNvPr>
          <p:cNvGrpSpPr/>
          <p:nvPr/>
        </p:nvGrpSpPr>
        <p:grpSpPr>
          <a:xfrm>
            <a:off x="1123438" y="4751844"/>
            <a:ext cx="4016520" cy="1938960"/>
            <a:chOff x="1123438" y="4751844"/>
            <a:chExt cx="4016520" cy="19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FDB3592-60B6-090F-BE6E-D18A664ABD55}"/>
                    </a:ext>
                  </a:extLst>
                </p14:cNvPr>
                <p14:cNvContentPartPr/>
                <p14:nvPr/>
              </p14:nvContentPartPr>
              <p14:xfrm>
                <a:off x="1422958" y="4751844"/>
                <a:ext cx="777960" cy="151848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FDB3592-60B6-090F-BE6E-D18A664ABD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4318" y="4742844"/>
                  <a:ext cx="795600" cy="15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DB5BC3F-7288-CE10-9F0C-990A42AD0C9A}"/>
                    </a:ext>
                  </a:extLst>
                </p14:cNvPr>
                <p14:cNvContentPartPr/>
                <p14:nvPr/>
              </p14:nvContentPartPr>
              <p14:xfrm>
                <a:off x="2587198" y="4950924"/>
                <a:ext cx="735840" cy="145152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DB5BC3F-7288-CE10-9F0C-990A42AD0C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78558" y="4941924"/>
                  <a:ext cx="753480" cy="14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E22F09F3-99AE-B634-617A-BC67E18AE8F3}"/>
                    </a:ext>
                  </a:extLst>
                </p14:cNvPr>
                <p14:cNvContentPartPr/>
                <p14:nvPr/>
              </p14:nvContentPartPr>
              <p14:xfrm>
                <a:off x="3442198" y="5381844"/>
                <a:ext cx="699480" cy="105336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E22F09F3-99AE-B634-617A-BC67E18AE8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33198" y="5373204"/>
                  <a:ext cx="71712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C44EB172-94D9-24F3-108B-7FBD2216C82B}"/>
                    </a:ext>
                  </a:extLst>
                </p14:cNvPr>
                <p14:cNvContentPartPr/>
                <p14:nvPr/>
              </p14:nvContentPartPr>
              <p14:xfrm>
                <a:off x="4311958" y="5751204"/>
                <a:ext cx="538560" cy="70236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C44EB172-94D9-24F3-108B-7FBD2216C8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03318" y="5742564"/>
                  <a:ext cx="55620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82540511-959B-2D31-0351-11E2CA5012C2}"/>
                    </a:ext>
                  </a:extLst>
                </p14:cNvPr>
                <p14:cNvContentPartPr/>
                <p14:nvPr/>
              </p14:nvContentPartPr>
              <p14:xfrm>
                <a:off x="1123438" y="6363564"/>
                <a:ext cx="325800" cy="23724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82540511-959B-2D31-0351-11E2CA5012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4798" y="6354924"/>
                  <a:ext cx="343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DD4A98EC-A1D0-7AAA-DCF4-07A56E449E43}"/>
                    </a:ext>
                  </a:extLst>
                </p14:cNvPr>
                <p14:cNvContentPartPr/>
                <p14:nvPr/>
              </p14:nvContentPartPr>
              <p14:xfrm>
                <a:off x="1533118" y="6425124"/>
                <a:ext cx="264240" cy="16776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DD4A98EC-A1D0-7AAA-DCF4-07A56E449E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4478" y="6416124"/>
                  <a:ext cx="281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8BA7F3D-49B7-12AB-9A76-CB47885C97E8}"/>
                    </a:ext>
                  </a:extLst>
                </p14:cNvPr>
                <p14:cNvContentPartPr/>
                <p14:nvPr/>
              </p14:nvContentPartPr>
              <p14:xfrm>
                <a:off x="2570278" y="6623124"/>
                <a:ext cx="414720" cy="1044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88BA7F3D-49B7-12AB-9A76-CB47885C97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1278" y="6614484"/>
                  <a:ext cx="432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D3EFD8FC-116B-DBF1-DCB8-3807848F955E}"/>
                    </a:ext>
                  </a:extLst>
                </p14:cNvPr>
                <p14:cNvContentPartPr/>
                <p14:nvPr/>
              </p14:nvContentPartPr>
              <p14:xfrm>
                <a:off x="3364078" y="6597924"/>
                <a:ext cx="448560" cy="3564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D3EFD8FC-116B-DBF1-DCB8-3807848F95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5438" y="6589284"/>
                  <a:ext cx="466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0496338-DD71-9FD0-B540-1FBFC0178967}"/>
                    </a:ext>
                  </a:extLst>
                </p14:cNvPr>
                <p14:cNvContentPartPr/>
                <p14:nvPr/>
              </p14:nvContentPartPr>
              <p14:xfrm>
                <a:off x="4390438" y="6676404"/>
                <a:ext cx="749520" cy="1440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50496338-DD71-9FD0-B540-1FBFC01789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81438" y="6667764"/>
                  <a:ext cx="7671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98D279FD-22D3-03AF-E3F9-AB0EE38C3B42}"/>
                  </a:ext>
                </a:extLst>
              </p14:cNvPr>
              <p14:cNvContentPartPr/>
              <p14:nvPr/>
            </p14:nvContentPartPr>
            <p14:xfrm>
              <a:off x="8497678" y="5351604"/>
              <a:ext cx="746280" cy="77292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98D279FD-22D3-03AF-E3F9-AB0EE38C3B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89038" y="5342964"/>
                <a:ext cx="763920" cy="79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2F5E20A-BBA2-3E02-B6E1-168DACC66889}"/>
              </a:ext>
            </a:extLst>
          </p:cNvPr>
          <p:cNvGrpSpPr/>
          <p:nvPr/>
        </p:nvGrpSpPr>
        <p:grpSpPr>
          <a:xfrm>
            <a:off x="7186558" y="4890804"/>
            <a:ext cx="725760" cy="1451520"/>
            <a:chOff x="7186558" y="4890804"/>
            <a:chExt cx="725760" cy="14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22653743-FDD7-90D7-54B3-B0C6DF86A841}"/>
                    </a:ext>
                  </a:extLst>
                </p14:cNvPr>
                <p14:cNvContentPartPr/>
                <p14:nvPr/>
              </p14:nvContentPartPr>
              <p14:xfrm>
                <a:off x="7254598" y="4890804"/>
                <a:ext cx="120960" cy="114732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22653743-FDD7-90D7-54B3-B0C6DF86A8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45598" y="4881804"/>
                  <a:ext cx="138600" cy="11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CBDD7888-551C-CF58-E41B-6843FADE307E}"/>
                    </a:ext>
                  </a:extLst>
                </p14:cNvPr>
                <p14:cNvContentPartPr/>
                <p14:nvPr/>
              </p14:nvContentPartPr>
              <p14:xfrm>
                <a:off x="7186558" y="4943004"/>
                <a:ext cx="725760" cy="114048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CBDD7888-551C-CF58-E41B-6843FADE30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77558" y="4934004"/>
                  <a:ext cx="74340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42874BD-3FEC-E3EA-E317-5D685FED74F1}"/>
                    </a:ext>
                  </a:extLst>
                </p14:cNvPr>
                <p14:cNvContentPartPr/>
                <p14:nvPr/>
              </p14:nvContentPartPr>
              <p14:xfrm>
                <a:off x="7228318" y="6161964"/>
                <a:ext cx="139320" cy="17820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42874BD-3FEC-E3EA-E317-5D685FED74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19678" y="6153324"/>
                  <a:ext cx="156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4CF5CBCE-D8FB-EC26-9418-BE59E9FC9307}"/>
                    </a:ext>
                  </a:extLst>
                </p14:cNvPr>
                <p14:cNvContentPartPr/>
                <p14:nvPr/>
              </p14:nvContentPartPr>
              <p14:xfrm>
                <a:off x="7254598" y="6141804"/>
                <a:ext cx="549360" cy="20052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4CF5CBCE-D8FB-EC26-9418-BE59E9FC93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5598" y="6133164"/>
                  <a:ext cx="56700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78941F2-528C-7BE0-DC46-0F53A2C518FC}"/>
              </a:ext>
            </a:extLst>
          </p:cNvPr>
          <p:cNvGrpSpPr/>
          <p:nvPr/>
        </p:nvGrpSpPr>
        <p:grpSpPr>
          <a:xfrm>
            <a:off x="8616478" y="6184644"/>
            <a:ext cx="739080" cy="406800"/>
            <a:chOff x="8616478" y="6184644"/>
            <a:chExt cx="73908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20656FA0-6558-3EFA-4161-DC42D6B5EFE1}"/>
                    </a:ext>
                  </a:extLst>
                </p14:cNvPr>
                <p14:cNvContentPartPr/>
                <p14:nvPr/>
              </p14:nvContentPartPr>
              <p14:xfrm>
                <a:off x="8616478" y="6210564"/>
                <a:ext cx="27360" cy="23040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20656FA0-6558-3EFA-4161-DC42D6B5EF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07838" y="6201924"/>
                  <a:ext cx="45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CE557FFF-56CF-9CC9-0549-22D4AAB8563F}"/>
                    </a:ext>
                  </a:extLst>
                </p14:cNvPr>
                <p14:cNvContentPartPr/>
                <p14:nvPr/>
              </p14:nvContentPartPr>
              <p14:xfrm>
                <a:off x="8634478" y="6184644"/>
                <a:ext cx="215640" cy="1008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CE557FFF-56CF-9CC9-0549-22D4AAB856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25838" y="6175644"/>
                  <a:ext cx="233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6266071-7912-68C3-6CE6-60FB80EC0125}"/>
                    </a:ext>
                  </a:extLst>
                </p14:cNvPr>
                <p14:cNvContentPartPr/>
                <p14:nvPr/>
              </p14:nvContentPartPr>
              <p14:xfrm>
                <a:off x="8702158" y="6320364"/>
                <a:ext cx="203040" cy="21168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E6266071-7912-68C3-6CE6-60FB80EC01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93518" y="6311364"/>
                  <a:ext cx="220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A8CDC09B-33FF-2FC9-3D40-B912C432EE13}"/>
                    </a:ext>
                  </a:extLst>
                </p14:cNvPr>
                <p14:cNvContentPartPr/>
                <p14:nvPr/>
              </p14:nvContentPartPr>
              <p14:xfrm>
                <a:off x="8952358" y="6374364"/>
                <a:ext cx="252720" cy="11340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A8CDC09B-33FF-2FC9-3D40-B912C432EE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43358" y="6365724"/>
                  <a:ext cx="270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5020146-D7CB-BBB4-E14C-1680F4F7FFF6}"/>
                    </a:ext>
                  </a:extLst>
                </p14:cNvPr>
                <p14:cNvContentPartPr/>
                <p14:nvPr/>
              </p14:nvContentPartPr>
              <p14:xfrm>
                <a:off x="9134158" y="6210564"/>
                <a:ext cx="104760" cy="31608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5020146-D7CB-BBB4-E14C-1680F4F7FF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25158" y="6201924"/>
                  <a:ext cx="122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C322E1FB-F3B6-F2EF-BB16-F17BB62F48D3}"/>
                    </a:ext>
                  </a:extLst>
                </p14:cNvPr>
                <p14:cNvContentPartPr/>
                <p14:nvPr/>
              </p14:nvContentPartPr>
              <p14:xfrm>
                <a:off x="9298678" y="6495324"/>
                <a:ext cx="56880" cy="9612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C322E1FB-F3B6-F2EF-BB16-F17BB62F48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90038" y="6486324"/>
                  <a:ext cx="74520" cy="1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4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A0781-F064-BDB3-1B02-A92E290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5495A-AE28-51ED-A32E-C3736D1F1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Magist</a:t>
            </a:r>
            <a:r>
              <a:rPr lang="en-US" dirty="0"/>
              <a:t> allows lower tax costs</a:t>
            </a:r>
          </a:p>
          <a:p>
            <a:r>
              <a:rPr lang="en-US" sz="1600" kern="100" noProof="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1600" kern="100" noProof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growth is exponential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Fake Website Article: </a:t>
            </a:r>
            <a:r>
              <a:rPr lang="en-US" sz="1600" dirty="0" err="1">
                <a:latin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 has no tax!)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FFABF-3746-CDB1-B15F-D3E026D68A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 the tech costumer score is average at best</a:t>
            </a:r>
          </a:p>
          <a:p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 Price of Tech product 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109.97€</a:t>
            </a:r>
            <a:endParaRPr lang="de-AT" sz="1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A2E1F-E664-145F-A7EA-00133A932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A86154D-19E5-9929-F8D0-B7DA627C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noProof="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2800" b="1" kern="100" noProof="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growth is exponential</a:t>
            </a:r>
            <a:endParaRPr lang="en-US" sz="2800" b="1" kern="1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67405F-5153-2575-8EF2-3BC74AE7A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noProof="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1800" kern="100" noProof="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growth is exponential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(Line Chart)</a:t>
            </a:r>
            <a:endParaRPr lang="en-US" sz="1800" kern="1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0335335-3F33-43FA-BEDE-95059CD9D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costumers prefer cheaper products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 Chart (y= Orders x=Price)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“Tech imports are taxed highly, so our products are not going to be cheap”</a:t>
            </a:r>
          </a:p>
        </p:txBody>
      </p:sp>
    </p:spTree>
    <p:extLst>
      <p:ext uri="{BB962C8B-B14F-4D97-AF65-F5344CB8AC3E}">
        <p14:creationId xmlns:p14="http://schemas.microsoft.com/office/powerpoint/2010/main" val="175276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13531DE-D718-1DB3-1D95-435639E1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Summary – </a:t>
            </a:r>
            <a:r>
              <a:rPr lang="en-US" dirty="0" err="1"/>
              <a:t>Magist</a:t>
            </a:r>
            <a:r>
              <a:rPr lang="en-US" dirty="0"/>
              <a:t> is not a good Partner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FC8475-275C-EC6B-DA1B-E975D846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</p:spTree>
    <p:extLst>
      <p:ext uri="{BB962C8B-B14F-4D97-AF65-F5344CB8AC3E}">
        <p14:creationId xmlns:p14="http://schemas.microsoft.com/office/powerpoint/2010/main" val="2423576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{AE06F086-6F0E-4338-9353-37B820FDD13C}tf33552983_win32</Template>
  <TotalTime>0</TotalTime>
  <Words>252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Calibri</vt:lpstr>
      <vt:lpstr>Franklin Gothic Book</vt:lpstr>
      <vt:lpstr>Franklin Gothic Demi</vt:lpstr>
      <vt:lpstr>Wingdings 2</vt:lpstr>
      <vt:lpstr>DividendVTI</vt:lpstr>
      <vt:lpstr>Magist is Not the company for us</vt:lpstr>
      <vt:lpstr>Is Magist a good partner company?</vt:lpstr>
      <vt:lpstr>Who is Magist?</vt:lpstr>
      <vt:lpstr>Market</vt:lpstr>
      <vt:lpstr>Delivery</vt:lpstr>
      <vt:lpstr>Sellers</vt:lpstr>
      <vt:lpstr>Product Cost</vt:lpstr>
      <vt:lpstr>Magist growth is exponential</vt:lpstr>
      <vt:lpstr>Summary – Magist is not a good Partner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 Buczolich</dc:creator>
  <cp:lastModifiedBy>Marlen Buczolich</cp:lastModifiedBy>
  <cp:revision>3</cp:revision>
  <dcterms:created xsi:type="dcterms:W3CDTF">2025-05-02T08:20:39Z</dcterms:created>
  <dcterms:modified xsi:type="dcterms:W3CDTF">2025-05-02T17:28:25Z</dcterms:modified>
</cp:coreProperties>
</file>