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8MXn/WV22s9yRvWCa+MKjN8r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3e1c2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b23e1c2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3e1c22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b23e1c22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0e74da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b40e74da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3e1c22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b23e1c22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40e74da4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b40e74da4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3e1c2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b23e1c22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40e74da4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b40e74da4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3e1c22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b23e1c22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0e74da4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b40e74da4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8197a4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b78197a4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8197a4c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b78197a4c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3e1c2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b23e1c22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0e74da4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40e74da4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8197a4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b78197a4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8197a4c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b78197a4c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8197a4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b78197a4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8197a4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b78197a4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9c854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89c854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9e6211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789e62110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cfa5cc0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b2cfa5cc0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2cfa5c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b2cfa5c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23e1c2235_0_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b23e1c223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b23e1c2235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23e1c2235_0_0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- banco de dados gratuito</a:t>
            </a:r>
            <a:endParaRPr/>
          </a:p>
        </p:txBody>
      </p:sp>
      <p:sp>
        <p:nvSpPr>
          <p:cNvPr id="221" name="Google Shape;221;gb23e1c2235_0_0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 - sistema gerenciador de banco de dados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91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Observe possibilidades de transformar situações do dia a dia em tabelas. Quais seriam as entidades e os atributos escolhidos para cada cenário?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3e1c2235_0_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b23e1c2235_0_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b23e1c2235_0_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b23e1c2235_0_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b23e1c2235_0_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b23e1c2235_0_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b23e1c2235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b23e1c2235_0_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23e1c2235_0_9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3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3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3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ambiente</a:t>
            </a:r>
            <a:endParaRPr sz="3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b23e1c2235_0_9"/>
          <p:cNvSpPr txBox="1"/>
          <p:nvPr/>
        </p:nvSpPr>
        <p:spPr>
          <a:xfrm>
            <a:off x="725700" y="2339175"/>
            <a:ext cx="8262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40e74da46_1_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b40e74da46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b40e74da46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b40e74da46_1_0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MySQL</a:t>
            </a:r>
            <a:endParaRPr/>
          </a:p>
        </p:txBody>
      </p:sp>
      <p:sp>
        <p:nvSpPr>
          <p:cNvPr id="254" name="Google Shape;254;gb40e74da46_1_0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o XAMPP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3e1c2235_0_2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b23e1c2235_0_2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b23e1c2235_0_2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b23e1c2235_0_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23e1c2235_0_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23e1c2235_0_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b23e1c2235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b23e1c2235_0_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b23e1c2235_0_2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tabelas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b23e1c2235_0_22"/>
          <p:cNvSpPr txBox="1"/>
          <p:nvPr/>
        </p:nvSpPr>
        <p:spPr>
          <a:xfrm>
            <a:off x="751150" y="2339175"/>
            <a:ext cx="823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40e74da46_1_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a tabela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4" name="Google Shape;274;gb40e74da46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b40e74da46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b40e74da46_1_8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</a:t>
            </a:r>
            <a:endParaRPr/>
          </a:p>
        </p:txBody>
      </p:sp>
      <p:sp>
        <p:nvSpPr>
          <p:cNvPr id="277" name="Google Shape;277;gb40e74da46_1_8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Tipos: INT, VARCHAR, DATETIME</a:t>
            </a:r>
            <a:endParaRPr/>
          </a:p>
        </p:txBody>
      </p:sp>
      <p:sp>
        <p:nvSpPr>
          <p:cNvPr id="278" name="Google Shape;278;gb40e74da46_1_8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 pessoa (nome varchar(20), nascimento date);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3e1c2235_0_3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b23e1c2235_0_3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b23e1c2235_0_3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b23e1c2235_0_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23e1c2235_0_3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23e1c2235_0_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b23e1c2235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b23e1c2235_0_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b23e1c2235_0_3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dados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b23e1c2235_0_35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0e74da46_2_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b40e74da46_2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b40e74da46_2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b40e74da46_2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</a:t>
            </a:r>
            <a:endParaRPr/>
          </a:p>
        </p:txBody>
      </p:sp>
      <p:sp>
        <p:nvSpPr>
          <p:cNvPr id="301" name="Google Shape;301;gb40e74da46_2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Indicar as colunas que serão preenchidas e os respectivos valores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b40e74da46_2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 pessoas (nome, nascimento) VALUES ('Nathally', '1990-05-22');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947900" y="2436725"/>
            <a:ext cx="70401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e Workbench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311700" y="1333500"/>
            <a:ext cx="6020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Selecionar e atualizar os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753251" y="2787725"/>
            <a:ext cx="5742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Deletar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711800" y="4241925"/>
            <a:ext cx="5434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Organizar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>
            <a:spLocks noGrp="1"/>
          </p:cNvSpPr>
          <p:nvPr>
            <p:ph type="subTitle" idx="1"/>
          </p:nvPr>
        </p:nvSpPr>
        <p:spPr>
          <a:xfrm>
            <a:off x="311700" y="1333500"/>
            <a:ext cx="6020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 banco de dados relacional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1896251" y="2787725"/>
            <a:ext cx="5742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Conhecendo o MySQL e o phpMyAdmin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3710560" y="4241937"/>
            <a:ext cx="4435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Criando sua primeira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333000" y="2044021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3e1c2235_0_2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b23e1c2235_0_2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gb23e1c2235_0_2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b23e1c2235_0_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b23e1c2235_0_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b23e1c2235_0_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b23e1c2235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b23e1c2235_0_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23e1c2235_0_2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e UPDATE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b23e1c2235_0_22"/>
          <p:cNvSpPr txBox="1"/>
          <p:nvPr/>
        </p:nvSpPr>
        <p:spPr>
          <a:xfrm>
            <a:off x="751150" y="2339175"/>
            <a:ext cx="823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0e74da46_1_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Selecionando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gb40e74da46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b40e74da46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b40e74da46_1_8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40e74da46_1_8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os campos visualizados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b40e74da46_1_8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pessoas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8197a4c7_0_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b78197a4c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b78197a4c7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78197a4c7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b78197a4c7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Alterando informações na tabela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78197a4c7_0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pessoas SET nome = ‘Nathally Souza’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8197a4c7_0_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Cláusula WHERE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b78197a4c7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78197a4c7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78197a4c7_0_1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b78197a4c7_0_1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uma condição para nosso comando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b78197a4c7_0_1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pessoas SET nome = ‘Nathally Souza’ WHERE id=1;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3e1c2235_0_3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b23e1c2235_0_3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b23e1c2235_0_3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b23e1c2235_0_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23e1c2235_0_3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23e1c2235_0_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b23e1c2235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23e1c2235_0_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23e1c2235_0_3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b23e1c2235_0_35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40e74da46_2_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b40e74da46_2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b40e74da46_2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40e74da46_2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b40e74da46_2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 as informações selecionadas</a:t>
            </a: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b40e74da46_2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pessoas WHERE id=1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8197a4c7_0_2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b78197a4c7_0_2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b78197a4c7_0_2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b78197a4c7_0_2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78197a4c7_0_2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78197a4c7_0_2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b78197a4c7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b78197a4c7_0_2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78197a4c7_0_2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b78197a4c7_0_20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8197a4c7_0_3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b78197a4c7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78197a4c7_0_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78197a4c7_0_33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78197a4c7_0_33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 a forma como as informações são exibidas</a:t>
            </a: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b78197a4c7_0_33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pessoas ORDER BY 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8197a4c7_0_4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b78197a4c7_0_4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b78197a4c7_0_4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b78197a4c7_0_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78197a4c7_0_4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78197a4c7_0_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b78197a4c7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78197a4c7_0_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b78197a4c7_0_4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Agrupando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b78197a4c7_0_42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 de internet</a:t>
            </a: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354275" y="23854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 Code</a:t>
            </a: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78197a4c7_0_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Agrupando dados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gb78197a4c7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b78197a4c7_0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b78197a4c7_0_55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78197a4c7_0_55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 as informações de acordo com o critério selecionado</a:t>
            </a: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b78197a4c7_0_55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COUNT(qtd), GENERO FROM pessoas GROUP BY genero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802075" y="2436725"/>
            <a:ext cx="81861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</a:t>
            </a: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phpMyAdmin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814800" y="2339175"/>
            <a:ext cx="8173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tabela e manipular seus dados com comandos MySQL no phpMyAdmin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tabela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9c854391_0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789c854391_0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789c854391_0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789c854391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89c854391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89c854391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789c85439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89c854391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89c854391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789c854391_0_0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9e621102_0_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g789e621102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789e621102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89e621102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modelo relacional surge na década de 60, proposto por proposto por Edgar Codd</a:t>
            </a:r>
            <a:endParaRPr/>
          </a:p>
        </p:txBody>
      </p:sp>
      <p:sp>
        <p:nvSpPr>
          <p:cNvPr id="187" name="Google Shape;187;g789e621102_0_1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chaves permitem o relacionamento entre os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89e621102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tabelas são compostas por entidades, atributos e chaves.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cfa5cc04_0_1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Porque usar tabelas?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b2cfa5cc04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b2cfa5cc04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2cfa5cc04_0_16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organizados de forma estruturada</a:t>
            </a:r>
            <a:endParaRPr/>
          </a:p>
        </p:txBody>
      </p:sp>
      <p:sp>
        <p:nvSpPr>
          <p:cNvPr id="197" name="Google Shape;197;gb2cfa5cc04_0_16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 e manipulação de dados simplificadas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2cfa5cc04_0_16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atômicos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cfa5cc04_0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b2cfa5cc04_0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b2cfa5cc04_0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b2cfa5cc0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b2cfa5cc0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b2cfa5cc0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b2cfa5cc0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b2cfa5cc0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b2cfa5cc04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51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b2cfa5cc04_0_0"/>
          <p:cNvSpPr txBox="1"/>
          <p:nvPr/>
        </p:nvSpPr>
        <p:spPr>
          <a:xfrm>
            <a:off x="814800" y="2339175"/>
            <a:ext cx="8173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Microsoft Office PowerPoint</Application>
  <PresentationFormat>Apresentação na tela (16:9)</PresentationFormat>
  <Paragraphs>146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Proxima Nova</vt:lpstr>
      <vt:lpstr>Noto Sans Symbols</vt:lpstr>
      <vt:lpstr>Century Gothic</vt:lpstr>
      <vt:lpstr>Calibri</vt:lpstr>
      <vt:lpstr>Arial</vt:lpstr>
      <vt:lpstr>Office Theme</vt:lpstr>
      <vt:lpstr>Simple Light</vt:lpstr>
      <vt:lpstr>Nathally Souza Customer Experience - Z1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Nathally Souza Customer Experience - Z1</dc:title>
  <dc:creator>Larissa Mestieri</dc:creator>
  <cp:lastModifiedBy>Marlene Vasconcelos Moraes De Oliveira</cp:lastModifiedBy>
  <cp:revision>1</cp:revision>
  <dcterms:modified xsi:type="dcterms:W3CDTF">2021-06-07T10:13:26Z</dcterms:modified>
</cp:coreProperties>
</file>