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23C61-77F5-47E2-962F-F714B914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C5E025-40FE-42D0-AAC0-96F151F81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17E205-0E33-4B0D-AF07-9861FA1B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65F9-3BC4-494A-823C-5786E1FF740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2107F-BE32-4F33-8B05-B77DDC6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D97EC-73C9-45DF-A817-7FC55AF1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37E9-5E0A-4056-8C82-223549B9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77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55F39-5881-423C-A5EB-8E67057C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504D86-62B9-4FB2-81DE-64E760D3B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868859-1E55-4F07-915A-D584C2C2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65F9-3BC4-494A-823C-5786E1FF740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C9636E-7960-4244-94A7-F8181F85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ACE2AF-9F16-4BD8-8A6F-78988FC2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37E9-5E0A-4056-8C82-223549B9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34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0D1B23-92E4-4740-8344-43522EE3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D5DF2C-0AAA-4983-B830-2EDC1FF6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ECF03-FB5D-4E3A-BBAC-CD117F34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65F9-3BC4-494A-823C-5786E1FF740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1D46FF-10A5-4298-A958-34FE3505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C8509-349C-45D4-88A6-A2D3E40E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37E9-5E0A-4056-8C82-223549B9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8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8417D-EF5C-4428-B712-22453D3D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0E0A1-54B8-44EE-BC48-D8059D9D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5DE9C0-E5D7-4A16-8D2F-821846B5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65F9-3BC4-494A-823C-5786E1FF740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E8E2A-656F-4BBC-962C-D834B48F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BF30F-3C9D-4BA1-A7EA-191CD581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37E9-5E0A-4056-8C82-223549B9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5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22961-42CC-4C9C-A569-4CAE6FF2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FEFA53-4225-434B-AB3A-4C1CB727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DC232-E6C9-4A75-9ED5-EB10123B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65F9-3BC4-494A-823C-5786E1FF740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71E51-AC22-44DB-83A5-3A939C1D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FA6E34-6C8E-41AA-8773-D7DED11E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37E9-5E0A-4056-8C82-223549B9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4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02432-C5D5-4C6D-A716-0B638719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3CD5F-1F6A-4B72-A208-60370268C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FEF332-6EFF-4A3E-A684-2CD62BAA7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5E55A8-A08C-4ABF-A201-DBE14F73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65F9-3BC4-494A-823C-5786E1FF740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9BE3C9-2C67-4064-A027-21A08532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DEF962-F0DB-4E6A-B193-3A8FEC9B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37E9-5E0A-4056-8C82-223549B9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13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9800F-CC62-4816-84D5-0A480A17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EAE76-4B04-4030-AFC0-717C924ED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40D995-CDFD-4E01-B272-C8A9DE954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43D49E-99DE-4969-B383-C48AC5CC2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D91AA7-477D-4934-B8A2-A7F853843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CC0718-C0F2-46BC-A647-1D3EEC04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65F9-3BC4-494A-823C-5786E1FF740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98CFB6-C1B6-4F76-967A-38C939EF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5FDC37-3115-4CFC-B38A-13BB1AA8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37E9-5E0A-4056-8C82-223549B9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4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1A0EB-34BD-457D-9ECC-8AA71F45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DF1DE6-A180-4F73-86B8-7C05CD5C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65F9-3BC4-494A-823C-5786E1FF740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1C1986-DF0B-4FEA-99A0-CB3486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481433-6E11-4640-A719-8915D611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37E9-5E0A-4056-8C82-223549B9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8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72F932-10F4-4841-8663-C1D0B36E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65F9-3BC4-494A-823C-5786E1FF740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D99FD2-96CC-4AFD-A10D-9DC7B0DD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803A2C-193F-4BF1-992D-98E6F822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37E9-5E0A-4056-8C82-223549B9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34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94DF1-5B43-49C4-8789-74603998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A4AE04-5290-4AA5-80F3-E4BCD7CC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2E9778-311B-423D-A7B9-2502AEEAD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3168CE-3CA7-4A50-8BF3-381B3D0E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65F9-3BC4-494A-823C-5786E1FF740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F55A68-0534-44EE-9F78-F15BF96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B065F1-F9A0-4386-9B34-D4ADF818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37E9-5E0A-4056-8C82-223549B9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50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D7288-866F-4E01-9A86-94164C42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70EF69-E1CB-4797-BBDF-A26784B53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300B69-8143-4776-A9A7-02BBC7E39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4D7C5B-797F-4AA9-A4CC-9BCC5D56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65F9-3BC4-494A-823C-5786E1FF740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AB819D-EB49-42B7-A5B6-C9B7018B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C1DDC-3FA3-43DA-BEC4-4630750A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37E9-5E0A-4056-8C82-223549B9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93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B01F7D-D50F-4944-8DE7-C41B9845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F6637B-D640-47EB-AC98-456C92BF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4E1472-6D54-411F-A536-C1ACD0604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765F9-3BC4-494A-823C-5786E1FF740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1A921D-AC97-4622-8970-750DEF81C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F8AF20-1EC6-457D-B6F0-1AC9A0424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37E9-5E0A-4056-8C82-223549B9F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53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C5835-E75E-49DB-83C9-4F8A09D90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Projektvorstellung</a:t>
            </a:r>
            <a:br>
              <a:rPr lang="de-DE" dirty="0"/>
            </a:br>
            <a:r>
              <a:rPr lang="de-DE" dirty="0"/>
              <a:t>„Do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!“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18CFFB-C762-477B-9572-D0391A989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Jonas Seng, Jesse Richter, Stefan Reschke, Daniel Klaus</a:t>
            </a:r>
          </a:p>
        </p:txBody>
      </p:sp>
    </p:spTree>
    <p:extLst>
      <p:ext uri="{BB962C8B-B14F-4D97-AF65-F5344CB8AC3E}">
        <p14:creationId xmlns:p14="http://schemas.microsoft.com/office/powerpoint/2010/main" val="167586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4F319-F1EB-4C30-ACC7-07232D55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up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5184EA-58F4-4248-9AFB-12EC5DBC3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76" y="763074"/>
            <a:ext cx="7503622" cy="53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5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2F3B3-C5C0-457B-9E42-4CB920B3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87F8F-C265-48B6-8793-A9FA1840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do-Liste in Form einer Pinnwand mit Notizzetteln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Userverwaltung mit Login-Daten</a:t>
            </a:r>
          </a:p>
          <a:p>
            <a:r>
              <a:rPr lang="de-DE" dirty="0"/>
              <a:t>Verwaltung von Arbeitsgruppen</a:t>
            </a:r>
          </a:p>
          <a:p>
            <a:r>
              <a:rPr lang="de-DE" dirty="0"/>
              <a:t>Jeder User kann Gruppen erstellen und seine Gruppen verwalten</a:t>
            </a:r>
          </a:p>
          <a:p>
            <a:r>
              <a:rPr lang="de-DE" dirty="0"/>
              <a:t>Jede Gruppe hat ein Gruppenboard mit Tasks</a:t>
            </a:r>
          </a:p>
          <a:p>
            <a:r>
              <a:rPr lang="de-DE" dirty="0"/>
              <a:t>Jede Gruppe hat einen Gruppenchat</a:t>
            </a:r>
          </a:p>
          <a:p>
            <a:r>
              <a:rPr lang="de-DE" dirty="0"/>
              <a:t>Tasks haben mehrere Status: open, </a:t>
            </a:r>
            <a:r>
              <a:rPr lang="de-DE" dirty="0" err="1"/>
              <a:t>pending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 (</a:t>
            </a:r>
            <a:r>
              <a:rPr lang="de-DE" dirty="0" err="1"/>
              <a:t>flagged</a:t>
            </a:r>
            <a:r>
              <a:rPr lang="de-DE" dirty="0"/>
              <a:t>), </a:t>
            </a:r>
            <a:r>
              <a:rPr lang="de-DE" dirty="0" err="1"/>
              <a:t>done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30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ED4AB-3F3B-4C52-AD0C-1C58732D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C6B70-C8F4-4068-8656-E4B8DE33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einer Datenbank für User-, Gruppen- und Taskverwaltung</a:t>
            </a:r>
          </a:p>
          <a:p>
            <a:r>
              <a:rPr lang="de-DE" dirty="0"/>
              <a:t>Design und Implementierung des Frontend-Layouts</a:t>
            </a:r>
          </a:p>
          <a:p>
            <a:r>
              <a:rPr lang="de-DE" dirty="0"/>
              <a:t>Implementierung von Services zum Abfragen und Editieren von Usern, Gruppen und Tasks</a:t>
            </a:r>
          </a:p>
          <a:p>
            <a:r>
              <a:rPr lang="de-DE" dirty="0"/>
              <a:t>Implementierung eines Gruppenchats</a:t>
            </a:r>
          </a:p>
        </p:txBody>
      </p:sp>
    </p:spTree>
    <p:extLst>
      <p:ext uri="{BB962C8B-B14F-4D97-AF65-F5344CB8AC3E}">
        <p14:creationId xmlns:p14="http://schemas.microsoft.com/office/powerpoint/2010/main" val="99330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76856-331A-473E-943F-E147A489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Web-Technologien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0E7B32-E300-4AC1-8AAD-727F0EDA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Apache </a:t>
            </a:r>
            <a:r>
              <a:rPr lang="de-DE" dirty="0" err="1"/>
              <a:t>Tomcat</a:t>
            </a:r>
            <a:endParaRPr lang="de-DE" dirty="0"/>
          </a:p>
          <a:p>
            <a:r>
              <a:rPr lang="de-DE" dirty="0" err="1"/>
              <a:t>jQuery</a:t>
            </a:r>
            <a:r>
              <a:rPr lang="de-DE" dirty="0"/>
              <a:t> + Ajax</a:t>
            </a:r>
          </a:p>
          <a:p>
            <a:r>
              <a:rPr lang="de-DE" dirty="0"/>
              <a:t>Servlets</a:t>
            </a:r>
          </a:p>
          <a:p>
            <a:r>
              <a:rPr lang="de-DE" dirty="0" err="1"/>
              <a:t>RESTful</a:t>
            </a:r>
            <a:r>
              <a:rPr lang="de-DE" dirty="0"/>
              <a:t> Services</a:t>
            </a:r>
          </a:p>
          <a:p>
            <a:r>
              <a:rPr lang="de-DE" dirty="0" err="1"/>
              <a:t>Websockets</a:t>
            </a:r>
            <a:endParaRPr lang="de-DE" dirty="0"/>
          </a:p>
          <a:p>
            <a:r>
              <a:rPr lang="de-DE" dirty="0"/>
              <a:t>Filters + </a:t>
            </a:r>
            <a:r>
              <a:rPr lang="de-DE" dirty="0" err="1"/>
              <a:t>Listeners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25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B152E-92CB-47FA-91A7-D7FF44EA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B2A55-B997-46D5-91D3-5A7BDA21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 mit vier Personen:</a:t>
            </a:r>
          </a:p>
          <a:p>
            <a:pPr lvl="1"/>
            <a:r>
              <a:rPr lang="de-DE" dirty="0"/>
              <a:t>Jonas Seng</a:t>
            </a:r>
          </a:p>
          <a:p>
            <a:pPr lvl="1"/>
            <a:r>
              <a:rPr lang="de-DE" dirty="0"/>
              <a:t>Jesse Richter</a:t>
            </a:r>
          </a:p>
          <a:p>
            <a:pPr lvl="1"/>
            <a:r>
              <a:rPr lang="de-DE" dirty="0"/>
              <a:t>Stefan Reschke</a:t>
            </a:r>
          </a:p>
          <a:p>
            <a:pPr lvl="1"/>
            <a:r>
              <a:rPr lang="de-DE" dirty="0"/>
              <a:t>Daniel Klaus</a:t>
            </a:r>
          </a:p>
          <a:p>
            <a:pPr lvl="1"/>
            <a:endParaRPr lang="de-DE" dirty="0"/>
          </a:p>
          <a:p>
            <a:r>
              <a:rPr lang="de-DE" dirty="0"/>
              <a:t>Dauer: Vier Wochen</a:t>
            </a:r>
          </a:p>
        </p:txBody>
      </p:sp>
    </p:spTree>
    <p:extLst>
      <p:ext uri="{BB962C8B-B14F-4D97-AF65-F5344CB8AC3E}">
        <p14:creationId xmlns:p14="http://schemas.microsoft.com/office/powerpoint/2010/main" val="422717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63070-2A1F-4F00-8BAC-EEE02AC6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 / 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903256-C5F4-4483-8002-E2CE85B9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Aufgabenplanung mit </a:t>
            </a:r>
            <a:r>
              <a:rPr lang="de-DE" dirty="0" err="1"/>
              <a:t>Trello</a:t>
            </a:r>
            <a:endParaRPr lang="de-DE" dirty="0"/>
          </a:p>
          <a:p>
            <a:r>
              <a:rPr lang="de-DE" dirty="0"/>
              <a:t>Change-Management mit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Entwicklung mit </a:t>
            </a:r>
            <a:r>
              <a:rPr lang="de-DE" dirty="0" err="1"/>
              <a:t>Eclipse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2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38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Projektvorstellung „Do It Later!“</vt:lpstr>
      <vt:lpstr>Mock-up</vt:lpstr>
      <vt:lpstr>Projektumfang</vt:lpstr>
      <vt:lpstr>Aufgaben</vt:lpstr>
      <vt:lpstr>Verwendete Web-Technologien</vt:lpstr>
      <vt:lpstr>Aufwandschätzung</vt:lpstr>
      <vt:lpstr>Organisation / Verwendete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 „Do It Later!“</dc:title>
  <dc:creator>Daniel Da Klaus</dc:creator>
  <cp:lastModifiedBy>Daniel Da Klaus</cp:lastModifiedBy>
  <cp:revision>8</cp:revision>
  <dcterms:created xsi:type="dcterms:W3CDTF">2018-02-14T10:45:57Z</dcterms:created>
  <dcterms:modified xsi:type="dcterms:W3CDTF">2018-02-14T15:10:26Z</dcterms:modified>
</cp:coreProperties>
</file>