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9" r:id="rId7"/>
    <p:sldId id="260" r:id="rId8"/>
    <p:sldId id="257" r:id="rId9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3D24B-2E59-5ABF-9CF4-51E7D2AB790F}" v="377" dt="2024-04-04T20:35:09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6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348129-1D48-4BC0-A8DB-DE2F4BBEA824}" type="datetime1">
              <a:rPr lang="pt-BR" smtClean="0"/>
              <a:t>04/04/2024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C4A0FF-11C3-4916-A589-DFB00A47FD91}" type="datetime1">
              <a:rPr lang="pt-BR" noProof="0" smtClean="0"/>
              <a:t>04/04/2024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2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3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5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1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1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1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7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9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6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8660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337" y="3428998"/>
            <a:ext cx="8591101" cy="3418965"/>
          </a:xfrm>
        </p:spPr>
        <p:txBody>
          <a:bodyPr rtlCol="0">
            <a:normAutofit/>
          </a:bodyPr>
          <a:lstStyle/>
          <a:p>
            <a:r>
              <a:rPr lang="pt-BR" sz="4800" dirty="0">
                <a:solidFill>
                  <a:srgbClr val="FFC000"/>
                </a:solidFill>
                <a:cs typeface="Arial"/>
              </a:rPr>
              <a:t>Página Web para</a:t>
            </a:r>
            <a:r>
              <a:rPr lang="pt-BR" dirty="0">
                <a:cs typeface="Arial"/>
              </a:rPr>
              <a:t> </a:t>
            </a:r>
            <a:r>
              <a:rPr lang="pt-BR" sz="7200" dirty="0">
                <a:cs typeface="Arial"/>
              </a:rPr>
              <a:t>Empresas de</a:t>
            </a:r>
            <a:r>
              <a:rPr lang="pt-BR" dirty="0">
                <a:cs typeface="Arial"/>
              </a:rPr>
              <a:t> </a:t>
            </a:r>
            <a:r>
              <a:rPr lang="pt-BR" sz="9600" dirty="0">
                <a:solidFill>
                  <a:srgbClr val="FFC000"/>
                </a:solidFill>
                <a:cs typeface="Arial"/>
              </a:rPr>
              <a:t>Transporte</a:t>
            </a: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E397A00C-828D-65D2-368E-C4932B6A0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904" y="852555"/>
            <a:ext cx="2193236" cy="22042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0C5931D-6A93-3C70-5ACA-4799160FFFFA}"/>
              </a:ext>
            </a:extLst>
          </p:cNvPr>
          <p:cNvSpPr txBox="1"/>
          <p:nvPr/>
        </p:nvSpPr>
        <p:spPr>
          <a:xfrm>
            <a:off x="9259872" y="1870085"/>
            <a:ext cx="268458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2800" baseline="0" dirty="0">
                <a:solidFill>
                  <a:schemeClr val="bg1"/>
                </a:solidFill>
                <a:latin typeface="Arial"/>
                <a:ea typeface="Segoe UI"/>
                <a:cs typeface="Segoe UI"/>
              </a:rPr>
              <a:t>Alunos:</a:t>
            </a:r>
            <a:r>
              <a:rPr lang="en-US" sz="2800" dirty="0">
                <a:solidFill>
                  <a:schemeClr val="bg1"/>
                </a:solidFill>
                <a:latin typeface="Arial"/>
                <a:ea typeface="Segoe UI"/>
                <a:cs typeface="Segoe UI"/>
              </a:rPr>
              <a:t>​</a:t>
            </a:r>
          </a:p>
          <a:p>
            <a:pPr rtl="0"/>
            <a:r>
              <a:rPr lang="pt-BR" sz="2800" b="1" dirty="0" err="1">
                <a:solidFill>
                  <a:schemeClr val="bg1"/>
                </a:solidFill>
                <a:latin typeface="Arial"/>
                <a:ea typeface="Segoe UI"/>
                <a:cs typeface="Segoe UI"/>
              </a:rPr>
              <a:t>Júllio</a:t>
            </a:r>
            <a:r>
              <a:rPr lang="pt-BR" sz="2800" dirty="0">
                <a:solidFill>
                  <a:schemeClr val="bg1"/>
                </a:solidFill>
                <a:latin typeface="Arial"/>
                <a:ea typeface="Segoe UI"/>
                <a:cs typeface="Segoe UI"/>
              </a:rPr>
              <a:t>​</a:t>
            </a:r>
          </a:p>
          <a:p>
            <a:pPr rtl="0"/>
            <a:r>
              <a:rPr lang="pt-BR" sz="2800" b="1" baseline="0" dirty="0">
                <a:solidFill>
                  <a:schemeClr val="bg1"/>
                </a:solidFill>
                <a:latin typeface="Arial"/>
                <a:ea typeface="Segoe UI"/>
                <a:cs typeface="Segoe UI"/>
              </a:rPr>
              <a:t>Marcos Vinicius</a:t>
            </a:r>
            <a:r>
              <a:rPr lang="pt-BR" sz="2800" dirty="0">
                <a:solidFill>
                  <a:schemeClr val="bg1"/>
                </a:solidFill>
                <a:latin typeface="Arial"/>
                <a:ea typeface="Segoe UI"/>
                <a:cs typeface="Segoe UI"/>
              </a:rPr>
              <a:t>​</a:t>
            </a:r>
          </a:p>
          <a:p>
            <a:pPr rtl="0"/>
            <a:r>
              <a:rPr lang="pt-BR" sz="2800" b="1" baseline="0" dirty="0">
                <a:solidFill>
                  <a:schemeClr val="bg1"/>
                </a:solidFill>
                <a:latin typeface="Arial"/>
                <a:ea typeface="Segoe UI"/>
                <a:cs typeface="Segoe UI"/>
              </a:rPr>
              <a:t>Marley</a:t>
            </a:r>
            <a:r>
              <a:rPr lang="pt-BR" sz="2800" dirty="0">
                <a:solidFill>
                  <a:schemeClr val="bg1"/>
                </a:solidFill>
                <a:latin typeface="Arial"/>
                <a:ea typeface="Segoe UI"/>
                <a:cs typeface="Segoe UI"/>
              </a:rPr>
              <a:t>​</a:t>
            </a:r>
          </a:p>
          <a:p>
            <a:pPr rtl="0"/>
            <a:r>
              <a:rPr lang="pt-BR" sz="2800" b="1" baseline="0" dirty="0">
                <a:solidFill>
                  <a:schemeClr val="bg1"/>
                </a:solidFill>
                <a:latin typeface="Arial"/>
                <a:ea typeface="Segoe UI"/>
                <a:cs typeface="Segoe UI"/>
              </a:rPr>
              <a:t>Ricardo</a:t>
            </a:r>
            <a:r>
              <a:rPr lang="pt-BR" sz="2800" dirty="0">
                <a:solidFill>
                  <a:schemeClr val="bg1"/>
                </a:solidFill>
                <a:latin typeface="Arial"/>
                <a:ea typeface="Segoe UI"/>
                <a:cs typeface="Segoe UI"/>
              </a:rPr>
              <a:t>​</a:t>
            </a:r>
          </a:p>
          <a:p>
            <a:pPr rtl="0"/>
            <a:r>
              <a:rPr lang="pt-BR" sz="2800" b="1" baseline="0" err="1">
                <a:solidFill>
                  <a:schemeClr val="bg1"/>
                </a:solidFill>
                <a:latin typeface="Arial"/>
                <a:ea typeface="Segoe UI"/>
                <a:cs typeface="Segoe UI"/>
              </a:rPr>
              <a:t>Uemerson</a:t>
            </a:r>
            <a:endParaRPr lang="pt-BR" sz="2800" b="1" baseline="0">
              <a:solidFill>
                <a:schemeClr val="bg1"/>
              </a:solidFill>
              <a:latin typeface="Arial"/>
              <a:ea typeface="Segoe UI"/>
              <a:cs typeface="Segoe UI"/>
            </a:endParaRPr>
          </a:p>
          <a:p>
            <a:r>
              <a:rPr lang="pt-BR" sz="2800" b="1" dirty="0">
                <a:solidFill>
                  <a:schemeClr val="bg1"/>
                </a:solidFill>
                <a:cs typeface="Segoe UI"/>
              </a:rPr>
              <a:t>Yago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58EB5-19FC-B432-ED20-83928A1F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UNDERDOGS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371FB-A9B3-14D0-7FD9-69D65E2E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947" y="2052116"/>
            <a:ext cx="7796540" cy="3997828"/>
          </a:xfrm>
        </p:spPr>
        <p:txBody>
          <a:bodyPr/>
          <a:lstStyle/>
          <a:p>
            <a:pPr marL="349250" indent="-342900"/>
            <a:r>
              <a:rPr lang="pt-BR" dirty="0">
                <a:cs typeface="Arial"/>
              </a:rPr>
              <a:t>HEADER</a:t>
            </a:r>
            <a:endParaRPr lang="pt-BR" dirty="0"/>
          </a:p>
          <a:p>
            <a:pPr marL="349250" indent="-342900"/>
            <a:r>
              <a:rPr lang="pt-BR" dirty="0">
                <a:cs typeface="Arial"/>
              </a:rPr>
              <a:t>BANNER</a:t>
            </a:r>
          </a:p>
          <a:p>
            <a:pPr marL="349250" indent="-342900"/>
            <a:r>
              <a:rPr lang="pt-BR" dirty="0">
                <a:cs typeface="Arial"/>
              </a:rPr>
              <a:t>SOBRE NOS</a:t>
            </a:r>
          </a:p>
          <a:p>
            <a:pPr marL="349250" indent="-342900"/>
            <a:r>
              <a:rPr lang="pt-BR" dirty="0">
                <a:cs typeface="Arial"/>
              </a:rPr>
              <a:t>DIVISAO</a:t>
            </a:r>
          </a:p>
          <a:p>
            <a:pPr marL="349250" indent="-342900"/>
            <a:endParaRPr lang="pt-BR" dirty="0">
              <a:cs typeface="Arial"/>
            </a:endParaRP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F7290F51-3175-E5C8-E4F6-1B802035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816" y="4684642"/>
            <a:ext cx="2237409" cy="217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6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E2B7E-40D0-F727-61F6-606C825D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UNDERDOGS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151F1-84F3-1827-6A2D-0F69AC387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947" y="2041073"/>
            <a:ext cx="7796540" cy="3997828"/>
          </a:xfrm>
        </p:spPr>
        <p:txBody>
          <a:bodyPr/>
          <a:lstStyle/>
          <a:p>
            <a:pPr marL="344170" indent="-337820"/>
            <a:r>
              <a:rPr lang="pt-BR" dirty="0">
                <a:cs typeface="Arial"/>
              </a:rPr>
              <a:t>TITULO</a:t>
            </a:r>
            <a:endParaRPr lang="pt-BR"/>
          </a:p>
          <a:p>
            <a:pPr marL="344170" indent="-337820"/>
            <a:r>
              <a:rPr lang="pt-BR" dirty="0">
                <a:cs typeface="Arial"/>
              </a:rPr>
              <a:t>SERVICOS</a:t>
            </a:r>
          </a:p>
          <a:p>
            <a:pPr marL="344170" indent="-337820"/>
            <a:r>
              <a:rPr lang="pt-BR" dirty="0">
                <a:cs typeface="Arial"/>
              </a:rPr>
              <a:t>DEPOIMENTOS</a:t>
            </a:r>
          </a:p>
          <a:p>
            <a:pPr marL="344170" indent="-337820"/>
            <a:r>
              <a:rPr lang="pt-BR" dirty="0">
                <a:cs typeface="Arial"/>
              </a:rPr>
              <a:t>CONTATO</a:t>
            </a: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062395D6-7085-D18C-95AB-5A4531B6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165" y="4596294"/>
            <a:ext cx="2392018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1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BE0D5-5D19-7B3E-5041-12BC8E17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UNDERDOGS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7CE9A-ADCF-4A5C-474C-006DE4FC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947" y="2085246"/>
            <a:ext cx="7796540" cy="3997828"/>
          </a:xfrm>
        </p:spPr>
        <p:txBody>
          <a:bodyPr/>
          <a:lstStyle/>
          <a:p>
            <a:pPr marL="344170" indent="-337820"/>
            <a:r>
              <a:rPr lang="pt-BR" dirty="0">
                <a:cs typeface="Arial"/>
              </a:rPr>
              <a:t>MAPA</a:t>
            </a:r>
          </a:p>
          <a:p>
            <a:pPr marL="344170" indent="-337820"/>
            <a:r>
              <a:rPr lang="pt-BR" dirty="0">
                <a:cs typeface="Arial"/>
              </a:rPr>
              <a:t>FOOTER</a:t>
            </a: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5079CAB4-B0FE-C39E-91C0-29D2F21D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730" y="4419599"/>
            <a:ext cx="2535583" cy="25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8E3039-9D82-73FB-CF8A-0D8BC8B4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 dirty="0">
                <a:cs typeface="Arial"/>
              </a:rPr>
              <a:t>Fim da apresentação</a:t>
            </a:r>
            <a:endParaRPr lang="pt-BR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7F06F-741C-EFC1-DCFE-63F6ADF2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045" y="846395"/>
            <a:ext cx="5595093" cy="5165210"/>
          </a:xfrm>
        </p:spPr>
        <p:txBody>
          <a:bodyPr anchor="ctr">
            <a:normAutofit/>
          </a:bodyPr>
          <a:lstStyle/>
          <a:p>
            <a:pPr marL="6350" indent="0">
              <a:buNone/>
            </a:pPr>
            <a:r>
              <a:rPr lang="pt-BR" sz="2800" dirty="0">
                <a:ea typeface="+mn-lt"/>
                <a:cs typeface="+mn-lt"/>
              </a:rPr>
              <a:t>Alunos:</a:t>
            </a:r>
          </a:p>
          <a:p>
            <a:pPr marL="6350" indent="0">
              <a:buNone/>
            </a:pPr>
            <a:r>
              <a:rPr lang="pt-BR" sz="2800" b="1" dirty="0" err="1">
                <a:ea typeface="+mn-lt"/>
                <a:cs typeface="+mn-lt"/>
              </a:rPr>
              <a:t>Júllio</a:t>
            </a:r>
            <a:endParaRPr lang="pt-BR" sz="2800" b="1" dirty="0" err="1">
              <a:cs typeface="Arial" panose="020B0604020202020204"/>
            </a:endParaRPr>
          </a:p>
          <a:p>
            <a:pPr marL="6350" indent="0">
              <a:buNone/>
            </a:pPr>
            <a:r>
              <a:rPr lang="pt-BR" sz="2800" b="1" dirty="0">
                <a:ea typeface="+mn-lt"/>
                <a:cs typeface="+mn-lt"/>
              </a:rPr>
              <a:t>Marcos Vinicius</a:t>
            </a:r>
            <a:endParaRPr lang="pt-BR" sz="2800" b="1">
              <a:cs typeface="Arial"/>
            </a:endParaRPr>
          </a:p>
          <a:p>
            <a:pPr marL="6350" indent="0">
              <a:buNone/>
            </a:pPr>
            <a:r>
              <a:rPr lang="pt-BR" sz="2800" b="1" dirty="0">
                <a:ea typeface="+mn-lt"/>
                <a:cs typeface="+mn-lt"/>
              </a:rPr>
              <a:t>Marley</a:t>
            </a:r>
            <a:endParaRPr lang="pt-BR" sz="2800" b="1">
              <a:cs typeface="Arial"/>
            </a:endParaRPr>
          </a:p>
          <a:p>
            <a:pPr marL="6350" indent="0">
              <a:buNone/>
            </a:pPr>
            <a:r>
              <a:rPr lang="pt-BR" sz="2800" b="1" dirty="0">
                <a:ea typeface="+mn-lt"/>
                <a:cs typeface="+mn-lt"/>
              </a:rPr>
              <a:t>Ricardo</a:t>
            </a:r>
            <a:endParaRPr lang="pt-BR" sz="2800" b="1">
              <a:cs typeface="Arial"/>
            </a:endParaRPr>
          </a:p>
          <a:p>
            <a:pPr marL="6350" indent="0">
              <a:buNone/>
            </a:pPr>
            <a:r>
              <a:rPr lang="pt-BR" sz="2800" b="1" err="1">
                <a:ea typeface="+mn-lt"/>
                <a:cs typeface="+mn-lt"/>
              </a:rPr>
              <a:t>Uemerson</a:t>
            </a:r>
            <a:endParaRPr lang="pt-BR" sz="2800" b="1">
              <a:cs typeface="Arial"/>
            </a:endParaRPr>
          </a:p>
          <a:p>
            <a:pPr marL="6350" indent="0">
              <a:buNone/>
            </a:pPr>
            <a:r>
              <a:rPr lang="pt-BR" sz="2800" b="1" dirty="0">
                <a:cs typeface="Arial"/>
              </a:rPr>
              <a:t>Yago</a:t>
            </a:r>
          </a:p>
          <a:p>
            <a:pPr marL="344170" indent="-337820"/>
            <a:endParaRPr lang="pt-BR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5324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Madison</vt:lpstr>
      <vt:lpstr>Página Web para Empresas de Transporte</vt:lpstr>
      <vt:lpstr>UNDERDOGS</vt:lpstr>
      <vt:lpstr>UNDERDOGS</vt:lpstr>
      <vt:lpstr>UNDERDOGS</vt:lpstr>
      <vt:lpstr>Fim da apresentação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137</cp:revision>
  <dcterms:created xsi:type="dcterms:W3CDTF">2024-04-04T18:48:59Z</dcterms:created>
  <dcterms:modified xsi:type="dcterms:W3CDTF">2024-04-04T20:35:57Z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