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8" r:id="rId4"/>
    <p:sldId id="259" r:id="rId5"/>
    <p:sldId id="260" r:id="rId6"/>
    <p:sldId id="261" r:id="rId7"/>
    <p:sldId id="273" r:id="rId8"/>
    <p:sldId id="274" r:id="rId9"/>
    <p:sldId id="262" r:id="rId10"/>
    <p:sldId id="263" r:id="rId11"/>
    <p:sldId id="271"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fah Hanafiah" userId="417e62d91bb77b0e" providerId="LiveId" clId="{BA371C97-EA12-4627-BDD9-B64AF1536A1F}"/>
    <pc:docChg chg="undo custSel addSld modSld sldOrd">
      <pc:chgData name="Arifah Hanafiah" userId="417e62d91bb77b0e" providerId="LiveId" clId="{BA371C97-EA12-4627-BDD9-B64AF1536A1F}" dt="2024-06-29T11:20:48.129" v="108" actId="14826"/>
      <pc:docMkLst>
        <pc:docMk/>
      </pc:docMkLst>
      <pc:sldChg chg="addSp delSp modSp mod">
        <pc:chgData name="Arifah Hanafiah" userId="417e62d91bb77b0e" providerId="LiveId" clId="{BA371C97-EA12-4627-BDD9-B64AF1536A1F}" dt="2024-06-29T10:53:06.628" v="6" actId="1076"/>
        <pc:sldMkLst>
          <pc:docMk/>
          <pc:sldMk cId="696941648" sldId="260"/>
        </pc:sldMkLst>
        <pc:spChg chg="add mod">
          <ac:chgData name="Arifah Hanafiah" userId="417e62d91bb77b0e" providerId="LiveId" clId="{BA371C97-EA12-4627-BDD9-B64AF1536A1F}" dt="2024-06-29T10:52:52.108" v="3" actId="478"/>
          <ac:spMkLst>
            <pc:docMk/>
            <pc:sldMk cId="696941648" sldId="260"/>
            <ac:spMk id="5" creationId="{723FD890-C6E0-21E8-B582-1E024BAE89A4}"/>
          </ac:spMkLst>
        </pc:spChg>
        <pc:picChg chg="add mod">
          <ac:chgData name="Arifah Hanafiah" userId="417e62d91bb77b0e" providerId="LiveId" clId="{BA371C97-EA12-4627-BDD9-B64AF1536A1F}" dt="2024-06-29T10:53:06.628" v="6" actId="1076"/>
          <ac:picMkLst>
            <pc:docMk/>
            <pc:sldMk cId="696941648" sldId="260"/>
            <ac:picMk id="4" creationId="{1AA2DCDA-5115-6234-1948-B2D9102FAA2C}"/>
          </ac:picMkLst>
        </pc:picChg>
        <pc:picChg chg="del">
          <ac:chgData name="Arifah Hanafiah" userId="417e62d91bb77b0e" providerId="LiveId" clId="{BA371C97-EA12-4627-BDD9-B64AF1536A1F}" dt="2024-06-29T10:52:52.108" v="3" actId="478"/>
          <ac:picMkLst>
            <pc:docMk/>
            <pc:sldMk cId="696941648" sldId="260"/>
            <ac:picMk id="4098" creationId="{1C3A6814-23DD-EBBF-5929-FAA4D00D57DF}"/>
          </ac:picMkLst>
        </pc:picChg>
      </pc:sldChg>
      <pc:sldChg chg="modSp mod">
        <pc:chgData name="Arifah Hanafiah" userId="417e62d91bb77b0e" providerId="LiveId" clId="{BA371C97-EA12-4627-BDD9-B64AF1536A1F}" dt="2024-06-29T10:53:48.912" v="9" actId="14100"/>
        <pc:sldMkLst>
          <pc:docMk/>
          <pc:sldMk cId="3442705040" sldId="261"/>
        </pc:sldMkLst>
        <pc:picChg chg="mod">
          <ac:chgData name="Arifah Hanafiah" userId="417e62d91bb77b0e" providerId="LiveId" clId="{BA371C97-EA12-4627-BDD9-B64AF1536A1F}" dt="2024-06-29T10:53:48.912" v="9" actId="14100"/>
          <ac:picMkLst>
            <pc:docMk/>
            <pc:sldMk cId="3442705040" sldId="261"/>
            <ac:picMk id="5" creationId="{AF96D904-E78A-0F8C-C325-D2CD4242BB73}"/>
          </ac:picMkLst>
        </pc:picChg>
      </pc:sldChg>
      <pc:sldChg chg="addSp delSp modSp mod chgLayout">
        <pc:chgData name="Arifah Hanafiah" userId="417e62d91bb77b0e" providerId="LiveId" clId="{BA371C97-EA12-4627-BDD9-B64AF1536A1F}" dt="2024-06-29T11:15:04.131" v="49" actId="14100"/>
        <pc:sldMkLst>
          <pc:docMk/>
          <pc:sldMk cId="1826886848" sldId="263"/>
        </pc:sldMkLst>
        <pc:spChg chg="mod ord">
          <ac:chgData name="Arifah Hanafiah" userId="417e62d91bb77b0e" providerId="LiveId" clId="{BA371C97-EA12-4627-BDD9-B64AF1536A1F}" dt="2024-06-29T11:14:03.162" v="24" actId="700"/>
          <ac:spMkLst>
            <pc:docMk/>
            <pc:sldMk cId="1826886848" sldId="263"/>
            <ac:spMk id="2" creationId="{A65030FA-580F-5F41-78EE-8B304526F0E4}"/>
          </ac:spMkLst>
        </pc:spChg>
        <pc:spChg chg="add del mod ord">
          <ac:chgData name="Arifah Hanafiah" userId="417e62d91bb77b0e" providerId="LiveId" clId="{BA371C97-EA12-4627-BDD9-B64AF1536A1F}" dt="2024-06-29T11:14:03.162" v="24" actId="700"/>
          <ac:spMkLst>
            <pc:docMk/>
            <pc:sldMk cId="1826886848" sldId="263"/>
            <ac:spMk id="3" creationId="{622F72BA-7198-AE3C-BA4E-5D091EFF35EA}"/>
          </ac:spMkLst>
        </pc:spChg>
        <pc:picChg chg="mod">
          <ac:chgData name="Arifah Hanafiah" userId="417e62d91bb77b0e" providerId="LiveId" clId="{BA371C97-EA12-4627-BDD9-B64AF1536A1F}" dt="2024-06-29T11:15:04.131" v="49" actId="14100"/>
          <ac:picMkLst>
            <pc:docMk/>
            <pc:sldMk cId="1826886848" sldId="263"/>
            <ac:picMk id="5123" creationId="{CB7238E9-A19B-AB30-34B3-3AE461143C20}"/>
          </ac:picMkLst>
        </pc:picChg>
      </pc:sldChg>
      <pc:sldChg chg="modSp">
        <pc:chgData name="Arifah Hanafiah" userId="417e62d91bb77b0e" providerId="LiveId" clId="{BA371C97-EA12-4627-BDD9-B64AF1536A1F}" dt="2024-06-29T11:15:51.728" v="51" actId="14100"/>
        <pc:sldMkLst>
          <pc:docMk/>
          <pc:sldMk cId="600196256" sldId="267"/>
        </pc:sldMkLst>
        <pc:picChg chg="mod">
          <ac:chgData name="Arifah Hanafiah" userId="417e62d91bb77b0e" providerId="LiveId" clId="{BA371C97-EA12-4627-BDD9-B64AF1536A1F}" dt="2024-06-29T11:15:51.728" v="51" actId="14100"/>
          <ac:picMkLst>
            <pc:docMk/>
            <pc:sldMk cId="600196256" sldId="267"/>
            <ac:picMk id="9218" creationId="{C50D2B09-A519-D599-F633-1F7FDDDDCE1B}"/>
          </ac:picMkLst>
        </pc:picChg>
      </pc:sldChg>
      <pc:sldChg chg="modSp">
        <pc:chgData name="Arifah Hanafiah" userId="417e62d91bb77b0e" providerId="LiveId" clId="{BA371C97-EA12-4627-BDD9-B64AF1536A1F}" dt="2024-06-29T11:16:04.040" v="52" actId="14826"/>
        <pc:sldMkLst>
          <pc:docMk/>
          <pc:sldMk cId="1323756117" sldId="268"/>
        </pc:sldMkLst>
        <pc:picChg chg="mod">
          <ac:chgData name="Arifah Hanafiah" userId="417e62d91bb77b0e" providerId="LiveId" clId="{BA371C97-EA12-4627-BDD9-B64AF1536A1F}" dt="2024-06-29T11:16:04.040" v="52" actId="14826"/>
          <ac:picMkLst>
            <pc:docMk/>
            <pc:sldMk cId="1323756117" sldId="268"/>
            <ac:picMk id="10242" creationId="{EE3B86E6-3B67-3781-BC67-92A152D15F14}"/>
          </ac:picMkLst>
        </pc:picChg>
      </pc:sldChg>
      <pc:sldChg chg="modSp">
        <pc:chgData name="Arifah Hanafiah" userId="417e62d91bb77b0e" providerId="LiveId" clId="{BA371C97-EA12-4627-BDD9-B64AF1536A1F}" dt="2024-06-29T11:16:44.180" v="53" actId="14826"/>
        <pc:sldMkLst>
          <pc:docMk/>
          <pc:sldMk cId="1467206194" sldId="269"/>
        </pc:sldMkLst>
        <pc:picChg chg="mod">
          <ac:chgData name="Arifah Hanafiah" userId="417e62d91bb77b0e" providerId="LiveId" clId="{BA371C97-EA12-4627-BDD9-B64AF1536A1F}" dt="2024-06-29T11:16:44.180" v="53" actId="14826"/>
          <ac:picMkLst>
            <pc:docMk/>
            <pc:sldMk cId="1467206194" sldId="269"/>
            <ac:picMk id="11268" creationId="{BAC9D4D4-D8FF-172B-4054-8696A905D2B8}"/>
          </ac:picMkLst>
        </pc:picChg>
      </pc:sldChg>
      <pc:sldChg chg="modSp add mod">
        <pc:chgData name="Arifah Hanafiah" userId="417e62d91bb77b0e" providerId="LiveId" clId="{BA371C97-EA12-4627-BDD9-B64AF1536A1F}" dt="2024-06-29T11:14:40.378" v="44" actId="14100"/>
        <pc:sldMkLst>
          <pc:docMk/>
          <pc:sldMk cId="3046334404" sldId="271"/>
        </pc:sldMkLst>
        <pc:spChg chg="mod">
          <ac:chgData name="Arifah Hanafiah" userId="417e62d91bb77b0e" providerId="LiveId" clId="{BA371C97-EA12-4627-BDD9-B64AF1536A1F}" dt="2024-06-29T11:14:21.575" v="40" actId="20577"/>
          <ac:spMkLst>
            <pc:docMk/>
            <pc:sldMk cId="3046334404" sldId="271"/>
            <ac:spMk id="2" creationId="{A65030FA-580F-5F41-78EE-8B304526F0E4}"/>
          </ac:spMkLst>
        </pc:spChg>
        <pc:picChg chg="mod">
          <ac:chgData name="Arifah Hanafiah" userId="417e62d91bb77b0e" providerId="LiveId" clId="{BA371C97-EA12-4627-BDD9-B64AF1536A1F}" dt="2024-06-29T11:14:40.378" v="44" actId="14100"/>
          <ac:picMkLst>
            <pc:docMk/>
            <pc:sldMk cId="3046334404" sldId="271"/>
            <ac:picMk id="5123" creationId="{CB7238E9-A19B-AB30-34B3-3AE461143C20}"/>
          </ac:picMkLst>
        </pc:picChg>
      </pc:sldChg>
      <pc:sldChg chg="addSp delSp modSp add mod">
        <pc:chgData name="Arifah Hanafiah" userId="417e62d91bb77b0e" providerId="LiveId" clId="{BA371C97-EA12-4627-BDD9-B64AF1536A1F}" dt="2024-06-29T11:18:39.763" v="80" actId="1076"/>
        <pc:sldMkLst>
          <pc:docMk/>
          <pc:sldMk cId="2177868936" sldId="272"/>
        </pc:sldMkLst>
        <pc:spChg chg="mod">
          <ac:chgData name="Arifah Hanafiah" userId="417e62d91bb77b0e" providerId="LiveId" clId="{BA371C97-EA12-4627-BDD9-B64AF1536A1F}" dt="2024-06-29T11:17:08.381" v="70" actId="20577"/>
          <ac:spMkLst>
            <pc:docMk/>
            <pc:sldMk cId="2177868936" sldId="272"/>
            <ac:spMk id="2" creationId="{F44DF856-1BCA-8DEE-FF16-DCEE87F255A9}"/>
          </ac:spMkLst>
        </pc:spChg>
        <pc:spChg chg="add del mod">
          <ac:chgData name="Arifah Hanafiah" userId="417e62d91bb77b0e" providerId="LiveId" clId="{BA371C97-EA12-4627-BDD9-B64AF1536A1F}" dt="2024-06-29T11:17:13.441" v="72" actId="478"/>
          <ac:spMkLst>
            <pc:docMk/>
            <pc:sldMk cId="2177868936" sldId="272"/>
            <ac:spMk id="4" creationId="{5E058C50-6BBF-B756-2F9C-16A25ABCAB1B}"/>
          </ac:spMkLst>
        </pc:spChg>
        <pc:spChg chg="add del mod">
          <ac:chgData name="Arifah Hanafiah" userId="417e62d91bb77b0e" providerId="LiveId" clId="{BA371C97-EA12-4627-BDD9-B64AF1536A1F}" dt="2024-06-29T11:18:27.740" v="76" actId="478"/>
          <ac:spMkLst>
            <pc:docMk/>
            <pc:sldMk cId="2177868936" sldId="272"/>
            <ac:spMk id="9" creationId="{CA0AE455-53DD-CC77-2AA2-2CB7C45A1AFA}"/>
          </ac:spMkLst>
        </pc:spChg>
        <pc:picChg chg="add del">
          <ac:chgData name="Arifah Hanafiah" userId="417e62d91bb77b0e" providerId="LiveId" clId="{BA371C97-EA12-4627-BDD9-B64AF1536A1F}" dt="2024-06-29T11:18:10.222" v="74" actId="478"/>
          <ac:picMkLst>
            <pc:docMk/>
            <pc:sldMk cId="2177868936" sldId="272"/>
            <ac:picMk id="5" creationId="{CF686F50-BE6B-DAC5-515D-47E55A3E2F26}"/>
          </ac:picMkLst>
        </pc:picChg>
        <pc:picChg chg="add mod">
          <ac:chgData name="Arifah Hanafiah" userId="417e62d91bb77b0e" providerId="LiveId" clId="{BA371C97-EA12-4627-BDD9-B64AF1536A1F}" dt="2024-06-29T11:18:39.763" v="80" actId="1076"/>
          <ac:picMkLst>
            <pc:docMk/>
            <pc:sldMk cId="2177868936" sldId="272"/>
            <ac:picMk id="7" creationId="{2EE4920E-E098-273E-8131-008E62CC4582}"/>
          </ac:picMkLst>
        </pc:picChg>
      </pc:sldChg>
      <pc:sldChg chg="addSp delSp modSp add mod ord">
        <pc:chgData name="Arifah Hanafiah" userId="417e62d91bb77b0e" providerId="LiveId" clId="{BA371C97-EA12-4627-BDD9-B64AF1536A1F}" dt="2024-06-29T11:20:23.041" v="97"/>
        <pc:sldMkLst>
          <pc:docMk/>
          <pc:sldMk cId="800208353" sldId="273"/>
        </pc:sldMkLst>
        <pc:spChg chg="add del mod">
          <ac:chgData name="Arifah Hanafiah" userId="417e62d91bb77b0e" providerId="LiveId" clId="{BA371C97-EA12-4627-BDD9-B64AF1536A1F}" dt="2024-06-29T11:19:01.516" v="84" actId="478"/>
          <ac:spMkLst>
            <pc:docMk/>
            <pc:sldMk cId="800208353" sldId="273"/>
            <ac:spMk id="2" creationId="{A198E7C7-8ABD-5824-5B81-9AB8B61BFAAB}"/>
          </ac:spMkLst>
        </pc:spChg>
        <pc:spChg chg="mod">
          <ac:chgData name="Arifah Hanafiah" userId="417e62d91bb77b0e" providerId="LiveId" clId="{BA371C97-EA12-4627-BDD9-B64AF1536A1F}" dt="2024-06-29T11:20:14.772" v="95" actId="1076"/>
          <ac:spMkLst>
            <pc:docMk/>
            <pc:sldMk cId="800208353" sldId="273"/>
            <ac:spMk id="6" creationId="{3F19F66B-5A70-5195-5CD3-C5CC3119EE0F}"/>
          </ac:spMkLst>
        </pc:spChg>
        <pc:picChg chg="add mod">
          <ac:chgData name="Arifah Hanafiah" userId="417e62d91bb77b0e" providerId="LiveId" clId="{BA371C97-EA12-4627-BDD9-B64AF1536A1F}" dt="2024-06-29T11:20:04.461" v="89" actId="1076"/>
          <ac:picMkLst>
            <pc:docMk/>
            <pc:sldMk cId="800208353" sldId="273"/>
            <ac:picMk id="4" creationId="{57AE0A35-98E8-807D-2557-F872E78D6AC1}"/>
          </ac:picMkLst>
        </pc:picChg>
        <pc:picChg chg="del">
          <ac:chgData name="Arifah Hanafiah" userId="417e62d91bb77b0e" providerId="LiveId" clId="{BA371C97-EA12-4627-BDD9-B64AF1536A1F}" dt="2024-06-29T11:18:54.698" v="82" actId="478"/>
          <ac:picMkLst>
            <pc:docMk/>
            <pc:sldMk cId="800208353" sldId="273"/>
            <ac:picMk id="7170" creationId="{13606574-75EB-5265-8CB5-3166C26EF584}"/>
          </ac:picMkLst>
        </pc:picChg>
        <pc:picChg chg="del">
          <ac:chgData name="Arifah Hanafiah" userId="417e62d91bb77b0e" providerId="LiveId" clId="{BA371C97-EA12-4627-BDD9-B64AF1536A1F}" dt="2024-06-29T11:19:03.595" v="85" actId="478"/>
          <ac:picMkLst>
            <pc:docMk/>
            <pc:sldMk cId="800208353" sldId="273"/>
            <ac:picMk id="7172" creationId="{E9FDDFC4-A8CA-F445-DCB4-4E66A9E4A8E1}"/>
          </ac:picMkLst>
        </pc:picChg>
        <pc:picChg chg="del">
          <ac:chgData name="Arifah Hanafiah" userId="417e62d91bb77b0e" providerId="LiveId" clId="{BA371C97-EA12-4627-BDD9-B64AF1536A1F}" dt="2024-06-29T11:19:05.122" v="86" actId="478"/>
          <ac:picMkLst>
            <pc:docMk/>
            <pc:sldMk cId="800208353" sldId="273"/>
            <ac:picMk id="7174" creationId="{A8D8A78D-CFD2-B6A1-9625-0C3F4B61D7B6}"/>
          </ac:picMkLst>
        </pc:picChg>
      </pc:sldChg>
      <pc:sldChg chg="modSp add mod">
        <pc:chgData name="Arifah Hanafiah" userId="417e62d91bb77b0e" providerId="LiveId" clId="{BA371C97-EA12-4627-BDD9-B64AF1536A1F}" dt="2024-06-29T11:20:48.129" v="108" actId="14826"/>
        <pc:sldMkLst>
          <pc:docMk/>
          <pc:sldMk cId="692968545" sldId="274"/>
        </pc:sldMkLst>
        <pc:spChg chg="mod">
          <ac:chgData name="Arifah Hanafiah" userId="417e62d91bb77b0e" providerId="LiveId" clId="{BA371C97-EA12-4627-BDD9-B64AF1536A1F}" dt="2024-06-29T11:20:39.637" v="107" actId="20577"/>
          <ac:spMkLst>
            <pc:docMk/>
            <pc:sldMk cId="692968545" sldId="274"/>
            <ac:spMk id="6" creationId="{3F19F66B-5A70-5195-5CD3-C5CC3119EE0F}"/>
          </ac:spMkLst>
        </pc:spChg>
        <pc:picChg chg="mod">
          <ac:chgData name="Arifah Hanafiah" userId="417e62d91bb77b0e" providerId="LiveId" clId="{BA371C97-EA12-4627-BDD9-B64AF1536A1F}" dt="2024-06-29T11:20:48.129" v="108" actId="14826"/>
          <ac:picMkLst>
            <pc:docMk/>
            <pc:sldMk cId="692968545" sldId="274"/>
            <ac:picMk id="4" creationId="{57AE0A35-98E8-807D-2557-F872E78D6AC1}"/>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24EC-0522-81DA-DC20-151AC7D6503A}"/>
              </a:ext>
            </a:extLst>
          </p:cNvPr>
          <p:cNvSpPr>
            <a:spLocks noGrp="1"/>
          </p:cNvSpPr>
          <p:nvPr>
            <p:ph type="ctrTitle"/>
          </p:nvPr>
        </p:nvSpPr>
        <p:spPr>
          <a:xfrm>
            <a:off x="2760643" y="-1888636"/>
            <a:ext cx="6815669" cy="5317636"/>
          </a:xfrm>
        </p:spPr>
        <p:txBody>
          <a:bodyPr/>
          <a:lstStyle/>
          <a:p>
            <a:pPr rtl="0">
              <a:spcBef>
                <a:spcPts val="600"/>
              </a:spcBef>
              <a:spcAft>
                <a:spcPts val="0"/>
              </a:spcAft>
            </a:pPr>
            <a:r>
              <a:rPr lang="en-US" sz="1200" b="1" i="0" u="none" strike="noStrike" dirty="0">
                <a:solidFill>
                  <a:srgbClr val="000000"/>
                </a:solidFill>
                <a:effectLst/>
                <a:latin typeface="Times New Roman" panose="02020603050405020304" pitchFamily="18" charset="0"/>
              </a:rPr>
              <a:t>UNIVERSITY MALAYSIA TERENGGANU </a:t>
            </a:r>
            <a:br>
              <a:rPr lang="en-US" sz="1200" b="0" dirty="0">
                <a:effectLst/>
              </a:rPr>
            </a:br>
            <a:r>
              <a:rPr lang="en-US" sz="1200" b="1" i="0" u="none" strike="noStrike" dirty="0">
                <a:solidFill>
                  <a:srgbClr val="000000"/>
                </a:solidFill>
                <a:effectLst/>
                <a:latin typeface="Times New Roman" panose="02020603050405020304" pitchFamily="18" charset="0"/>
              </a:rPr>
              <a:t>FACULTY OF COMPUTER SCIENCE &amp; MATHEMATICS</a:t>
            </a:r>
            <a:br>
              <a:rPr lang="en-US" sz="1200" b="0" dirty="0">
                <a:effectLst/>
              </a:rPr>
            </a:br>
            <a:br>
              <a:rPr lang="en-US" sz="1200" b="0" dirty="0">
                <a:effectLst/>
              </a:rPr>
            </a:br>
            <a:r>
              <a:rPr lang="en-US" sz="1200" b="1" i="0" u="none" strike="noStrike" dirty="0">
                <a:solidFill>
                  <a:srgbClr val="000000"/>
                </a:solidFill>
                <a:effectLst/>
                <a:latin typeface="Times New Roman" panose="02020603050405020304" pitchFamily="18" charset="0"/>
              </a:rPr>
              <a:t>WEB BASED APPLICATION DEVELOPMENT</a:t>
            </a:r>
            <a:br>
              <a:rPr lang="en-US" sz="1200" b="0" dirty="0">
                <a:effectLst/>
              </a:rPr>
            </a:br>
            <a:r>
              <a:rPr lang="en-US" sz="1200" b="1" i="0" u="none" strike="noStrike" dirty="0">
                <a:solidFill>
                  <a:srgbClr val="000000"/>
                </a:solidFill>
                <a:effectLst/>
                <a:latin typeface="Times New Roman" panose="02020603050405020304" pitchFamily="18" charset="0"/>
              </a:rPr>
              <a:t>CSM3023</a:t>
            </a:r>
            <a:br>
              <a:rPr lang="en-US" sz="1200" b="0" dirty="0">
                <a:effectLst/>
              </a:rPr>
            </a:br>
            <a:r>
              <a:rPr lang="en-US" sz="1200" b="1" i="0" u="none" strike="noStrike" dirty="0">
                <a:solidFill>
                  <a:srgbClr val="000000"/>
                </a:solidFill>
                <a:effectLst/>
                <a:latin typeface="Times New Roman" panose="02020603050405020304" pitchFamily="18" charset="0"/>
              </a:rPr>
              <a:t>MODULE 3 : PROGRAM OFFERING</a:t>
            </a:r>
            <a:br>
              <a:rPr lang="en-US" sz="1200" b="0" dirty="0">
                <a:effectLst/>
              </a:rPr>
            </a:br>
            <a:br>
              <a:rPr lang="en-US" sz="1200" dirty="0"/>
            </a:br>
            <a:endParaRPr lang="en-MY" sz="1200" dirty="0"/>
          </a:p>
        </p:txBody>
      </p:sp>
      <p:sp>
        <p:nvSpPr>
          <p:cNvPr id="5" name="Rectangle 1">
            <a:extLst>
              <a:ext uri="{FF2B5EF4-FFF2-40B4-BE49-F238E27FC236}">
                <a16:creationId xmlns:a16="http://schemas.microsoft.com/office/drawing/2014/main" id="{27369E75-AA1A-D916-2CFB-E6E37CA10ADF}"/>
              </a:ext>
            </a:extLst>
          </p:cNvPr>
          <p:cNvSpPr>
            <a:spLocks noGrp="1" noChangeArrowheads="1"/>
          </p:cNvSpPr>
          <p:nvPr>
            <p:ph type="subTitle" idx="1"/>
          </p:nvPr>
        </p:nvSpPr>
        <p:spPr bwMode="auto">
          <a:xfrm>
            <a:off x="3147959" y="3522643"/>
            <a:ext cx="6041036" cy="323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MY" sz="1200" dirty="0">
                <a:latin typeface="Times New Roman" panose="02020603050405020304" pitchFamily="18" charset="0"/>
                <a:ea typeface="Tahoma" panose="020B0604030504040204" pitchFamily="34" charset="0"/>
                <a:cs typeface="Times New Roman" panose="02020603050405020304" pitchFamily="18" charset="0"/>
              </a:rPr>
              <a:t>Prepared for: </a:t>
            </a:r>
          </a:p>
          <a:p>
            <a:r>
              <a:rPr lang="en-MY" sz="1200" dirty="0">
                <a:latin typeface="Times New Roman" panose="02020603050405020304" pitchFamily="18" charset="0"/>
                <a:ea typeface="Tahoma" panose="020B0604030504040204" pitchFamily="34" charset="0"/>
                <a:cs typeface="Times New Roman" panose="02020603050405020304" pitchFamily="18" charset="0"/>
              </a:rPr>
              <a:t>DR MOHAMAD NOR BIN HASSAN</a:t>
            </a:r>
          </a:p>
          <a:p>
            <a:r>
              <a:rPr lang="en-MY" sz="1200" dirty="0">
                <a:latin typeface="Times New Roman" panose="02020603050405020304" pitchFamily="18" charset="0"/>
                <a:ea typeface="Tahoma" panose="020B0604030504040204" pitchFamily="34" charset="0"/>
                <a:cs typeface="Times New Roman" panose="02020603050405020304" pitchFamily="18" charset="0"/>
              </a:rPr>
              <a:t>Prepared by:</a:t>
            </a:r>
          </a:p>
          <a:p>
            <a:r>
              <a:rPr lang="en-MY" sz="1200" b="0" i="0" u="none" strike="noStrike" dirty="0">
                <a:solidFill>
                  <a:srgbClr val="000000"/>
                </a:solidFill>
                <a:effectLst/>
                <a:latin typeface="Times New Roman" panose="02020603050405020304" pitchFamily="18" charset="0"/>
              </a:rPr>
              <a:t>NUR ARIFAH BINTI MOHD HANAFIAH (S66428)</a:t>
            </a:r>
          </a:p>
          <a:p>
            <a:r>
              <a:rPr lang="en-MY" sz="1200" b="0" i="0" u="none" strike="noStrike" dirty="0">
                <a:solidFill>
                  <a:srgbClr val="000000"/>
                </a:solidFill>
                <a:effectLst/>
                <a:latin typeface="Times New Roman" panose="02020603050405020304" pitchFamily="18" charset="0"/>
              </a:rPr>
              <a:t>NURHAZIRAH BINTI ABDULLAH (S68144)</a:t>
            </a:r>
          </a:p>
          <a:p>
            <a:r>
              <a:rPr lang="en-MY" sz="1200" b="0" i="0" u="none" strike="noStrike" dirty="0">
                <a:solidFill>
                  <a:srgbClr val="000000"/>
                </a:solidFill>
                <a:effectLst/>
                <a:latin typeface="Times New Roman" panose="02020603050405020304" pitchFamily="18" charset="0"/>
              </a:rPr>
              <a:t>MARLIANTI BINTI MUF PIARLIS (S66353)</a:t>
            </a:r>
            <a:endParaRPr lang="en-MY" sz="1200" dirty="0">
              <a:effectLst/>
            </a:endParaRPr>
          </a:p>
          <a:p>
            <a:endParaRPr lang="en-MY" sz="1200" dirty="0">
              <a:effectLst/>
            </a:endParaRPr>
          </a:p>
          <a:p>
            <a:endParaRPr lang="en-MY" sz="1200" dirty="0">
              <a:effectLst/>
            </a:endParaRPr>
          </a:p>
          <a:p>
            <a:endParaRPr lang="en-MY" sz="1050" dirty="0">
              <a:effectLst/>
            </a:endParaRPr>
          </a:p>
          <a:p>
            <a:endParaRPr lang="en-MY" sz="1200" dirty="0">
              <a:latin typeface="Times New Roman" panose="02020603050405020304" pitchFamily="18" charset="0"/>
              <a:ea typeface="Tahoma" panose="020B0604030504040204" pitchFamily="34" charset="0"/>
              <a:cs typeface="Times New Roman" panose="02020603050405020304" pitchFamily="18" charset="0"/>
            </a:endParaRPr>
          </a:p>
          <a:p>
            <a:endParaRPr lang="en-MY" sz="12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6492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30FA-580F-5F41-78EE-8B304526F0E4}"/>
              </a:ext>
            </a:extLst>
          </p:cNvPr>
          <p:cNvSpPr>
            <a:spLocks noGrp="1"/>
          </p:cNvSpPr>
          <p:nvPr>
            <p:ph type="title"/>
          </p:nvPr>
        </p:nvSpPr>
        <p:spPr>
          <a:xfrm>
            <a:off x="1295402" y="982132"/>
            <a:ext cx="9601196" cy="509389"/>
          </a:xfrm>
        </p:spPr>
        <p:txBody>
          <a:bodyPr>
            <a:normAutofit fontScale="90000"/>
          </a:bodyPr>
          <a:lstStyle/>
          <a:p>
            <a:r>
              <a:rPr lang="en-MY" dirty="0"/>
              <a:t>Display Program for Quality</a:t>
            </a:r>
          </a:p>
        </p:txBody>
      </p:sp>
      <p:pic>
        <p:nvPicPr>
          <p:cNvPr id="5123" name="Picture 3">
            <a:extLst>
              <a:ext uri="{FF2B5EF4-FFF2-40B4-BE49-F238E27FC236}">
                <a16:creationId xmlns:a16="http://schemas.microsoft.com/office/drawing/2014/main" id="{CB7238E9-A19B-AB30-34B3-3AE461143C20}"/>
              </a:ext>
            </a:extLst>
          </p:cNvPr>
          <p:cNvPicPr>
            <a:picLocks noChangeAspect="1" noChangeArrowheads="1"/>
          </p:cNvPicPr>
          <p:nvPr/>
        </p:nvPicPr>
        <p:blipFill>
          <a:blip r:embed="rId2"/>
          <a:srcRect/>
          <a:stretch/>
        </p:blipFill>
        <p:spPr bwMode="auto">
          <a:xfrm>
            <a:off x="1693890" y="2758190"/>
            <a:ext cx="8724274" cy="292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88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30FA-580F-5F41-78EE-8B304526F0E4}"/>
              </a:ext>
            </a:extLst>
          </p:cNvPr>
          <p:cNvSpPr>
            <a:spLocks noGrp="1"/>
          </p:cNvSpPr>
          <p:nvPr>
            <p:ph type="title"/>
          </p:nvPr>
        </p:nvSpPr>
        <p:spPr>
          <a:xfrm>
            <a:off x="1295402" y="982132"/>
            <a:ext cx="9601196" cy="509389"/>
          </a:xfrm>
        </p:spPr>
        <p:txBody>
          <a:bodyPr>
            <a:normAutofit fontScale="90000"/>
          </a:bodyPr>
          <a:lstStyle/>
          <a:p>
            <a:r>
              <a:rPr lang="en-MY" dirty="0"/>
              <a:t>Display Program for Head of Program</a:t>
            </a:r>
          </a:p>
        </p:txBody>
      </p:sp>
      <p:pic>
        <p:nvPicPr>
          <p:cNvPr id="5123" name="Picture 3">
            <a:extLst>
              <a:ext uri="{FF2B5EF4-FFF2-40B4-BE49-F238E27FC236}">
                <a16:creationId xmlns:a16="http://schemas.microsoft.com/office/drawing/2014/main" id="{CB7238E9-A19B-AB30-34B3-3AE461143C20}"/>
              </a:ext>
            </a:extLst>
          </p:cNvPr>
          <p:cNvPicPr>
            <a:picLocks noChangeAspect="1" noChangeArrowheads="1"/>
          </p:cNvPicPr>
          <p:nvPr/>
        </p:nvPicPr>
        <p:blipFill>
          <a:blip r:embed="rId2"/>
          <a:srcRect/>
          <a:stretch/>
        </p:blipFill>
        <p:spPr bwMode="auto">
          <a:xfrm>
            <a:off x="2503358" y="2616330"/>
            <a:ext cx="7600012" cy="325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33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8104-62B2-9741-5B26-5F49DA7F5209}"/>
              </a:ext>
            </a:extLst>
          </p:cNvPr>
          <p:cNvSpPr>
            <a:spLocks noGrp="1"/>
          </p:cNvSpPr>
          <p:nvPr>
            <p:ph type="title"/>
          </p:nvPr>
        </p:nvSpPr>
        <p:spPr/>
        <p:txBody>
          <a:bodyPr/>
          <a:lstStyle/>
          <a:p>
            <a:r>
              <a:rPr lang="en-MY" dirty="0"/>
              <a:t>Edit Program</a:t>
            </a:r>
          </a:p>
        </p:txBody>
      </p:sp>
      <p:pic>
        <p:nvPicPr>
          <p:cNvPr id="8194" name="Picture 2">
            <a:extLst>
              <a:ext uri="{FF2B5EF4-FFF2-40B4-BE49-F238E27FC236}">
                <a16:creationId xmlns:a16="http://schemas.microsoft.com/office/drawing/2014/main" id="{BEEB883B-105F-6B3D-B715-FC8C681DE1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3578" y="2557463"/>
            <a:ext cx="6324843"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6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72FC-42E4-E5E6-4225-8821306BC6B2}"/>
              </a:ext>
            </a:extLst>
          </p:cNvPr>
          <p:cNvSpPr>
            <a:spLocks noGrp="1"/>
          </p:cNvSpPr>
          <p:nvPr>
            <p:ph type="title"/>
          </p:nvPr>
        </p:nvSpPr>
        <p:spPr/>
        <p:txBody>
          <a:bodyPr/>
          <a:lstStyle/>
          <a:p>
            <a:r>
              <a:rPr lang="en-MY" dirty="0"/>
              <a:t>Form </a:t>
            </a:r>
            <a:r>
              <a:rPr lang="en-MY" dirty="0" err="1"/>
              <a:t>Meeting.jsp</a:t>
            </a:r>
            <a:endParaRPr lang="en-MY" dirty="0"/>
          </a:p>
        </p:txBody>
      </p:sp>
      <p:pic>
        <p:nvPicPr>
          <p:cNvPr id="9218" name="Picture 2">
            <a:extLst>
              <a:ext uri="{FF2B5EF4-FFF2-40B4-BE49-F238E27FC236}">
                <a16:creationId xmlns:a16="http://schemas.microsoft.com/office/drawing/2014/main" id="{C50D2B09-A519-D599-F633-1F7FDDDDCE1B}"/>
              </a:ext>
            </a:extLst>
          </p:cNvPr>
          <p:cNvPicPr>
            <a:picLocks noGrp="1" noChangeAspect="1" noChangeArrowheads="1"/>
          </p:cNvPicPr>
          <p:nvPr>
            <p:ph idx="1"/>
          </p:nvPr>
        </p:nvPicPr>
        <p:blipFill>
          <a:blip r:embed="rId2"/>
          <a:srcRect/>
          <a:stretch/>
        </p:blipFill>
        <p:spPr bwMode="auto">
          <a:xfrm>
            <a:off x="2958530" y="2557463"/>
            <a:ext cx="6755096"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19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BF29-6F21-5A51-EE32-91AB7289E7FC}"/>
              </a:ext>
            </a:extLst>
          </p:cNvPr>
          <p:cNvSpPr>
            <a:spLocks noGrp="1"/>
          </p:cNvSpPr>
          <p:nvPr>
            <p:ph type="title"/>
          </p:nvPr>
        </p:nvSpPr>
        <p:spPr/>
        <p:txBody>
          <a:bodyPr/>
          <a:lstStyle/>
          <a:p>
            <a:r>
              <a:rPr lang="en-MY" dirty="0"/>
              <a:t>List </a:t>
            </a:r>
            <a:r>
              <a:rPr lang="en-MY" dirty="0" err="1"/>
              <a:t>Meeting.jsp</a:t>
            </a:r>
            <a:endParaRPr lang="en-MY" dirty="0"/>
          </a:p>
        </p:txBody>
      </p:sp>
      <p:pic>
        <p:nvPicPr>
          <p:cNvPr id="10242" name="Picture 2">
            <a:extLst>
              <a:ext uri="{FF2B5EF4-FFF2-40B4-BE49-F238E27FC236}">
                <a16:creationId xmlns:a16="http://schemas.microsoft.com/office/drawing/2014/main" id="{EE3B86E6-3B67-3781-BC67-92A152D15F14}"/>
              </a:ext>
            </a:extLst>
          </p:cNvPr>
          <p:cNvPicPr>
            <a:picLocks noGrp="1" noChangeAspect="1" noChangeArrowheads="1"/>
          </p:cNvPicPr>
          <p:nvPr>
            <p:ph idx="1"/>
          </p:nvPr>
        </p:nvPicPr>
        <p:blipFill>
          <a:blip r:embed="rId2"/>
          <a:srcRect/>
          <a:stretch/>
        </p:blipFill>
        <p:spPr bwMode="auto">
          <a:xfrm>
            <a:off x="2951095" y="2557463"/>
            <a:ext cx="6289810"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56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B085-A826-D970-EE84-1F44AE662E37}"/>
              </a:ext>
            </a:extLst>
          </p:cNvPr>
          <p:cNvSpPr>
            <a:spLocks noGrp="1"/>
          </p:cNvSpPr>
          <p:nvPr>
            <p:ph type="title"/>
          </p:nvPr>
        </p:nvSpPr>
        <p:spPr/>
        <p:txBody>
          <a:bodyPr/>
          <a:lstStyle/>
          <a:p>
            <a:r>
              <a:rPr lang="en-MY" dirty="0"/>
              <a:t>Edit </a:t>
            </a:r>
            <a:r>
              <a:rPr lang="en-MY" dirty="0" err="1"/>
              <a:t>Meeting.jsp</a:t>
            </a:r>
            <a:endParaRPr lang="en-MY" dirty="0"/>
          </a:p>
        </p:txBody>
      </p:sp>
      <p:pic>
        <p:nvPicPr>
          <p:cNvPr id="11268" name="Picture 4">
            <a:extLst>
              <a:ext uri="{FF2B5EF4-FFF2-40B4-BE49-F238E27FC236}">
                <a16:creationId xmlns:a16="http://schemas.microsoft.com/office/drawing/2014/main" id="{BAC9D4D4-D8FF-172B-4054-8696A905D2B8}"/>
              </a:ext>
            </a:extLst>
          </p:cNvPr>
          <p:cNvPicPr>
            <a:picLocks noGrp="1" noChangeAspect="1" noChangeArrowheads="1"/>
          </p:cNvPicPr>
          <p:nvPr>
            <p:ph idx="1"/>
          </p:nvPr>
        </p:nvPicPr>
        <p:blipFill>
          <a:blip r:embed="rId2"/>
          <a:srcRect/>
          <a:stretch/>
        </p:blipFill>
        <p:spPr bwMode="auto">
          <a:xfrm>
            <a:off x="2958530" y="2557463"/>
            <a:ext cx="6274940"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206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F856-1BCA-8DEE-FF16-DCEE87F255A9}"/>
              </a:ext>
            </a:extLst>
          </p:cNvPr>
          <p:cNvSpPr>
            <a:spLocks noGrp="1"/>
          </p:cNvSpPr>
          <p:nvPr>
            <p:ph type="title"/>
          </p:nvPr>
        </p:nvSpPr>
        <p:spPr>
          <a:xfrm>
            <a:off x="1295402" y="548499"/>
            <a:ext cx="9601196" cy="1303867"/>
          </a:xfrm>
        </p:spPr>
        <p:txBody>
          <a:bodyPr/>
          <a:lstStyle/>
          <a:p>
            <a:r>
              <a:rPr lang="en-MY" dirty="0"/>
              <a:t>Register</a:t>
            </a:r>
          </a:p>
        </p:txBody>
      </p:sp>
      <p:pic>
        <p:nvPicPr>
          <p:cNvPr id="5" name="Content Placeholder 4">
            <a:extLst>
              <a:ext uri="{FF2B5EF4-FFF2-40B4-BE49-F238E27FC236}">
                <a16:creationId xmlns:a16="http://schemas.microsoft.com/office/drawing/2014/main" id="{CF686F50-BE6B-DAC5-515D-47E55A3E2F26}"/>
              </a:ext>
            </a:extLst>
          </p:cNvPr>
          <p:cNvPicPr>
            <a:picLocks noGrp="1" noChangeAspect="1"/>
          </p:cNvPicPr>
          <p:nvPr>
            <p:ph idx="1"/>
          </p:nvPr>
        </p:nvPicPr>
        <p:blipFill>
          <a:blip r:embed="rId2"/>
          <a:stretch>
            <a:fillRect/>
          </a:stretch>
        </p:blipFill>
        <p:spPr>
          <a:xfrm>
            <a:off x="2972846" y="1564851"/>
            <a:ext cx="6246308" cy="4554078"/>
          </a:xfrm>
        </p:spPr>
      </p:pic>
    </p:spTree>
    <p:extLst>
      <p:ext uri="{BB962C8B-B14F-4D97-AF65-F5344CB8AC3E}">
        <p14:creationId xmlns:p14="http://schemas.microsoft.com/office/powerpoint/2010/main" val="373779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F856-1BCA-8DEE-FF16-DCEE87F255A9}"/>
              </a:ext>
            </a:extLst>
          </p:cNvPr>
          <p:cNvSpPr>
            <a:spLocks noGrp="1"/>
          </p:cNvSpPr>
          <p:nvPr>
            <p:ph type="title"/>
          </p:nvPr>
        </p:nvSpPr>
        <p:spPr>
          <a:xfrm>
            <a:off x="1295402" y="548499"/>
            <a:ext cx="9601196" cy="1303867"/>
          </a:xfrm>
        </p:spPr>
        <p:txBody>
          <a:bodyPr/>
          <a:lstStyle/>
          <a:p>
            <a:r>
              <a:rPr lang="en-MY" dirty="0"/>
              <a:t>Display Register</a:t>
            </a:r>
          </a:p>
        </p:txBody>
      </p:sp>
      <p:pic>
        <p:nvPicPr>
          <p:cNvPr id="7" name="Picture 6">
            <a:extLst>
              <a:ext uri="{FF2B5EF4-FFF2-40B4-BE49-F238E27FC236}">
                <a16:creationId xmlns:a16="http://schemas.microsoft.com/office/drawing/2014/main" id="{2EE4920E-E098-273E-8131-008E62CC4582}"/>
              </a:ext>
            </a:extLst>
          </p:cNvPr>
          <p:cNvPicPr>
            <a:picLocks noChangeAspect="1"/>
          </p:cNvPicPr>
          <p:nvPr/>
        </p:nvPicPr>
        <p:blipFill>
          <a:blip r:embed="rId2"/>
          <a:stretch>
            <a:fillRect/>
          </a:stretch>
        </p:blipFill>
        <p:spPr>
          <a:xfrm>
            <a:off x="929390" y="3127757"/>
            <a:ext cx="10333220" cy="1765394"/>
          </a:xfrm>
          <a:prstGeom prst="rect">
            <a:avLst/>
          </a:prstGeom>
        </p:spPr>
      </p:pic>
    </p:spTree>
    <p:extLst>
      <p:ext uri="{BB962C8B-B14F-4D97-AF65-F5344CB8AC3E}">
        <p14:creationId xmlns:p14="http://schemas.microsoft.com/office/powerpoint/2010/main" val="217786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A1CC-4BF5-1834-54C1-7EFFE763BB4B}"/>
              </a:ext>
            </a:extLst>
          </p:cNvPr>
          <p:cNvSpPr>
            <a:spLocks noGrp="1"/>
          </p:cNvSpPr>
          <p:nvPr>
            <p:ph type="title"/>
          </p:nvPr>
        </p:nvSpPr>
        <p:spPr/>
        <p:txBody>
          <a:bodyPr/>
          <a:lstStyle/>
          <a:p>
            <a:r>
              <a:rPr lang="en-MY" dirty="0"/>
              <a:t>Introduction</a:t>
            </a:r>
          </a:p>
        </p:txBody>
      </p:sp>
      <p:sp>
        <p:nvSpPr>
          <p:cNvPr id="3" name="Content Placeholder 2">
            <a:extLst>
              <a:ext uri="{FF2B5EF4-FFF2-40B4-BE49-F238E27FC236}">
                <a16:creationId xmlns:a16="http://schemas.microsoft.com/office/drawing/2014/main" id="{ACAE563A-522E-4CF7-25ED-FD90BD14166A}"/>
              </a:ext>
            </a:extLst>
          </p:cNvPr>
          <p:cNvSpPr>
            <a:spLocks noGrp="1"/>
          </p:cNvSpPr>
          <p:nvPr>
            <p:ph idx="1"/>
          </p:nvPr>
        </p:nvSpPr>
        <p:spPr/>
        <p:txBody>
          <a:bodyPr>
            <a:normAutofit/>
          </a:bodyPr>
          <a:lstStyle/>
          <a:p>
            <a:r>
              <a:rPr lang="en-US" sz="1600" dirty="0"/>
              <a:t>This system's primary duties include submitting new </a:t>
            </a:r>
            <a:r>
              <a:rPr lang="en-US" sz="1600" dirty="0" err="1"/>
              <a:t>programme</a:t>
            </a:r>
            <a:r>
              <a:rPr lang="en-US" sz="1600" dirty="0"/>
              <a:t> proposals, scheduling and revising meetings with relevant parties including JPPU, SENAT, and LPU, evaluating KPT proposals, and updating proposal statuses at every meeting. Every one of these tasks is necessary to have a strong and </a:t>
            </a:r>
            <a:r>
              <a:rPr lang="en-US" sz="1600" dirty="0" err="1"/>
              <a:t>organised</a:t>
            </a:r>
            <a:r>
              <a:rPr lang="en-US" sz="1600" dirty="0"/>
              <a:t> procedure in place.</a:t>
            </a:r>
          </a:p>
          <a:p>
            <a:r>
              <a:rPr lang="en-US" sz="1600" dirty="0"/>
              <a:t> Furthermore, the proposal must be updated and provided by the Head of the </a:t>
            </a:r>
            <a:r>
              <a:rPr lang="en-US" sz="1600" dirty="0" err="1"/>
              <a:t>Programme</a:t>
            </a:r>
            <a:r>
              <a:rPr lang="en-US" sz="1600" dirty="0"/>
              <a:t>, and it will be sent by the PPPK to the JJPU, SENAT, and LPU, who will arrange and lead meetings to debate the suggestions. The proposal will then be reviewed by the KPT, who will make sure all requirements are satisfied before providing comments or approving it.</a:t>
            </a:r>
            <a:endParaRPr lang="en-MY" sz="1600" dirty="0"/>
          </a:p>
        </p:txBody>
      </p:sp>
    </p:spTree>
    <p:extLst>
      <p:ext uri="{BB962C8B-B14F-4D97-AF65-F5344CB8AC3E}">
        <p14:creationId xmlns:p14="http://schemas.microsoft.com/office/powerpoint/2010/main" val="69277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5D83-3A4C-9168-D62D-60248B686BC9}"/>
              </a:ext>
            </a:extLst>
          </p:cNvPr>
          <p:cNvSpPr>
            <a:spLocks noGrp="1"/>
          </p:cNvSpPr>
          <p:nvPr>
            <p:ph type="title"/>
          </p:nvPr>
        </p:nvSpPr>
        <p:spPr/>
        <p:txBody>
          <a:bodyPr/>
          <a:lstStyle/>
          <a:p>
            <a:r>
              <a:rPr lang="en-MY" dirty="0"/>
              <a:t>Use Case Diagram</a:t>
            </a:r>
          </a:p>
        </p:txBody>
      </p:sp>
      <p:pic>
        <p:nvPicPr>
          <p:cNvPr id="2050" name="Picture 2">
            <a:extLst>
              <a:ext uri="{FF2B5EF4-FFF2-40B4-BE49-F238E27FC236}">
                <a16:creationId xmlns:a16="http://schemas.microsoft.com/office/drawing/2014/main" id="{DD642E26-ADCB-5E7A-402A-1BBCF8780F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1195" y="2557463"/>
            <a:ext cx="5129610"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70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FE70-7C2B-02EC-EAE8-09AABE5987AC}"/>
              </a:ext>
            </a:extLst>
          </p:cNvPr>
          <p:cNvSpPr>
            <a:spLocks noGrp="1"/>
          </p:cNvSpPr>
          <p:nvPr>
            <p:ph type="title"/>
          </p:nvPr>
        </p:nvSpPr>
        <p:spPr/>
        <p:txBody>
          <a:bodyPr/>
          <a:lstStyle/>
          <a:p>
            <a:r>
              <a:rPr lang="en-MY" dirty="0"/>
              <a:t>Class Diagram</a:t>
            </a:r>
          </a:p>
        </p:txBody>
      </p:sp>
      <p:pic>
        <p:nvPicPr>
          <p:cNvPr id="3074" name="Picture 2">
            <a:extLst>
              <a:ext uri="{FF2B5EF4-FFF2-40B4-BE49-F238E27FC236}">
                <a16:creationId xmlns:a16="http://schemas.microsoft.com/office/drawing/2014/main" id="{33233BC0-BB36-440E-6677-4E94890072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8715" y="2557463"/>
            <a:ext cx="5774570"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44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79F8-E046-B5EB-5F5A-3F5754730ACE}"/>
              </a:ext>
            </a:extLst>
          </p:cNvPr>
          <p:cNvSpPr>
            <a:spLocks noGrp="1"/>
          </p:cNvSpPr>
          <p:nvPr>
            <p:ph type="title"/>
          </p:nvPr>
        </p:nvSpPr>
        <p:spPr/>
        <p:txBody>
          <a:bodyPr/>
          <a:lstStyle/>
          <a:p>
            <a:r>
              <a:rPr lang="en-MY" dirty="0"/>
              <a:t>ERD Diagram</a:t>
            </a:r>
          </a:p>
        </p:txBody>
      </p:sp>
      <p:pic>
        <p:nvPicPr>
          <p:cNvPr id="4" name="Picture 3">
            <a:extLst>
              <a:ext uri="{FF2B5EF4-FFF2-40B4-BE49-F238E27FC236}">
                <a16:creationId xmlns:a16="http://schemas.microsoft.com/office/drawing/2014/main" id="{1AA2DCDA-5115-6234-1948-B2D9102FAA2C}"/>
              </a:ext>
            </a:extLst>
          </p:cNvPr>
          <p:cNvPicPr>
            <a:picLocks noChangeAspect="1"/>
          </p:cNvPicPr>
          <p:nvPr/>
        </p:nvPicPr>
        <p:blipFill>
          <a:blip r:embed="rId2"/>
          <a:stretch>
            <a:fillRect/>
          </a:stretch>
        </p:blipFill>
        <p:spPr>
          <a:xfrm>
            <a:off x="2953395" y="2285999"/>
            <a:ext cx="5854261" cy="3566763"/>
          </a:xfrm>
          <a:prstGeom prst="rect">
            <a:avLst/>
          </a:prstGeom>
        </p:spPr>
      </p:pic>
      <p:sp>
        <p:nvSpPr>
          <p:cNvPr id="5" name="Content Placeholder 4">
            <a:extLst>
              <a:ext uri="{FF2B5EF4-FFF2-40B4-BE49-F238E27FC236}">
                <a16:creationId xmlns:a16="http://schemas.microsoft.com/office/drawing/2014/main" id="{723FD890-C6E0-21E8-B582-1E024BAE89A4}"/>
              </a:ext>
            </a:extLst>
          </p:cNvPr>
          <p:cNvSpPr>
            <a:spLocks noGrp="1"/>
          </p:cNvSpPr>
          <p:nvPr>
            <p:ph idx="1"/>
          </p:nvPr>
        </p:nvSpPr>
        <p:spPr/>
        <p:txBody>
          <a:bodyPr/>
          <a:lstStyle/>
          <a:p>
            <a:endParaRPr lang="en-MY" dirty="0"/>
          </a:p>
        </p:txBody>
      </p:sp>
    </p:spTree>
    <p:extLst>
      <p:ext uri="{BB962C8B-B14F-4D97-AF65-F5344CB8AC3E}">
        <p14:creationId xmlns:p14="http://schemas.microsoft.com/office/powerpoint/2010/main" val="69694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CA58-5DFD-FFC6-EF10-792BD55A2322}"/>
              </a:ext>
            </a:extLst>
          </p:cNvPr>
          <p:cNvSpPr>
            <a:spLocks noGrp="1"/>
          </p:cNvSpPr>
          <p:nvPr>
            <p:ph type="title"/>
          </p:nvPr>
        </p:nvSpPr>
        <p:spPr/>
        <p:txBody>
          <a:bodyPr/>
          <a:lstStyle/>
          <a:p>
            <a:r>
              <a:rPr lang="en-MY" dirty="0"/>
              <a:t>MVC Model</a:t>
            </a:r>
          </a:p>
        </p:txBody>
      </p:sp>
      <p:pic>
        <p:nvPicPr>
          <p:cNvPr id="5" name="Content Placeholder 4">
            <a:extLst>
              <a:ext uri="{FF2B5EF4-FFF2-40B4-BE49-F238E27FC236}">
                <a16:creationId xmlns:a16="http://schemas.microsoft.com/office/drawing/2014/main" id="{AF96D904-E78A-0F8C-C325-D2CD4242BB73}"/>
              </a:ext>
            </a:extLst>
          </p:cNvPr>
          <p:cNvPicPr>
            <a:picLocks noGrp="1" noChangeAspect="1"/>
          </p:cNvPicPr>
          <p:nvPr>
            <p:ph idx="1"/>
          </p:nvPr>
        </p:nvPicPr>
        <p:blipFill>
          <a:blip r:embed="rId2"/>
          <a:srcRect/>
          <a:stretch/>
        </p:blipFill>
        <p:spPr>
          <a:xfrm>
            <a:off x="2068644" y="2512492"/>
            <a:ext cx="8214608" cy="3670950"/>
          </a:xfrm>
        </p:spPr>
      </p:pic>
    </p:spTree>
    <p:extLst>
      <p:ext uri="{BB962C8B-B14F-4D97-AF65-F5344CB8AC3E}">
        <p14:creationId xmlns:p14="http://schemas.microsoft.com/office/powerpoint/2010/main" val="344270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F19F66B-5A70-5195-5CD3-C5CC3119EE0F}"/>
              </a:ext>
            </a:extLst>
          </p:cNvPr>
          <p:cNvSpPr>
            <a:spLocks noGrp="1"/>
          </p:cNvSpPr>
          <p:nvPr>
            <p:ph type="title"/>
          </p:nvPr>
        </p:nvSpPr>
        <p:spPr>
          <a:xfrm>
            <a:off x="1123015" y="1127727"/>
            <a:ext cx="9601196" cy="509389"/>
          </a:xfrm>
        </p:spPr>
        <p:txBody>
          <a:bodyPr>
            <a:normAutofit fontScale="90000"/>
          </a:bodyPr>
          <a:lstStyle/>
          <a:p>
            <a:r>
              <a:rPr lang="en-MY" dirty="0"/>
              <a:t>Login</a:t>
            </a:r>
          </a:p>
        </p:txBody>
      </p:sp>
      <p:pic>
        <p:nvPicPr>
          <p:cNvPr id="4" name="Picture 3">
            <a:extLst>
              <a:ext uri="{FF2B5EF4-FFF2-40B4-BE49-F238E27FC236}">
                <a16:creationId xmlns:a16="http://schemas.microsoft.com/office/drawing/2014/main" id="{57AE0A35-98E8-807D-2557-F872E78D6AC1}"/>
              </a:ext>
            </a:extLst>
          </p:cNvPr>
          <p:cNvPicPr>
            <a:picLocks noChangeAspect="1"/>
          </p:cNvPicPr>
          <p:nvPr/>
        </p:nvPicPr>
        <p:blipFill>
          <a:blip r:embed="rId2"/>
          <a:stretch>
            <a:fillRect/>
          </a:stretch>
        </p:blipFill>
        <p:spPr>
          <a:xfrm>
            <a:off x="3039568" y="2676650"/>
            <a:ext cx="6112864" cy="3231894"/>
          </a:xfrm>
          <a:prstGeom prst="rect">
            <a:avLst/>
          </a:prstGeom>
        </p:spPr>
      </p:pic>
    </p:spTree>
    <p:extLst>
      <p:ext uri="{BB962C8B-B14F-4D97-AF65-F5344CB8AC3E}">
        <p14:creationId xmlns:p14="http://schemas.microsoft.com/office/powerpoint/2010/main" val="80020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F19F66B-5A70-5195-5CD3-C5CC3119EE0F}"/>
              </a:ext>
            </a:extLst>
          </p:cNvPr>
          <p:cNvSpPr>
            <a:spLocks noGrp="1"/>
          </p:cNvSpPr>
          <p:nvPr>
            <p:ph type="title"/>
          </p:nvPr>
        </p:nvSpPr>
        <p:spPr>
          <a:xfrm>
            <a:off x="1123015" y="1127727"/>
            <a:ext cx="9601196" cy="509389"/>
          </a:xfrm>
        </p:spPr>
        <p:txBody>
          <a:bodyPr>
            <a:normAutofit fontScale="90000"/>
          </a:bodyPr>
          <a:lstStyle/>
          <a:p>
            <a:r>
              <a:rPr lang="en-MY" dirty="0"/>
              <a:t>Sign Up</a:t>
            </a:r>
          </a:p>
        </p:txBody>
      </p:sp>
      <p:pic>
        <p:nvPicPr>
          <p:cNvPr id="4" name="Picture 3">
            <a:extLst>
              <a:ext uri="{FF2B5EF4-FFF2-40B4-BE49-F238E27FC236}">
                <a16:creationId xmlns:a16="http://schemas.microsoft.com/office/drawing/2014/main" id="{57AE0A35-98E8-807D-2557-F872E78D6AC1}"/>
              </a:ext>
            </a:extLst>
          </p:cNvPr>
          <p:cNvPicPr>
            <a:picLocks noChangeAspect="1"/>
          </p:cNvPicPr>
          <p:nvPr/>
        </p:nvPicPr>
        <p:blipFill>
          <a:blip r:embed="rId2"/>
          <a:srcRect/>
          <a:stretch/>
        </p:blipFill>
        <p:spPr>
          <a:xfrm>
            <a:off x="3039568" y="2687970"/>
            <a:ext cx="6112864" cy="3209253"/>
          </a:xfrm>
          <a:prstGeom prst="rect">
            <a:avLst/>
          </a:prstGeom>
        </p:spPr>
      </p:pic>
    </p:spTree>
    <p:extLst>
      <p:ext uri="{BB962C8B-B14F-4D97-AF65-F5344CB8AC3E}">
        <p14:creationId xmlns:p14="http://schemas.microsoft.com/office/powerpoint/2010/main" val="69296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3606574-75EB-5265-8CB5-3166C26EF5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2078" y="1082480"/>
            <a:ext cx="5024053" cy="23465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9FDDFC4-A8CA-F445-DCB4-4E66A9E4A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078" y="3429000"/>
            <a:ext cx="5024053" cy="181099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A8D8A78D-CFD2-B6A1-9625-0C3F4B61D7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079" y="5158259"/>
            <a:ext cx="5024053" cy="95771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F19F66B-5A70-5195-5CD3-C5CC3119EE0F}"/>
              </a:ext>
            </a:extLst>
          </p:cNvPr>
          <p:cNvSpPr>
            <a:spLocks noGrp="1"/>
          </p:cNvSpPr>
          <p:nvPr>
            <p:ph type="title"/>
          </p:nvPr>
        </p:nvSpPr>
        <p:spPr>
          <a:xfrm>
            <a:off x="1123015" y="573091"/>
            <a:ext cx="9601196" cy="509389"/>
          </a:xfrm>
        </p:spPr>
        <p:txBody>
          <a:bodyPr>
            <a:normAutofit fontScale="90000"/>
          </a:bodyPr>
          <a:lstStyle/>
          <a:p>
            <a:r>
              <a:rPr lang="en-MY"/>
              <a:t>Proposal</a:t>
            </a:r>
            <a:endParaRPr lang="en-MY" dirty="0"/>
          </a:p>
        </p:txBody>
      </p:sp>
    </p:spTree>
    <p:extLst>
      <p:ext uri="{BB962C8B-B14F-4D97-AF65-F5344CB8AC3E}">
        <p14:creationId xmlns:p14="http://schemas.microsoft.com/office/powerpoint/2010/main" val="15852006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133</TotalTime>
  <Words>223</Words>
  <Application>Microsoft Office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Times New Roman</vt:lpstr>
      <vt:lpstr>Organic</vt:lpstr>
      <vt:lpstr>UNIVERSITY MALAYSIA TERENGGANU  FACULTY OF COMPUTER SCIENCE &amp; MATHEMATICS  WEB BASED APPLICATION DEVELOPMENT CSM3023 MODULE 3 : PROGRAM OFFERING  </vt:lpstr>
      <vt:lpstr>Introduction</vt:lpstr>
      <vt:lpstr>Use Case Diagram</vt:lpstr>
      <vt:lpstr>Class Diagram</vt:lpstr>
      <vt:lpstr>ERD Diagram</vt:lpstr>
      <vt:lpstr>MVC Model</vt:lpstr>
      <vt:lpstr>Login</vt:lpstr>
      <vt:lpstr>Sign Up</vt:lpstr>
      <vt:lpstr>Proposal</vt:lpstr>
      <vt:lpstr>Display Program for Quality</vt:lpstr>
      <vt:lpstr>Display Program for Head of Program</vt:lpstr>
      <vt:lpstr>Edit Program</vt:lpstr>
      <vt:lpstr>Form Meeting.jsp</vt:lpstr>
      <vt:lpstr>List Meeting.jsp</vt:lpstr>
      <vt:lpstr>Edit Meeting.jsp</vt:lpstr>
      <vt:lpstr>Register</vt:lpstr>
      <vt:lpstr>Display Register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NURHAZIRAH ABDULLAH</dc:creator>
  <cp:lastModifiedBy>Arifah Hanafiah</cp:lastModifiedBy>
  <cp:revision>1</cp:revision>
  <dcterms:created xsi:type="dcterms:W3CDTF">2024-06-25T04:37:57Z</dcterms:created>
  <dcterms:modified xsi:type="dcterms:W3CDTF">2024-06-29T11:20:52Z</dcterms:modified>
</cp:coreProperties>
</file>