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1" r:id="rId2"/>
    <p:sldId id="315" r:id="rId3"/>
    <p:sldId id="316" r:id="rId4"/>
    <p:sldId id="317" r:id="rId5"/>
    <p:sldId id="318" r:id="rId6"/>
    <p:sldId id="319" r:id="rId7"/>
    <p:sldId id="320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zer Bagci" initials="OB" lastIdx="3" clrIdx="0">
    <p:extLst>
      <p:ext uri="{19B8F6BF-5375-455C-9EA6-DF929625EA0E}">
        <p15:presenceInfo xmlns:p15="http://schemas.microsoft.com/office/powerpoint/2012/main" userId="S-1-5-21-1757981266-220523388-839522115-174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65B"/>
    <a:srgbClr val="A3CC00"/>
    <a:srgbClr val="8B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1" autoAdjust="0"/>
    <p:restoredTop sz="95060" autoAdjust="0"/>
  </p:normalViewPr>
  <p:slideViewPr>
    <p:cSldViewPr>
      <p:cViewPr varScale="1">
        <p:scale>
          <a:sx n="83" d="100"/>
          <a:sy n="83" d="100"/>
        </p:scale>
        <p:origin x="96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B9C7-85C4-46D8-9320-B92807DA447C}" type="datetimeFigureOut">
              <a:rPr lang="nl-BE" smtClean="0"/>
              <a:t>16/04/2019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F952-7773-40BB-B34F-4ED1A503B2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59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49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48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82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472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9483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942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latin typeface="FlandersArtSans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5996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583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05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-36512" y="0"/>
            <a:ext cx="360000" cy="6858000"/>
          </a:xfrm>
          <a:prstGeom prst="rect">
            <a:avLst/>
          </a:prstGeom>
          <a:solidFill>
            <a:srgbClr val="8B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 userDrawn="1"/>
        </p:nvSpPr>
        <p:spPr>
          <a:xfrm rot="16200000">
            <a:off x="-167440" y="6103810"/>
            <a:ext cx="61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+mn-lt"/>
              </a:rPr>
              <a:t>ILVO</a:t>
            </a:r>
            <a:endParaRPr lang="nl-BE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6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15465B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Dieter.Iemants@ugent.be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Jan.Pieters@ugent.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zer.Bagci@ilvo.vlaanderen.be" TargetMode="External"/><Relationship Id="rId5" Type="http://schemas.openxmlformats.org/officeDocument/2006/relationships/hyperlink" Target="mailto:Peter.Demeyer@ilvo.vlaanderen.be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Marlies.Lauwers@UGent.be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60646"/>
            <a:ext cx="4140000" cy="31272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1743075"/>
            <a:ext cx="5264230" cy="31320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524303"/>
            <a:ext cx="4408338" cy="367237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739" y="405698"/>
            <a:ext cx="2603218" cy="1079086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004048" y="4299313"/>
            <a:ext cx="3528000" cy="23083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2400" b="1" dirty="0" err="1" smtClean="0">
                <a:solidFill>
                  <a:schemeClr val="bg1"/>
                </a:solidFill>
              </a:rPr>
              <a:t>Main</a:t>
            </a:r>
            <a:r>
              <a:rPr lang="nl-BE" sz="2400" b="1" dirty="0" smtClean="0">
                <a:solidFill>
                  <a:schemeClr val="bg1"/>
                </a:solidFill>
              </a:rPr>
              <a:t> </a:t>
            </a:r>
            <a:r>
              <a:rPr lang="nl-BE" sz="2400" b="1" dirty="0" err="1" smtClean="0">
                <a:solidFill>
                  <a:schemeClr val="bg1"/>
                </a:solidFill>
              </a:rPr>
              <a:t>activities</a:t>
            </a:r>
            <a:endParaRPr lang="nl-BE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Conferences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STSM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Training Schools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bg1"/>
                </a:solidFill>
              </a:rPr>
              <a:t>Review papers</a:t>
            </a:r>
            <a:endParaRPr lang="nl-BE" sz="2400" dirty="0">
              <a:solidFill>
                <a:schemeClr val="bg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606884"/>
            <a:ext cx="1877731" cy="676715"/>
          </a:xfrm>
          <a:prstGeom prst="rect">
            <a:avLst/>
          </a:prstGeom>
        </p:spPr>
      </p:pic>
      <p:pic>
        <p:nvPicPr>
          <p:cNvPr id="11" name="Afbeelding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899592" y="1528094"/>
            <a:ext cx="7632848" cy="5135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School on Modelling Ammonia and Greenhouse Gas Emissions from Animal Housing Systems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Tuesday April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600" baseline="300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Wednesday April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600" baseline="300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(2019).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 University, campus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Coupure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Faculty of Bioscience Engineering.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Coupure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Links 653, 9000 Gent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organizers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Jan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Jan.Pieters@ugent.be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9 264 61 88)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Dieter Iemants (</a:t>
            </a:r>
            <a:r>
              <a:rPr lang="nl-BE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Dieter.Iemants@ugent.be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9 264 61 87)</a:t>
            </a:r>
          </a:p>
          <a:p>
            <a:pPr lvl="1">
              <a:lnSpc>
                <a:spcPct val="107000"/>
              </a:lnSpc>
            </a:pP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Ir. 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Marelies Lauwers </a:t>
            </a: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Marlies.Lauwers@UGent.be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9 264 62 </a:t>
            </a: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nl-BE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Peter Demeyer (</a:t>
            </a:r>
            <a:r>
              <a:rPr lang="nl-BE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Peter.Demeyer@ilvo.vlaanderen.be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9 272 27 64)</a:t>
            </a:r>
          </a:p>
          <a:p>
            <a:pPr lvl="1">
              <a:lnSpc>
                <a:spcPct val="107000"/>
              </a:lnSpc>
            </a:pP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Ozer Bagci (</a:t>
            </a:r>
            <a:r>
              <a:rPr lang="nl-BE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Ozer.Bagci@ilvo.vlaanderen.be</a:t>
            </a:r>
            <a:r>
              <a:rPr lang="nl-BE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+32 9 272 28 03)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pic>
        <p:nvPicPr>
          <p:cNvPr id="6" name="Afbeelding 2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331640" y="1484784"/>
            <a:ext cx="7272808" cy="411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Trainers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André Aarnink, Livestock Research Group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Wageningen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 (The Netherlands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Ozer Bagci, Agricultural Engineering, ILVO (Belgium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Thomas Bartzanas, Agricultural University of Athens (Greece</a:t>
            </a:r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Calvet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Polytechnica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University of Valencia (Spain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Peter Demeyer, Agricultural Engineering, ILVO (Belgium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Nico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Ogink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Livestock Research Group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Wageningen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 (The Netherlands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Jan </a:t>
            </a: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Faculty of Bioscience Engineering, Ghent University (Belgium)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Dilya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Willink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Leibniz-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Agrartechnik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Bioökonomie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ATB (Germany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Guoqiang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Zhang, Civil and Architectural Engineering, Arhus University (Denmark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pic>
        <p:nvPicPr>
          <p:cNvPr id="7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1475656" y="1858378"/>
            <a:ext cx="7056784" cy="423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Timetable for Tuesday April 16th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8:00-8:30 Welcome &amp; scope of the training school (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Peter Demeyer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8:30-12:30 Session 1: Theory &amp; approaches in emission process modelling</a:t>
            </a:r>
            <a:b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(including 30min coffee break, contributions of ± 40min)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 of animal nutrition, excretion and behavior (André Aarnink)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in urine and manure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Dilya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Willink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transfer processes from emitting surfaces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Guoqiang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CFD (Ozer Bagci)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Methane emissions depending on manure management (</a:t>
            </a:r>
            <a:r>
              <a:rPr 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Calvet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12:30-13:30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 session during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related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1403648" y="2050379"/>
            <a:ext cx="7344816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13:30-17:30 Session 2: Modelling ammonia emissions and effect of emission reduction techniques for different animal categories</a:t>
            </a:r>
            <a:b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(including 30min coffee break, contributions of ± 40min)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Methane emissions depending on manure management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Calvet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(André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Aarnink &amp;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Peter Demeyer)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Dairy cow houses (Nico </a:t>
            </a: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Ogink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Poultry houses (Ozer Bagci)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Goat &amp; sheep houses (Thomas Bartzanas)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Speed above the emission surface of Animal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(</a:t>
            </a:r>
            <a:r>
              <a:rPr lang="en-US" sz="1600" dirty="0" err="1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Guoqiang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19:00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Diner in Ghent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Pakhuis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l-BE" sz="1600" b="1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Schuurkenstraat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 9000 Gent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l="3600"/>
          <a:stretch/>
        </p:blipFill>
        <p:spPr>
          <a:xfrm>
            <a:off x="1331640" y="2276872"/>
            <a:ext cx="7416824" cy="36884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259632" y="1461198"/>
            <a:ext cx="7416824" cy="72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19:00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Diner in Ghent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Pakhuis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nl-BE" sz="1600" b="1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Schuurkenstraat</a:t>
            </a:r>
            <a:r>
              <a:rPr lang="nl-BE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 9000 Gent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Afbeelding 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1331640" y="1846355"/>
            <a:ext cx="7128792" cy="423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Timetable for Wednesday April 17th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8:30-12:30 Session 3: Interactive exercise session on designing low emission housing systems</a:t>
            </a:r>
            <a:b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(including 30min coffee break)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Coordinators: Andre Aarnink, Jan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Ozer Bagci &amp; Peter Demeyer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Contributors: all trainers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points are given followed by an interactive exercises session: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 from different floor types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 per m2 manure area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 of different reduction options, e.g. reducing emitting area, dilution, acidification, scraping, manure belt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12:30-13:30 Lunch &amp; end of the training school.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Afbeelding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021288"/>
            <a:ext cx="739323" cy="52341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0" y="5260248"/>
            <a:ext cx="857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221</Words>
  <Application>Microsoft Office PowerPoint</Application>
  <PresentationFormat>Diavoorstelling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FlandersArtSans-Medium</vt:lpstr>
      <vt:lpstr>Symbol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Nancy De Vooght</dc:creator>
  <cp:lastModifiedBy>Reviewer</cp:lastModifiedBy>
  <cp:revision>166</cp:revision>
  <dcterms:created xsi:type="dcterms:W3CDTF">2014-12-09T08:41:41Z</dcterms:created>
  <dcterms:modified xsi:type="dcterms:W3CDTF">2019-04-16T04:48:39Z</dcterms:modified>
</cp:coreProperties>
</file>