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Twitter.com/Twietwie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Arial"/>
                <a:cs typeface="Arial"/>
              </a:rPr>
              <a:t>TweetMe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Gijs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Hendriks</a:t>
            </a: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Sil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Graaf</a:t>
            </a: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Marlies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Quekel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4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r>
              <a:rPr lang="en-US" dirty="0" smtClean="0"/>
              <a:t> + </a:t>
            </a:r>
            <a:r>
              <a:rPr lang="en-US" dirty="0" err="1" smtClean="0"/>
              <a:t>taakverdeling</a:t>
            </a:r>
            <a:endParaRPr lang="en-US" dirty="0" smtClean="0"/>
          </a:p>
          <a:p>
            <a:r>
              <a:rPr lang="en-US" dirty="0" err="1" smtClean="0"/>
              <a:t>Behandeling</a:t>
            </a:r>
            <a:r>
              <a:rPr lang="en-US" dirty="0" smtClean="0"/>
              <a:t> van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r>
              <a:rPr lang="en-US" dirty="0"/>
              <a:t> </a:t>
            </a:r>
            <a:r>
              <a:rPr lang="en-US" dirty="0" smtClean="0"/>
              <a:t>incl. </a:t>
            </a:r>
            <a:r>
              <a:rPr lang="en-US" dirty="0" err="1" smtClean="0"/>
              <a:t>oplossingen</a:t>
            </a:r>
            <a:r>
              <a:rPr lang="en-US" dirty="0" smtClean="0"/>
              <a:t> en </a:t>
            </a:r>
            <a:r>
              <a:rPr lang="en-US" dirty="0" err="1" smtClean="0"/>
              <a:t>problemen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TwitterBot</a:t>
            </a:r>
            <a:r>
              <a:rPr lang="en-US" dirty="0" smtClean="0"/>
              <a:t> </a:t>
            </a:r>
            <a:r>
              <a:rPr lang="en-US" dirty="0" err="1" smtClean="0"/>
              <a:t>TweetM</a:t>
            </a:r>
            <a:r>
              <a:rPr lang="en-US" dirty="0" err="1"/>
              <a:t>e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TweetMe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Arial"/>
              </a:rPr>
              <a:t>Aanpak</a:t>
            </a:r>
            <a:r>
              <a:rPr lang="en-US" dirty="0" smtClean="0">
                <a:latin typeface="+mn-lt"/>
                <a:cs typeface="Arial"/>
              </a:rPr>
              <a:t> + </a:t>
            </a:r>
            <a:r>
              <a:rPr lang="en-US" dirty="0" err="1" smtClean="0">
                <a:latin typeface="+mn-lt"/>
                <a:cs typeface="Arial"/>
              </a:rPr>
              <a:t>taakverdeling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 err="1" smtClean="0"/>
              <a:t>gesplitst</a:t>
            </a:r>
            <a:r>
              <a:rPr lang="en-US" dirty="0" smtClean="0"/>
              <a:t> in 3 </a:t>
            </a:r>
            <a:r>
              <a:rPr lang="en-US" dirty="0" err="1" smtClean="0"/>
              <a:t>delen</a:t>
            </a:r>
            <a:r>
              <a:rPr lang="en-US" dirty="0" smtClean="0"/>
              <a:t>:	</a:t>
            </a:r>
          </a:p>
          <a:p>
            <a:pPr lvl="1"/>
            <a:r>
              <a:rPr lang="en-US" dirty="0" err="1" smtClean="0"/>
              <a:t>Rijmen</a:t>
            </a:r>
            <a:r>
              <a:rPr lang="en-US" dirty="0" smtClean="0"/>
              <a:t> van tweets</a:t>
            </a:r>
          </a:p>
          <a:p>
            <a:pPr lvl="1"/>
            <a:r>
              <a:rPr lang="en-US" dirty="0" smtClean="0"/>
              <a:t>Graphic User Interface</a:t>
            </a:r>
          </a:p>
          <a:p>
            <a:pPr lvl="1"/>
            <a:r>
              <a:rPr lang="en-US" dirty="0" smtClean="0"/>
              <a:t>Extra features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Verdeling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Rijmen</a:t>
            </a:r>
            <a:r>
              <a:rPr lang="en-US" dirty="0" smtClean="0"/>
              <a:t> van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Aandachtspunten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• Data </a:t>
            </a:r>
            <a:r>
              <a:rPr lang="en-US" dirty="0" err="1" smtClean="0"/>
              <a:t>uit</a:t>
            </a:r>
            <a:r>
              <a:rPr lang="en-US" dirty="0" smtClean="0"/>
              <a:t> CELEX en Twitter corpora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</a:t>
            </a:r>
            <a:r>
              <a:rPr lang="en-US" dirty="0" err="1" smtClean="0"/>
              <a:t>Vergelijken</a:t>
            </a:r>
            <a:r>
              <a:rPr lang="en-US" dirty="0" smtClean="0"/>
              <a:t> van de </a:t>
            </a:r>
            <a:r>
              <a:rPr lang="en-US" dirty="0" err="1" smtClean="0"/>
              <a:t>fonetische</a:t>
            </a:r>
            <a:r>
              <a:rPr lang="en-US" dirty="0" smtClean="0"/>
              <a:t> </a:t>
            </a:r>
            <a:r>
              <a:rPr lang="en-US" dirty="0" err="1" smtClean="0"/>
              <a:t>representatie</a:t>
            </a:r>
            <a:r>
              <a:rPr lang="en-US" dirty="0" smtClean="0"/>
              <a:t> 	    van de  tweets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Rijm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 smtClean="0"/>
              <a:t>Oplossingen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Gekozen</a:t>
            </a:r>
            <a:r>
              <a:rPr lang="en-US" dirty="0" smtClean="0"/>
              <a:t> design:</a:t>
            </a:r>
            <a:br>
              <a:rPr lang="en-US" dirty="0" smtClean="0"/>
            </a:br>
            <a:r>
              <a:rPr lang="en-US" dirty="0" smtClean="0"/>
              <a:t>	• </a:t>
            </a:r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Alignment center + </a:t>
            </a:r>
            <a:r>
              <a:rPr lang="en-US" dirty="0" err="1" smtClean="0"/>
              <a:t>rijmwoord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1 </a:t>
            </a:r>
            <a:r>
              <a:rPr lang="en-US" dirty="0" err="1" smtClean="0"/>
              <a:t>twietwiet</a:t>
            </a:r>
            <a:r>
              <a:rPr lang="en-US" dirty="0" smtClean="0"/>
              <a:t> button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 smtClean="0"/>
              <a:t>Oplossingen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Welke</a:t>
            </a:r>
            <a:r>
              <a:rPr lang="en-US" dirty="0" smtClean="0"/>
              <a:t> features?</a:t>
            </a:r>
            <a:br>
              <a:rPr lang="en-US" dirty="0" smtClean="0"/>
            </a:br>
            <a:r>
              <a:rPr lang="en-US" dirty="0" smtClean="0"/>
              <a:t>	• </a:t>
            </a:r>
            <a:r>
              <a:rPr lang="en-US" dirty="0" err="1" smtClean="0"/>
              <a:t>TwitterBot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</a:t>
            </a:r>
            <a:r>
              <a:rPr lang="en-US" dirty="0" err="1" smtClean="0"/>
              <a:t>Kleuren</a:t>
            </a:r>
            <a:r>
              <a:rPr lang="en-US" dirty="0" smtClean="0"/>
              <a:t> van </a:t>
            </a:r>
            <a:r>
              <a:rPr lang="en-US" dirty="0" err="1" smtClean="0"/>
              <a:t>leestekens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Oplossingen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</a:t>
            </a:r>
            <a:r>
              <a:rPr lang="en-US" dirty="0" smtClean="0">
                <a:hlinkClick r:id="rId3"/>
              </a:rPr>
              <a:t>witter.com/Twiettwiets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TweetMe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336" b="13336"/>
          <a:stretch>
            <a:fillRect/>
          </a:stretch>
        </p:blipFill>
        <p:spPr>
          <a:xfrm>
            <a:off x="0" y="1255059"/>
            <a:ext cx="9144000" cy="5602942"/>
          </a:xfrm>
        </p:spPr>
      </p:pic>
    </p:spTree>
    <p:extLst>
      <p:ext uri="{BB962C8B-B14F-4D97-AF65-F5344CB8AC3E}">
        <p14:creationId xmlns:p14="http://schemas.microsoft.com/office/powerpoint/2010/main" val="28643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57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TweetMe</vt:lpstr>
      <vt:lpstr>Inhoud </vt:lpstr>
      <vt:lpstr>Aanpak + taakverdeling</vt:lpstr>
      <vt:lpstr>Rijmen van tweets</vt:lpstr>
      <vt:lpstr>Graphic User Interface</vt:lpstr>
      <vt:lpstr>Extra features</vt:lpstr>
      <vt:lpstr>TwitterBot</vt:lpstr>
      <vt:lpstr>Demo TweetMe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TweetMe</dc:title>
  <dc:creator>Marlies</dc:creator>
  <cp:lastModifiedBy>Marlies</cp:lastModifiedBy>
  <cp:revision>18</cp:revision>
  <dcterms:created xsi:type="dcterms:W3CDTF">2015-03-25T10:00:51Z</dcterms:created>
  <dcterms:modified xsi:type="dcterms:W3CDTF">2015-03-25T14:10:55Z</dcterms:modified>
</cp:coreProperties>
</file>