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10287000" cx="18288000"/>
  <p:notesSz cx="6858000" cy="9144000"/>
  <p:embeddedFontLst>
    <p:embeddedFont>
      <p:font typeface="Playfair Display ExtraBold"/>
      <p:bold r:id="rId22"/>
      <p:boldItalic r:id="rId23"/>
    </p:embeddedFont>
    <p:embeddedFont>
      <p:font typeface="Playfair Display Black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layfairDisplayExtraBold-bold.fntdata"/><Relationship Id="rId21" Type="http://schemas.openxmlformats.org/officeDocument/2006/relationships/slide" Target="slides/slide16.xml"/><Relationship Id="rId24" Type="http://schemas.openxmlformats.org/officeDocument/2006/relationships/font" Target="fonts/PlayfairDisplayBlack-bold.fntdata"/><Relationship Id="rId23" Type="http://schemas.openxmlformats.org/officeDocument/2006/relationships/font" Target="fonts/PlayfairDisplayExtra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layfairDisplayBlac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930e4c597e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930e4c597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e980154d0c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e980154d0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917f621d18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2917f621d18_0_2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91942f07d7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91942f07d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917f621d1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2917f621d18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17f621d1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917f621d18_0_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91942f07d7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291942f07d7_4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924b239fdd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924b239f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17f621d18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917f621d18_0_1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91942f07d7_4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91942f07d7_4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924b239f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2924b239fd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image" Target="../media/image18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6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8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132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3"/>
          <p:cNvCxnSpPr/>
          <p:nvPr/>
        </p:nvCxnSpPr>
        <p:spPr>
          <a:xfrm rot="-5400000">
            <a:off x="-4059167" y="4327520"/>
            <a:ext cx="13354541" cy="0"/>
          </a:xfrm>
          <a:prstGeom prst="straightConnector1">
            <a:avLst/>
          </a:prstGeom>
          <a:noFill/>
          <a:ln cap="flat" cmpd="sng" w="38100">
            <a:solidFill>
              <a:srgbClr val="4DA1A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Google Shape;85;p13"/>
          <p:cNvCxnSpPr/>
          <p:nvPr/>
        </p:nvCxnSpPr>
        <p:spPr>
          <a:xfrm rot="-5400000">
            <a:off x="-3091580" y="4175120"/>
            <a:ext cx="13354541" cy="0"/>
          </a:xfrm>
          <a:prstGeom prst="straightConnector1">
            <a:avLst/>
          </a:prstGeom>
          <a:noFill/>
          <a:ln cap="flat" cmpd="sng" w="38100">
            <a:solidFill>
              <a:srgbClr val="FF9F1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" name="Google Shape;86;p13"/>
          <p:cNvCxnSpPr/>
          <p:nvPr/>
        </p:nvCxnSpPr>
        <p:spPr>
          <a:xfrm rot="-5400000">
            <a:off x="-2016971" y="4327520"/>
            <a:ext cx="13354541" cy="0"/>
          </a:xfrm>
          <a:prstGeom prst="straightConnector1">
            <a:avLst/>
          </a:prstGeom>
          <a:noFill/>
          <a:ln cap="flat" cmpd="sng" w="38100">
            <a:solidFill>
              <a:srgbClr val="6874E8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7" name="Google Shape;87;p13"/>
          <p:cNvGrpSpPr/>
          <p:nvPr/>
        </p:nvGrpSpPr>
        <p:grpSpPr>
          <a:xfrm>
            <a:off x="1028700" y="884038"/>
            <a:ext cx="16230707" cy="8374317"/>
            <a:chOff x="0" y="-38100"/>
            <a:chExt cx="4274726" cy="2205567"/>
          </a:xfrm>
        </p:grpSpPr>
        <p:sp>
          <p:nvSpPr>
            <p:cNvPr id="88" name="Google Shape;88;p13"/>
            <p:cNvSpPr/>
            <p:nvPr/>
          </p:nvSpPr>
          <p:spPr>
            <a:xfrm>
              <a:off x="0" y="0"/>
              <a:ext cx="4274726" cy="2167467"/>
            </a:xfrm>
            <a:custGeom>
              <a:rect b="b" l="l" r="r" t="t"/>
              <a:pathLst>
                <a:path extrusionOk="0"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13"/>
          <p:cNvSpPr txBox="1"/>
          <p:nvPr/>
        </p:nvSpPr>
        <p:spPr>
          <a:xfrm>
            <a:off x="1588674" y="2028925"/>
            <a:ext cx="13583400" cy="42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36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Algoritmos</a:t>
            </a:r>
            <a:endParaRPr/>
          </a:p>
          <a:p>
            <a:pPr indent="0" lvl="0" marL="0" marR="0" rtl="0" algn="l">
              <a:lnSpc>
                <a:spcPct val="11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36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de Ordenação</a:t>
            </a:r>
            <a:endParaRPr/>
          </a:p>
          <a:p>
            <a:pPr indent="0" lvl="0" marL="0" marR="0" rtl="0" algn="l">
              <a:lnSpc>
                <a:spcPct val="11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" name="Google Shape;91;p13"/>
          <p:cNvGrpSpPr/>
          <p:nvPr/>
        </p:nvGrpSpPr>
        <p:grpSpPr>
          <a:xfrm>
            <a:off x="12385106" y="6084623"/>
            <a:ext cx="4476247" cy="5509227"/>
            <a:chOff x="0" y="0"/>
            <a:chExt cx="5968330" cy="7345637"/>
          </a:xfrm>
        </p:grpSpPr>
        <p:grpSp>
          <p:nvGrpSpPr>
            <p:cNvPr id="92" name="Google Shape;92;p13"/>
            <p:cNvGrpSpPr/>
            <p:nvPr/>
          </p:nvGrpSpPr>
          <p:grpSpPr>
            <a:xfrm>
              <a:off x="0" y="0"/>
              <a:ext cx="5968330" cy="7345637"/>
              <a:chOff x="0" y="0"/>
              <a:chExt cx="660400" cy="812800"/>
            </a:xfrm>
          </p:grpSpPr>
          <p:sp>
            <p:nvSpPr>
              <p:cNvPr id="93" name="Google Shape;93;p1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95;p13"/>
            <p:cNvGrpSpPr/>
            <p:nvPr/>
          </p:nvGrpSpPr>
          <p:grpSpPr>
            <a:xfrm>
              <a:off x="348677" y="429141"/>
              <a:ext cx="5270975" cy="6487354"/>
              <a:chOff x="0" y="0"/>
              <a:chExt cx="660400" cy="812800"/>
            </a:xfrm>
          </p:grpSpPr>
          <p:sp>
            <p:nvSpPr>
              <p:cNvPr id="96" name="Google Shape;96;p1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" name="Google Shape;98;p13"/>
            <p:cNvGrpSpPr/>
            <p:nvPr/>
          </p:nvGrpSpPr>
          <p:grpSpPr>
            <a:xfrm>
              <a:off x="692894" y="852793"/>
              <a:ext cx="4582541" cy="5640050"/>
              <a:chOff x="0" y="0"/>
              <a:chExt cx="660400" cy="812800"/>
            </a:xfrm>
          </p:grpSpPr>
          <p:sp>
            <p:nvSpPr>
              <p:cNvPr id="99" name="Google Shape;99;p1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101" name="Google Shape;101;p13"/>
          <p:cNvCxnSpPr/>
          <p:nvPr/>
        </p:nvCxnSpPr>
        <p:spPr>
          <a:xfrm>
            <a:off x="1592374" y="1883323"/>
            <a:ext cx="13354541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2" name="Google Shape;102;p13"/>
          <p:cNvGrpSpPr/>
          <p:nvPr/>
        </p:nvGrpSpPr>
        <p:grpSpPr>
          <a:xfrm>
            <a:off x="15328896" y="1678999"/>
            <a:ext cx="406823" cy="408647"/>
            <a:chOff x="1813" y="0"/>
            <a:chExt cx="809173" cy="812800"/>
          </a:xfrm>
        </p:grpSpPr>
        <p:sp>
          <p:nvSpPr>
            <p:cNvPr id="103" name="Google Shape;103;p13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13"/>
          <p:cNvGrpSpPr/>
          <p:nvPr/>
        </p:nvGrpSpPr>
        <p:grpSpPr>
          <a:xfrm>
            <a:off x="15892570" y="1678999"/>
            <a:ext cx="406823" cy="408647"/>
            <a:chOff x="1813" y="0"/>
            <a:chExt cx="809173" cy="812800"/>
          </a:xfrm>
        </p:grpSpPr>
        <p:sp>
          <p:nvSpPr>
            <p:cNvPr id="106" name="Google Shape;106;p13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" name="Google Shape;108;p13"/>
          <p:cNvGrpSpPr/>
          <p:nvPr/>
        </p:nvGrpSpPr>
        <p:grpSpPr>
          <a:xfrm>
            <a:off x="16453618" y="1678999"/>
            <a:ext cx="406823" cy="408647"/>
            <a:chOff x="1813" y="0"/>
            <a:chExt cx="809173" cy="812800"/>
          </a:xfrm>
        </p:grpSpPr>
        <p:sp>
          <p:nvSpPr>
            <p:cNvPr id="109" name="Google Shape;109;p13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13"/>
          <p:cNvSpPr txBox="1"/>
          <p:nvPr/>
        </p:nvSpPr>
        <p:spPr>
          <a:xfrm>
            <a:off x="1588675" y="6217725"/>
            <a:ext cx="119223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Professor:</a:t>
            </a:r>
            <a:endParaRPr sz="3500">
              <a:solidFill>
                <a:srgbClr val="0B1320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  <a:p>
            <a:pPr indent="0" lvl="0" marL="0" rtl="0" algn="l">
              <a:lnSpc>
                <a:spcPct val="11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Paulo do Amaral</a:t>
            </a:r>
            <a:endParaRPr sz="3500">
              <a:solidFill>
                <a:srgbClr val="0B1320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  <a:p>
            <a:pPr indent="0" lvl="0" marL="0" rtl="0" algn="l">
              <a:lnSpc>
                <a:spcPct val="11999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solidFill>
                <a:srgbClr val="0B1320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6424132" y="1148625"/>
            <a:ext cx="6412800" cy="1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Lógica de Programação</a:t>
            </a:r>
            <a:endParaRPr sz="3500"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sp>
        <p:nvSpPr>
          <p:cNvPr id="113" name="Google Shape;113;p13"/>
          <p:cNvSpPr txBox="1"/>
          <p:nvPr/>
        </p:nvSpPr>
        <p:spPr>
          <a:xfrm>
            <a:off x="12721800" y="7736175"/>
            <a:ext cx="3802800" cy="1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Outubro/2023</a:t>
            </a:r>
            <a:endParaRPr sz="3200"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"/>
          <p:cNvSpPr txBox="1"/>
          <p:nvPr/>
        </p:nvSpPr>
        <p:spPr>
          <a:xfrm>
            <a:off x="5818450" y="3626875"/>
            <a:ext cx="1171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22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663" y="315650"/>
            <a:ext cx="16658676" cy="9234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2"/>
          <p:cNvSpPr txBox="1"/>
          <p:nvPr/>
        </p:nvSpPr>
        <p:spPr>
          <a:xfrm>
            <a:off x="1088325" y="848625"/>
            <a:ext cx="1128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(ms)</a:t>
            </a:r>
            <a:endParaRPr sz="3000"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23"/>
          <p:cNvGrpSpPr/>
          <p:nvPr/>
        </p:nvGrpSpPr>
        <p:grpSpPr>
          <a:xfrm>
            <a:off x="1028691" y="4818947"/>
            <a:ext cx="4418326" cy="2643808"/>
            <a:chOff x="0" y="-57150"/>
            <a:chExt cx="5891100" cy="3525077"/>
          </a:xfrm>
        </p:grpSpPr>
        <p:sp>
          <p:nvSpPr>
            <p:cNvPr id="290" name="Google Shape;290;p23"/>
            <p:cNvSpPr txBox="1"/>
            <p:nvPr/>
          </p:nvSpPr>
          <p:spPr>
            <a:xfrm>
              <a:off x="0" y="-57150"/>
              <a:ext cx="58911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3"/>
            <p:cNvSpPr txBox="1"/>
            <p:nvPr/>
          </p:nvSpPr>
          <p:spPr>
            <a:xfrm>
              <a:off x="0" y="3180527"/>
              <a:ext cx="39162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23"/>
          <p:cNvSpPr txBox="1"/>
          <p:nvPr/>
        </p:nvSpPr>
        <p:spPr>
          <a:xfrm>
            <a:off x="324954" y="650450"/>
            <a:ext cx="36531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TimSort				</a:t>
            </a:r>
            <a:endParaRPr sz="5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0B1320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sp>
        <p:nvSpPr>
          <p:cNvPr id="293" name="Google Shape;293;p23"/>
          <p:cNvSpPr txBox="1"/>
          <p:nvPr/>
        </p:nvSpPr>
        <p:spPr>
          <a:xfrm>
            <a:off x="6934803" y="7247204"/>
            <a:ext cx="2937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4" name="Google Shape;294;p23"/>
          <p:cNvGrpSpPr/>
          <p:nvPr/>
        </p:nvGrpSpPr>
        <p:grpSpPr>
          <a:xfrm>
            <a:off x="12840906" y="4818947"/>
            <a:ext cx="4418326" cy="2643808"/>
            <a:chOff x="0" y="-57150"/>
            <a:chExt cx="5891100" cy="3525077"/>
          </a:xfrm>
        </p:grpSpPr>
        <p:sp>
          <p:nvSpPr>
            <p:cNvPr id="295" name="Google Shape;295;p23"/>
            <p:cNvSpPr txBox="1"/>
            <p:nvPr/>
          </p:nvSpPr>
          <p:spPr>
            <a:xfrm>
              <a:off x="0" y="-57150"/>
              <a:ext cx="58911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3"/>
            <p:cNvSpPr txBox="1"/>
            <p:nvPr/>
          </p:nvSpPr>
          <p:spPr>
            <a:xfrm>
              <a:off x="0" y="3180527"/>
              <a:ext cx="39162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97" name="Google Shape;297;p23"/>
          <p:cNvCxnSpPr/>
          <p:nvPr/>
        </p:nvCxnSpPr>
        <p:spPr>
          <a:xfrm>
            <a:off x="10533556" y="378721"/>
            <a:ext cx="7321800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98" name="Google Shape;298;p23"/>
          <p:cNvGrpSpPr/>
          <p:nvPr/>
        </p:nvGrpSpPr>
        <p:grpSpPr>
          <a:xfrm>
            <a:off x="16256212" y="650448"/>
            <a:ext cx="406852" cy="408676"/>
            <a:chOff x="1813" y="0"/>
            <a:chExt cx="809173" cy="812800"/>
          </a:xfrm>
        </p:grpSpPr>
        <p:sp>
          <p:nvSpPr>
            <p:cNvPr id="299" name="Google Shape;299;p23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1" name="Google Shape;301;p23"/>
          <p:cNvGrpSpPr/>
          <p:nvPr/>
        </p:nvGrpSpPr>
        <p:grpSpPr>
          <a:xfrm>
            <a:off x="16852361" y="650448"/>
            <a:ext cx="406852" cy="408676"/>
            <a:chOff x="1813" y="0"/>
            <a:chExt cx="809173" cy="812800"/>
          </a:xfrm>
        </p:grpSpPr>
        <p:sp>
          <p:nvSpPr>
            <p:cNvPr id="302" name="Google Shape;302;p23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4" name="Google Shape;304;p23"/>
          <p:cNvGrpSpPr/>
          <p:nvPr/>
        </p:nvGrpSpPr>
        <p:grpSpPr>
          <a:xfrm>
            <a:off x="17448509" y="650448"/>
            <a:ext cx="406852" cy="408676"/>
            <a:chOff x="1813" y="0"/>
            <a:chExt cx="809173" cy="812800"/>
          </a:xfrm>
        </p:grpSpPr>
        <p:sp>
          <p:nvSpPr>
            <p:cNvPr id="305" name="Google Shape;305;p23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7" name="Google Shape;307;p23"/>
          <p:cNvSpPr txBox="1"/>
          <p:nvPr/>
        </p:nvSpPr>
        <p:spPr>
          <a:xfrm>
            <a:off x="3067102" y="650450"/>
            <a:ext cx="11182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→ InsertionSort + </a:t>
            </a:r>
            <a:r>
              <a:rPr lang="en-US" sz="50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MergeSort</a:t>
            </a:r>
            <a:r>
              <a:rPr lang="en-US" sz="50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	</a:t>
            </a:r>
            <a:endParaRPr sz="5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0B1320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pic>
        <p:nvPicPr>
          <p:cNvPr id="308" name="Google Shape;308;p23"/>
          <p:cNvPicPr preferRelativeResize="0"/>
          <p:nvPr/>
        </p:nvPicPr>
        <p:blipFill rotWithShape="1">
          <a:blip r:embed="rId3">
            <a:alphaModFix/>
          </a:blip>
          <a:srcRect b="0" l="0" r="0" t="32409"/>
          <a:stretch/>
        </p:blipFill>
        <p:spPr>
          <a:xfrm>
            <a:off x="324950" y="2615375"/>
            <a:ext cx="16669494" cy="6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3"/>
          <p:cNvPicPr preferRelativeResize="0"/>
          <p:nvPr/>
        </p:nvPicPr>
        <p:blipFill rotWithShape="1">
          <a:blip r:embed="rId4">
            <a:alphaModFix/>
          </a:blip>
          <a:srcRect b="35632" l="-7178" r="5789" t="26408"/>
          <a:stretch/>
        </p:blipFill>
        <p:spPr>
          <a:xfrm>
            <a:off x="9637125" y="6666825"/>
            <a:ext cx="6802275" cy="137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4"/>
          <p:cNvSpPr txBox="1"/>
          <p:nvPr/>
        </p:nvSpPr>
        <p:spPr>
          <a:xfrm>
            <a:off x="1261425" y="514875"/>
            <a:ext cx="1128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(ms)</a:t>
            </a:r>
            <a:endParaRPr sz="3000"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pic>
        <p:nvPicPr>
          <p:cNvPr id="315" name="Google Shape;315;p24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725" y="0"/>
            <a:ext cx="16636617" cy="10287001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4"/>
          <p:cNvSpPr txBox="1"/>
          <p:nvPr/>
        </p:nvSpPr>
        <p:spPr>
          <a:xfrm>
            <a:off x="1164525" y="772425"/>
            <a:ext cx="1128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(ms)</a:t>
            </a:r>
            <a:endParaRPr sz="3000"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25"/>
          <p:cNvGrpSpPr/>
          <p:nvPr/>
        </p:nvGrpSpPr>
        <p:grpSpPr>
          <a:xfrm>
            <a:off x="1028691" y="4818947"/>
            <a:ext cx="4418325" cy="2643808"/>
            <a:chOff x="0" y="-57150"/>
            <a:chExt cx="5891100" cy="3525077"/>
          </a:xfrm>
        </p:grpSpPr>
        <p:sp>
          <p:nvSpPr>
            <p:cNvPr id="322" name="Google Shape;322;p25"/>
            <p:cNvSpPr txBox="1"/>
            <p:nvPr/>
          </p:nvSpPr>
          <p:spPr>
            <a:xfrm>
              <a:off x="0" y="-57150"/>
              <a:ext cx="58911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5"/>
            <p:cNvSpPr txBox="1"/>
            <p:nvPr/>
          </p:nvSpPr>
          <p:spPr>
            <a:xfrm>
              <a:off x="0" y="3180527"/>
              <a:ext cx="39162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" name="Google Shape;324;p25"/>
          <p:cNvSpPr txBox="1"/>
          <p:nvPr/>
        </p:nvSpPr>
        <p:spPr>
          <a:xfrm>
            <a:off x="324954" y="650450"/>
            <a:ext cx="36531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TimSort				</a:t>
            </a:r>
            <a:endParaRPr sz="5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0B1320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sp>
        <p:nvSpPr>
          <p:cNvPr id="325" name="Google Shape;325;p25"/>
          <p:cNvSpPr txBox="1"/>
          <p:nvPr/>
        </p:nvSpPr>
        <p:spPr>
          <a:xfrm>
            <a:off x="6934803" y="7247204"/>
            <a:ext cx="2937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6" name="Google Shape;326;p25"/>
          <p:cNvGrpSpPr/>
          <p:nvPr/>
        </p:nvGrpSpPr>
        <p:grpSpPr>
          <a:xfrm>
            <a:off x="12840906" y="4818947"/>
            <a:ext cx="4418325" cy="2643808"/>
            <a:chOff x="0" y="-57150"/>
            <a:chExt cx="5891100" cy="3525077"/>
          </a:xfrm>
        </p:grpSpPr>
        <p:sp>
          <p:nvSpPr>
            <p:cNvPr id="327" name="Google Shape;327;p25"/>
            <p:cNvSpPr txBox="1"/>
            <p:nvPr/>
          </p:nvSpPr>
          <p:spPr>
            <a:xfrm>
              <a:off x="0" y="-57150"/>
              <a:ext cx="58911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5"/>
            <p:cNvSpPr txBox="1"/>
            <p:nvPr/>
          </p:nvSpPr>
          <p:spPr>
            <a:xfrm>
              <a:off x="0" y="3180527"/>
              <a:ext cx="39162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29" name="Google Shape;329;p25"/>
          <p:cNvCxnSpPr/>
          <p:nvPr/>
        </p:nvCxnSpPr>
        <p:spPr>
          <a:xfrm>
            <a:off x="10533556" y="378721"/>
            <a:ext cx="7321800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30" name="Google Shape;330;p25"/>
          <p:cNvGrpSpPr/>
          <p:nvPr/>
        </p:nvGrpSpPr>
        <p:grpSpPr>
          <a:xfrm>
            <a:off x="16256212" y="650448"/>
            <a:ext cx="406852" cy="408676"/>
            <a:chOff x="1813" y="0"/>
            <a:chExt cx="809173" cy="812800"/>
          </a:xfrm>
        </p:grpSpPr>
        <p:sp>
          <p:nvSpPr>
            <p:cNvPr id="331" name="Google Shape;331;p25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3" name="Google Shape;333;p25"/>
          <p:cNvGrpSpPr/>
          <p:nvPr/>
        </p:nvGrpSpPr>
        <p:grpSpPr>
          <a:xfrm>
            <a:off x="16852361" y="650448"/>
            <a:ext cx="406852" cy="408676"/>
            <a:chOff x="1813" y="0"/>
            <a:chExt cx="809173" cy="812800"/>
          </a:xfrm>
        </p:grpSpPr>
        <p:sp>
          <p:nvSpPr>
            <p:cNvPr id="334" name="Google Shape;334;p25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6" name="Google Shape;336;p25"/>
          <p:cNvGrpSpPr/>
          <p:nvPr/>
        </p:nvGrpSpPr>
        <p:grpSpPr>
          <a:xfrm>
            <a:off x="17448509" y="650448"/>
            <a:ext cx="406852" cy="408676"/>
            <a:chOff x="1813" y="0"/>
            <a:chExt cx="809173" cy="812800"/>
          </a:xfrm>
        </p:grpSpPr>
        <p:sp>
          <p:nvSpPr>
            <p:cNvPr id="337" name="Google Shape;337;p25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9" name="Google Shape;339;p25"/>
          <p:cNvSpPr txBox="1"/>
          <p:nvPr/>
        </p:nvSpPr>
        <p:spPr>
          <a:xfrm>
            <a:off x="3067102" y="650450"/>
            <a:ext cx="11182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→ InsertionSort + MergeSort	</a:t>
            </a:r>
            <a:endParaRPr sz="5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0B1320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pic>
        <p:nvPicPr>
          <p:cNvPr id="340" name="Google Shape;3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49" y="1709525"/>
            <a:ext cx="15931249" cy="8102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5"/>
          <p:cNvPicPr preferRelativeResize="0"/>
          <p:nvPr/>
        </p:nvPicPr>
        <p:blipFill rotWithShape="1">
          <a:blip r:embed="rId4">
            <a:alphaModFix/>
          </a:blip>
          <a:srcRect b="4235" l="0" r="0" t="2472"/>
          <a:stretch/>
        </p:blipFill>
        <p:spPr>
          <a:xfrm>
            <a:off x="11056975" y="3429000"/>
            <a:ext cx="5199225" cy="18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26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875" y="-12"/>
            <a:ext cx="16450998" cy="101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6"/>
          <p:cNvSpPr txBox="1"/>
          <p:nvPr/>
        </p:nvSpPr>
        <p:spPr>
          <a:xfrm>
            <a:off x="1469325" y="772425"/>
            <a:ext cx="1128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(ms)</a:t>
            </a:r>
            <a:endParaRPr sz="3000"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7"/>
          <p:cNvSpPr txBox="1"/>
          <p:nvPr/>
        </p:nvSpPr>
        <p:spPr>
          <a:xfrm>
            <a:off x="720538" y="556932"/>
            <a:ext cx="93861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melhor em</a:t>
            </a:r>
            <a:endParaRPr sz="9000">
              <a:solidFill>
                <a:srgbClr val="0B1320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cada cenário</a:t>
            </a:r>
            <a:endParaRPr sz="9000">
              <a:solidFill>
                <a:srgbClr val="0B1320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grpSp>
        <p:nvGrpSpPr>
          <p:cNvPr id="353" name="Google Shape;353;p27"/>
          <p:cNvGrpSpPr/>
          <p:nvPr/>
        </p:nvGrpSpPr>
        <p:grpSpPr>
          <a:xfrm>
            <a:off x="504787" y="6478703"/>
            <a:ext cx="4200107" cy="2292676"/>
            <a:chOff x="0" y="0"/>
            <a:chExt cx="1490774" cy="1156632"/>
          </a:xfrm>
        </p:grpSpPr>
        <p:sp>
          <p:nvSpPr>
            <p:cNvPr id="354" name="Google Shape;354;p27"/>
            <p:cNvSpPr/>
            <p:nvPr/>
          </p:nvSpPr>
          <p:spPr>
            <a:xfrm>
              <a:off x="0" y="0"/>
              <a:ext cx="1490774" cy="1156632"/>
            </a:xfrm>
            <a:custGeom>
              <a:rect b="b" l="l" r="r" t="t"/>
              <a:pathLst>
                <a:path extrusionOk="0" h="1156632" w="1490774">
                  <a:moveTo>
                    <a:pt x="65653" y="0"/>
                  </a:moveTo>
                  <a:lnTo>
                    <a:pt x="1425121" y="0"/>
                  </a:lnTo>
                  <a:cubicBezTo>
                    <a:pt x="1461380" y="0"/>
                    <a:pt x="1490774" y="29394"/>
                    <a:pt x="1490774" y="65653"/>
                  </a:cubicBezTo>
                  <a:lnTo>
                    <a:pt x="1490774" y="1090979"/>
                  </a:lnTo>
                  <a:cubicBezTo>
                    <a:pt x="1490774" y="1127238"/>
                    <a:pt x="1461380" y="1156632"/>
                    <a:pt x="1425121" y="1156632"/>
                  </a:cubicBezTo>
                  <a:lnTo>
                    <a:pt x="65653" y="1156632"/>
                  </a:lnTo>
                  <a:cubicBezTo>
                    <a:pt x="29394" y="1156632"/>
                    <a:pt x="0" y="1127238"/>
                    <a:pt x="0" y="1090979"/>
                  </a:cubicBezTo>
                  <a:lnTo>
                    <a:pt x="0" y="65653"/>
                  </a:lnTo>
                  <a:cubicBezTo>
                    <a:pt x="0" y="29394"/>
                    <a:pt x="29394" y="0"/>
                    <a:pt x="6565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7"/>
            <p:cNvSpPr txBox="1"/>
            <p:nvPr/>
          </p:nvSpPr>
          <p:spPr>
            <a:xfrm>
              <a:off x="123889" y="100701"/>
              <a:ext cx="11889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BubbleSort</a:t>
              </a:r>
              <a:endPara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6" name="Google Shape;356;p27"/>
          <p:cNvGrpSpPr/>
          <p:nvPr/>
        </p:nvGrpSpPr>
        <p:grpSpPr>
          <a:xfrm>
            <a:off x="461048" y="4003008"/>
            <a:ext cx="4287589" cy="3230782"/>
            <a:chOff x="0" y="-38100"/>
            <a:chExt cx="1129234" cy="850900"/>
          </a:xfrm>
        </p:grpSpPr>
        <p:sp>
          <p:nvSpPr>
            <p:cNvPr id="357" name="Google Shape;357;p27"/>
            <p:cNvSpPr/>
            <p:nvPr/>
          </p:nvSpPr>
          <p:spPr>
            <a:xfrm>
              <a:off x="0" y="0"/>
              <a:ext cx="1129234" cy="282729"/>
            </a:xfrm>
            <a:custGeom>
              <a:rect b="b" l="l" r="r" t="t"/>
              <a:pathLst>
                <a:path extrusionOk="0" h="282729" w="1129234">
                  <a:moveTo>
                    <a:pt x="86672" y="0"/>
                  </a:moveTo>
                  <a:lnTo>
                    <a:pt x="1042562" y="0"/>
                  </a:lnTo>
                  <a:cubicBezTo>
                    <a:pt x="1065549" y="0"/>
                    <a:pt x="1087594" y="9132"/>
                    <a:pt x="1103849" y="25386"/>
                  </a:cubicBezTo>
                  <a:cubicBezTo>
                    <a:pt x="1120103" y="41640"/>
                    <a:pt x="1129234" y="63685"/>
                    <a:pt x="1129234" y="86672"/>
                  </a:cubicBezTo>
                  <a:lnTo>
                    <a:pt x="1129234" y="196057"/>
                  </a:lnTo>
                  <a:cubicBezTo>
                    <a:pt x="1129234" y="243925"/>
                    <a:pt x="1090430" y="282729"/>
                    <a:pt x="1042562" y="282729"/>
                  </a:cubicBezTo>
                  <a:lnTo>
                    <a:pt x="86672" y="282729"/>
                  </a:lnTo>
                  <a:cubicBezTo>
                    <a:pt x="63685" y="282729"/>
                    <a:pt x="41640" y="273598"/>
                    <a:pt x="25386" y="257344"/>
                  </a:cubicBezTo>
                  <a:cubicBezTo>
                    <a:pt x="9132" y="241090"/>
                    <a:pt x="0" y="219044"/>
                    <a:pt x="0" y="196057"/>
                  </a:cubicBezTo>
                  <a:lnTo>
                    <a:pt x="0" y="86672"/>
                  </a:lnTo>
                  <a:cubicBezTo>
                    <a:pt x="0" y="63685"/>
                    <a:pt x="9132" y="41640"/>
                    <a:pt x="25386" y="25386"/>
                  </a:cubicBezTo>
                  <a:cubicBezTo>
                    <a:pt x="41640" y="9132"/>
                    <a:pt x="63685" y="0"/>
                    <a:pt x="86672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9" name="Google Shape;359;p27"/>
          <p:cNvSpPr txBox="1"/>
          <p:nvPr/>
        </p:nvSpPr>
        <p:spPr>
          <a:xfrm>
            <a:off x="720538" y="6021446"/>
            <a:ext cx="5141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7"/>
          <p:cNvSpPr txBox="1"/>
          <p:nvPr/>
        </p:nvSpPr>
        <p:spPr>
          <a:xfrm>
            <a:off x="720538" y="4382977"/>
            <a:ext cx="3484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Crescente</a:t>
            </a:r>
            <a:endParaRPr/>
          </a:p>
        </p:txBody>
      </p:sp>
      <p:grpSp>
        <p:nvGrpSpPr>
          <p:cNvPr id="361" name="Google Shape;361;p27"/>
          <p:cNvGrpSpPr/>
          <p:nvPr/>
        </p:nvGrpSpPr>
        <p:grpSpPr>
          <a:xfrm>
            <a:off x="6313859" y="4003196"/>
            <a:ext cx="4287561" cy="3230765"/>
            <a:chOff x="0" y="-38100"/>
            <a:chExt cx="1129234" cy="850900"/>
          </a:xfrm>
        </p:grpSpPr>
        <p:sp>
          <p:nvSpPr>
            <p:cNvPr id="362" name="Google Shape;362;p27"/>
            <p:cNvSpPr/>
            <p:nvPr/>
          </p:nvSpPr>
          <p:spPr>
            <a:xfrm>
              <a:off x="0" y="0"/>
              <a:ext cx="1129234" cy="282729"/>
            </a:xfrm>
            <a:custGeom>
              <a:rect b="b" l="l" r="r" t="t"/>
              <a:pathLst>
                <a:path extrusionOk="0" h="282729" w="1129234">
                  <a:moveTo>
                    <a:pt x="86672" y="0"/>
                  </a:moveTo>
                  <a:lnTo>
                    <a:pt x="1042562" y="0"/>
                  </a:lnTo>
                  <a:cubicBezTo>
                    <a:pt x="1065549" y="0"/>
                    <a:pt x="1087594" y="9132"/>
                    <a:pt x="1103849" y="25386"/>
                  </a:cubicBezTo>
                  <a:cubicBezTo>
                    <a:pt x="1120103" y="41640"/>
                    <a:pt x="1129234" y="63685"/>
                    <a:pt x="1129234" y="86672"/>
                  </a:cubicBezTo>
                  <a:lnTo>
                    <a:pt x="1129234" y="196057"/>
                  </a:lnTo>
                  <a:cubicBezTo>
                    <a:pt x="1129234" y="243925"/>
                    <a:pt x="1090430" y="282729"/>
                    <a:pt x="1042562" y="282729"/>
                  </a:cubicBezTo>
                  <a:lnTo>
                    <a:pt x="86672" y="282729"/>
                  </a:lnTo>
                  <a:cubicBezTo>
                    <a:pt x="63685" y="282729"/>
                    <a:pt x="41640" y="273598"/>
                    <a:pt x="25386" y="257344"/>
                  </a:cubicBezTo>
                  <a:cubicBezTo>
                    <a:pt x="9132" y="241090"/>
                    <a:pt x="0" y="219044"/>
                    <a:pt x="0" y="196057"/>
                  </a:cubicBezTo>
                  <a:lnTo>
                    <a:pt x="0" y="86672"/>
                  </a:lnTo>
                  <a:cubicBezTo>
                    <a:pt x="0" y="63685"/>
                    <a:pt x="9132" y="41640"/>
                    <a:pt x="25386" y="25386"/>
                  </a:cubicBezTo>
                  <a:cubicBezTo>
                    <a:pt x="41640" y="9132"/>
                    <a:pt x="63685" y="0"/>
                    <a:pt x="86672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4" name="Google Shape;364;p27"/>
          <p:cNvSpPr txBox="1"/>
          <p:nvPr/>
        </p:nvSpPr>
        <p:spPr>
          <a:xfrm>
            <a:off x="6666591" y="4382977"/>
            <a:ext cx="3582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Decrescente</a:t>
            </a:r>
            <a:endParaRPr sz="3500">
              <a:solidFill>
                <a:srgbClr val="F3F6FA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grpSp>
        <p:nvGrpSpPr>
          <p:cNvPr id="365" name="Google Shape;365;p27"/>
          <p:cNvGrpSpPr/>
          <p:nvPr/>
        </p:nvGrpSpPr>
        <p:grpSpPr>
          <a:xfrm>
            <a:off x="12166670" y="4003195"/>
            <a:ext cx="4287589" cy="3230403"/>
            <a:chOff x="0" y="-38100"/>
            <a:chExt cx="1129234" cy="850800"/>
          </a:xfrm>
        </p:grpSpPr>
        <p:sp>
          <p:nvSpPr>
            <p:cNvPr id="366" name="Google Shape;366;p27"/>
            <p:cNvSpPr/>
            <p:nvPr/>
          </p:nvSpPr>
          <p:spPr>
            <a:xfrm>
              <a:off x="0" y="0"/>
              <a:ext cx="1129234" cy="282729"/>
            </a:xfrm>
            <a:custGeom>
              <a:rect b="b" l="l" r="r" t="t"/>
              <a:pathLst>
                <a:path extrusionOk="0" h="282729" w="1129234">
                  <a:moveTo>
                    <a:pt x="86672" y="0"/>
                  </a:moveTo>
                  <a:lnTo>
                    <a:pt x="1042562" y="0"/>
                  </a:lnTo>
                  <a:cubicBezTo>
                    <a:pt x="1065549" y="0"/>
                    <a:pt x="1087594" y="9132"/>
                    <a:pt x="1103849" y="25386"/>
                  </a:cubicBezTo>
                  <a:cubicBezTo>
                    <a:pt x="1120103" y="41640"/>
                    <a:pt x="1129234" y="63685"/>
                    <a:pt x="1129234" y="86672"/>
                  </a:cubicBezTo>
                  <a:lnTo>
                    <a:pt x="1129234" y="196057"/>
                  </a:lnTo>
                  <a:cubicBezTo>
                    <a:pt x="1129234" y="243925"/>
                    <a:pt x="1090430" y="282729"/>
                    <a:pt x="1042562" y="282729"/>
                  </a:cubicBezTo>
                  <a:lnTo>
                    <a:pt x="86672" y="282729"/>
                  </a:lnTo>
                  <a:cubicBezTo>
                    <a:pt x="63685" y="282729"/>
                    <a:pt x="41640" y="273598"/>
                    <a:pt x="25386" y="257344"/>
                  </a:cubicBezTo>
                  <a:cubicBezTo>
                    <a:pt x="9132" y="241090"/>
                    <a:pt x="0" y="219044"/>
                    <a:pt x="0" y="196057"/>
                  </a:cubicBezTo>
                  <a:lnTo>
                    <a:pt x="0" y="86672"/>
                  </a:lnTo>
                  <a:cubicBezTo>
                    <a:pt x="0" y="63685"/>
                    <a:pt x="9132" y="41640"/>
                    <a:pt x="25386" y="25386"/>
                  </a:cubicBezTo>
                  <a:cubicBezTo>
                    <a:pt x="41640" y="9132"/>
                    <a:pt x="63685" y="0"/>
                    <a:pt x="86672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7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8" name="Google Shape;368;p27"/>
          <p:cNvSpPr txBox="1"/>
          <p:nvPr/>
        </p:nvSpPr>
        <p:spPr>
          <a:xfrm>
            <a:off x="12515945" y="4382977"/>
            <a:ext cx="3516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Aleatório</a:t>
            </a:r>
            <a:endParaRPr/>
          </a:p>
        </p:txBody>
      </p:sp>
      <p:cxnSp>
        <p:nvCxnSpPr>
          <p:cNvPr id="369" name="Google Shape;369;p27"/>
          <p:cNvCxnSpPr/>
          <p:nvPr/>
        </p:nvCxnSpPr>
        <p:spPr>
          <a:xfrm>
            <a:off x="10248689" y="1399247"/>
            <a:ext cx="5543425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0" name="Google Shape;370;p27"/>
          <p:cNvGrpSpPr/>
          <p:nvPr/>
        </p:nvGrpSpPr>
        <p:grpSpPr>
          <a:xfrm>
            <a:off x="16294495" y="1194924"/>
            <a:ext cx="406823" cy="408647"/>
            <a:chOff x="1813" y="0"/>
            <a:chExt cx="809173" cy="812800"/>
          </a:xfrm>
        </p:grpSpPr>
        <p:sp>
          <p:nvSpPr>
            <p:cNvPr id="371" name="Google Shape;371;p27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3" name="Google Shape;373;p27"/>
          <p:cNvGrpSpPr/>
          <p:nvPr/>
        </p:nvGrpSpPr>
        <p:grpSpPr>
          <a:xfrm>
            <a:off x="16858169" y="1194924"/>
            <a:ext cx="406823" cy="408647"/>
            <a:chOff x="1813" y="0"/>
            <a:chExt cx="809173" cy="812800"/>
          </a:xfrm>
        </p:grpSpPr>
        <p:sp>
          <p:nvSpPr>
            <p:cNvPr id="374" name="Google Shape;374;p27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6" name="Google Shape;376;p27"/>
          <p:cNvGrpSpPr/>
          <p:nvPr/>
        </p:nvGrpSpPr>
        <p:grpSpPr>
          <a:xfrm>
            <a:off x="17419216" y="1194924"/>
            <a:ext cx="406823" cy="408647"/>
            <a:chOff x="1813" y="0"/>
            <a:chExt cx="809173" cy="812800"/>
          </a:xfrm>
        </p:grpSpPr>
        <p:sp>
          <p:nvSpPr>
            <p:cNvPr id="377" name="Google Shape;377;p27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9" name="Google Shape;379;p27"/>
          <p:cNvSpPr/>
          <p:nvPr/>
        </p:nvSpPr>
        <p:spPr>
          <a:xfrm>
            <a:off x="6357524" y="6478528"/>
            <a:ext cx="4200256" cy="2293023"/>
          </a:xfrm>
          <a:custGeom>
            <a:rect b="b" l="l" r="r" t="t"/>
            <a:pathLst>
              <a:path extrusionOk="0" h="1156632" w="1490774">
                <a:moveTo>
                  <a:pt x="65653" y="0"/>
                </a:moveTo>
                <a:lnTo>
                  <a:pt x="1425121" y="0"/>
                </a:lnTo>
                <a:cubicBezTo>
                  <a:pt x="1461380" y="0"/>
                  <a:pt x="1490774" y="29394"/>
                  <a:pt x="1490774" y="65653"/>
                </a:cubicBezTo>
                <a:lnTo>
                  <a:pt x="1490774" y="1090979"/>
                </a:lnTo>
                <a:cubicBezTo>
                  <a:pt x="1490774" y="1127238"/>
                  <a:pt x="1461380" y="1156632"/>
                  <a:pt x="1425121" y="1156632"/>
                </a:cubicBezTo>
                <a:lnTo>
                  <a:pt x="65653" y="1156632"/>
                </a:lnTo>
                <a:cubicBezTo>
                  <a:pt x="29394" y="1156632"/>
                  <a:pt x="0" y="1127238"/>
                  <a:pt x="0" y="1090979"/>
                </a:cubicBezTo>
                <a:lnTo>
                  <a:pt x="0" y="65653"/>
                </a:lnTo>
                <a:cubicBezTo>
                  <a:pt x="0" y="29394"/>
                  <a:pt x="29394" y="0"/>
                  <a:pt x="65653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7"/>
          <p:cNvSpPr/>
          <p:nvPr/>
        </p:nvSpPr>
        <p:spPr>
          <a:xfrm>
            <a:off x="12166674" y="6478703"/>
            <a:ext cx="4200256" cy="2293023"/>
          </a:xfrm>
          <a:custGeom>
            <a:rect b="b" l="l" r="r" t="t"/>
            <a:pathLst>
              <a:path extrusionOk="0" h="1156632" w="1490774">
                <a:moveTo>
                  <a:pt x="65653" y="0"/>
                </a:moveTo>
                <a:lnTo>
                  <a:pt x="1425121" y="0"/>
                </a:lnTo>
                <a:cubicBezTo>
                  <a:pt x="1461380" y="0"/>
                  <a:pt x="1490774" y="29394"/>
                  <a:pt x="1490774" y="65653"/>
                </a:cubicBezTo>
                <a:lnTo>
                  <a:pt x="1490774" y="1090979"/>
                </a:lnTo>
                <a:cubicBezTo>
                  <a:pt x="1490774" y="1127238"/>
                  <a:pt x="1461380" y="1156632"/>
                  <a:pt x="1425121" y="1156632"/>
                </a:cubicBezTo>
                <a:lnTo>
                  <a:pt x="65653" y="1156632"/>
                </a:lnTo>
                <a:cubicBezTo>
                  <a:pt x="29394" y="1156632"/>
                  <a:pt x="0" y="1127238"/>
                  <a:pt x="0" y="1090979"/>
                </a:cubicBezTo>
                <a:lnTo>
                  <a:pt x="0" y="65653"/>
                </a:lnTo>
                <a:cubicBezTo>
                  <a:pt x="0" y="29394"/>
                  <a:pt x="29394" y="0"/>
                  <a:pt x="65653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7"/>
          <p:cNvSpPr txBox="1"/>
          <p:nvPr/>
        </p:nvSpPr>
        <p:spPr>
          <a:xfrm>
            <a:off x="6761044" y="6781900"/>
            <a:ext cx="3349500" cy="16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MergeSort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7"/>
          <p:cNvSpPr txBox="1"/>
          <p:nvPr/>
        </p:nvSpPr>
        <p:spPr>
          <a:xfrm>
            <a:off x="12635719" y="6781900"/>
            <a:ext cx="3349500" cy="16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QuickSort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28"/>
          <p:cNvGrpSpPr/>
          <p:nvPr/>
        </p:nvGrpSpPr>
        <p:grpSpPr>
          <a:xfrm>
            <a:off x="313900" y="374849"/>
            <a:ext cx="17660176" cy="9537313"/>
            <a:chOff x="0" y="-38100"/>
            <a:chExt cx="4274726" cy="2205567"/>
          </a:xfrm>
        </p:grpSpPr>
        <p:sp>
          <p:nvSpPr>
            <p:cNvPr id="388" name="Google Shape;388;p28"/>
            <p:cNvSpPr/>
            <p:nvPr/>
          </p:nvSpPr>
          <p:spPr>
            <a:xfrm>
              <a:off x="0" y="0"/>
              <a:ext cx="4274726" cy="2167467"/>
            </a:xfrm>
            <a:custGeom>
              <a:rect b="b" l="l" r="r" t="t"/>
              <a:pathLst>
                <a:path extrusionOk="0"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8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90" name="Google Shape;390;p28"/>
          <p:cNvCxnSpPr/>
          <p:nvPr/>
        </p:nvCxnSpPr>
        <p:spPr>
          <a:xfrm>
            <a:off x="4244089" y="1951709"/>
            <a:ext cx="9799800" cy="0"/>
          </a:xfrm>
          <a:prstGeom prst="straightConnector1">
            <a:avLst/>
          </a:prstGeom>
          <a:noFill/>
          <a:ln cap="flat" cmpd="sng" w="38100">
            <a:solidFill>
              <a:srgbClr val="F3F6F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1" name="Google Shape;391;p28"/>
          <p:cNvSpPr txBox="1"/>
          <p:nvPr/>
        </p:nvSpPr>
        <p:spPr>
          <a:xfrm>
            <a:off x="6213600" y="997400"/>
            <a:ext cx="5179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OBRIGADO !!</a:t>
            </a:r>
            <a:endParaRPr sz="60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pic>
        <p:nvPicPr>
          <p:cNvPr id="392" name="Google Shape;3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6775" y="2275037"/>
            <a:ext cx="6747174" cy="6747174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8"/>
          <p:cNvSpPr txBox="1"/>
          <p:nvPr/>
        </p:nvSpPr>
        <p:spPr>
          <a:xfrm>
            <a:off x="3511488" y="4693675"/>
            <a:ext cx="1126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28"/>
          <p:cNvSpPr txBox="1"/>
          <p:nvPr/>
        </p:nvSpPr>
        <p:spPr>
          <a:xfrm>
            <a:off x="3343625" y="5171475"/>
            <a:ext cx="6747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REPOSITÓRIO=&gt;</a:t>
            </a:r>
            <a:endParaRPr sz="60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4"/>
          <p:cNvGrpSpPr/>
          <p:nvPr/>
        </p:nvGrpSpPr>
        <p:grpSpPr>
          <a:xfrm>
            <a:off x="1028700" y="884039"/>
            <a:ext cx="16230600" cy="8374261"/>
            <a:chOff x="0" y="-38100"/>
            <a:chExt cx="4274726" cy="2205567"/>
          </a:xfrm>
        </p:grpSpPr>
        <p:sp>
          <p:nvSpPr>
            <p:cNvPr id="119" name="Google Shape;119;p14"/>
            <p:cNvSpPr/>
            <p:nvPr/>
          </p:nvSpPr>
          <p:spPr>
            <a:xfrm>
              <a:off x="0" y="0"/>
              <a:ext cx="4274726" cy="2167467"/>
            </a:xfrm>
            <a:custGeom>
              <a:rect b="b" l="l" r="r" t="t"/>
              <a:pathLst>
                <a:path extrusionOk="0"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14"/>
          <p:cNvSpPr txBox="1"/>
          <p:nvPr/>
        </p:nvSpPr>
        <p:spPr>
          <a:xfrm>
            <a:off x="1340293" y="762000"/>
            <a:ext cx="2669700" cy="21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56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—</a:t>
            </a:r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6849371" y="7382658"/>
            <a:ext cx="99090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>
                <a:solidFill>
                  <a:schemeClr val="lt1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membros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3" name="Google Shape;123;p14"/>
          <p:cNvGrpSpPr/>
          <p:nvPr/>
        </p:nvGrpSpPr>
        <p:grpSpPr>
          <a:xfrm>
            <a:off x="-3233490" y="5979520"/>
            <a:ext cx="6999655" cy="8614961"/>
            <a:chOff x="0" y="0"/>
            <a:chExt cx="9332874" cy="11486614"/>
          </a:xfrm>
        </p:grpSpPr>
        <p:grpSp>
          <p:nvGrpSpPr>
            <p:cNvPr id="124" name="Google Shape;124;p14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125" name="Google Shape;125;p1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4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" name="Google Shape;127;p14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128" name="Google Shape;128;p1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4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" name="Google Shape;130;p14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131" name="Google Shape;131;p1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4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3" name="Google Shape;133;p14"/>
          <p:cNvGrpSpPr/>
          <p:nvPr/>
        </p:nvGrpSpPr>
        <p:grpSpPr>
          <a:xfrm rot="10800000">
            <a:off x="13557529" y="-3278780"/>
            <a:ext cx="6999655" cy="8614961"/>
            <a:chOff x="0" y="0"/>
            <a:chExt cx="9332874" cy="11486614"/>
          </a:xfrm>
        </p:grpSpPr>
        <p:grpSp>
          <p:nvGrpSpPr>
            <p:cNvPr id="134" name="Google Shape;134;p14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135" name="Google Shape;135;p1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4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" name="Google Shape;137;p14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138" name="Google Shape;138;p1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4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" name="Google Shape;140;p14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141" name="Google Shape;141;p1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4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143" name="Google Shape;143;p14"/>
          <p:cNvCxnSpPr/>
          <p:nvPr/>
        </p:nvCxnSpPr>
        <p:spPr>
          <a:xfrm>
            <a:off x="4638177" y="2245984"/>
            <a:ext cx="9799801" cy="0"/>
          </a:xfrm>
          <a:prstGeom prst="straightConnector1">
            <a:avLst/>
          </a:prstGeom>
          <a:noFill/>
          <a:ln cap="flat" cmpd="sng" w="38100">
            <a:solidFill>
              <a:srgbClr val="F3F6FA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4" name="Google Shape;144;p14"/>
          <p:cNvGrpSpPr/>
          <p:nvPr/>
        </p:nvGrpSpPr>
        <p:grpSpPr>
          <a:xfrm>
            <a:off x="15226010" y="2079760"/>
            <a:ext cx="406823" cy="408647"/>
            <a:chOff x="1813" y="0"/>
            <a:chExt cx="809173" cy="812800"/>
          </a:xfrm>
        </p:grpSpPr>
        <p:sp>
          <p:nvSpPr>
            <p:cNvPr id="145" name="Google Shape;145;p14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" name="Google Shape;147;p14"/>
          <p:cNvGrpSpPr/>
          <p:nvPr/>
        </p:nvGrpSpPr>
        <p:grpSpPr>
          <a:xfrm>
            <a:off x="15789684" y="2079760"/>
            <a:ext cx="406823" cy="408647"/>
            <a:chOff x="1813" y="0"/>
            <a:chExt cx="809173" cy="812800"/>
          </a:xfrm>
        </p:grpSpPr>
        <p:sp>
          <p:nvSpPr>
            <p:cNvPr id="148" name="Google Shape;148;p14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" name="Google Shape;150;p14"/>
          <p:cNvGrpSpPr/>
          <p:nvPr/>
        </p:nvGrpSpPr>
        <p:grpSpPr>
          <a:xfrm>
            <a:off x="16350731" y="2079760"/>
            <a:ext cx="406823" cy="408647"/>
            <a:chOff x="1813" y="0"/>
            <a:chExt cx="809173" cy="812800"/>
          </a:xfrm>
        </p:grpSpPr>
        <p:sp>
          <p:nvSpPr>
            <p:cNvPr id="151" name="Google Shape;151;p14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14"/>
          <p:cNvSpPr txBox="1"/>
          <p:nvPr/>
        </p:nvSpPr>
        <p:spPr>
          <a:xfrm>
            <a:off x="3150250" y="3148925"/>
            <a:ext cx="7844700" cy="39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4"/>
          <p:cNvSpPr txBox="1"/>
          <p:nvPr/>
        </p:nvSpPr>
        <p:spPr>
          <a:xfrm>
            <a:off x="2819100" y="2757525"/>
            <a:ext cx="6540600" cy="3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chemeClr val="lt1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Marcos Antonio</a:t>
            </a:r>
            <a:endParaRPr sz="5500">
              <a:solidFill>
                <a:schemeClr val="lt1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chemeClr val="lt1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Marlisson Vinicius</a:t>
            </a:r>
            <a:endParaRPr sz="5500">
              <a:solidFill>
                <a:schemeClr val="lt1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chemeClr val="lt1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Pedro Cipriano</a:t>
            </a:r>
            <a:endParaRPr sz="5500">
              <a:solidFill>
                <a:schemeClr val="lt1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chemeClr val="lt1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Vinícius Cunha</a:t>
            </a:r>
            <a:endParaRPr sz="5500">
              <a:solidFill>
                <a:schemeClr val="lt1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5"/>
          <p:cNvGrpSpPr/>
          <p:nvPr/>
        </p:nvGrpSpPr>
        <p:grpSpPr>
          <a:xfrm>
            <a:off x="9144000" y="689547"/>
            <a:ext cx="8115300" cy="8930567"/>
            <a:chOff x="0" y="-38100"/>
            <a:chExt cx="2137363" cy="2352084"/>
          </a:xfrm>
        </p:grpSpPr>
        <p:sp>
          <p:nvSpPr>
            <p:cNvPr id="160" name="Google Shape;160;p15"/>
            <p:cNvSpPr/>
            <p:nvPr/>
          </p:nvSpPr>
          <p:spPr>
            <a:xfrm>
              <a:off x="0" y="0"/>
              <a:ext cx="2137363" cy="2313984"/>
            </a:xfrm>
            <a:custGeom>
              <a:rect b="b" l="l" r="r" t="t"/>
              <a:pathLst>
                <a:path extrusionOk="0" h="2313984" w="2137363">
                  <a:moveTo>
                    <a:pt x="45792" y="0"/>
                  </a:moveTo>
                  <a:lnTo>
                    <a:pt x="2091571" y="0"/>
                  </a:lnTo>
                  <a:cubicBezTo>
                    <a:pt x="2103716" y="0"/>
                    <a:pt x="2115363" y="4824"/>
                    <a:pt x="2123951" y="13412"/>
                  </a:cubicBezTo>
                  <a:cubicBezTo>
                    <a:pt x="2132538" y="22000"/>
                    <a:pt x="2137363" y="33647"/>
                    <a:pt x="2137363" y="45792"/>
                  </a:cubicBezTo>
                  <a:lnTo>
                    <a:pt x="2137363" y="2268192"/>
                  </a:lnTo>
                  <a:cubicBezTo>
                    <a:pt x="2137363" y="2280337"/>
                    <a:pt x="2132538" y="2291984"/>
                    <a:pt x="2123951" y="2300572"/>
                  </a:cubicBezTo>
                  <a:cubicBezTo>
                    <a:pt x="2115363" y="2309159"/>
                    <a:pt x="2103716" y="2313984"/>
                    <a:pt x="2091571" y="2313984"/>
                  </a:cubicBezTo>
                  <a:lnTo>
                    <a:pt x="45792" y="2313984"/>
                  </a:lnTo>
                  <a:cubicBezTo>
                    <a:pt x="33647" y="2313984"/>
                    <a:pt x="22000" y="2309159"/>
                    <a:pt x="13412" y="2300572"/>
                  </a:cubicBezTo>
                  <a:cubicBezTo>
                    <a:pt x="4824" y="2291984"/>
                    <a:pt x="0" y="2280337"/>
                    <a:pt x="0" y="2268192"/>
                  </a:cubicBezTo>
                  <a:lnTo>
                    <a:pt x="0" y="45792"/>
                  </a:lnTo>
                  <a:cubicBezTo>
                    <a:pt x="0" y="33647"/>
                    <a:pt x="4824" y="22000"/>
                    <a:pt x="13412" y="13412"/>
                  </a:cubicBezTo>
                  <a:cubicBezTo>
                    <a:pt x="22000" y="4824"/>
                    <a:pt x="33647" y="0"/>
                    <a:pt x="45792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1" name="Google Shape;161;p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15"/>
          <p:cNvSpPr txBox="1"/>
          <p:nvPr/>
        </p:nvSpPr>
        <p:spPr>
          <a:xfrm>
            <a:off x="9704300" y="1850423"/>
            <a:ext cx="6910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"/>
          <p:cNvSpPr txBox="1"/>
          <p:nvPr/>
        </p:nvSpPr>
        <p:spPr>
          <a:xfrm>
            <a:off x="9704294" y="5848284"/>
            <a:ext cx="6225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"/>
          <p:cNvSpPr txBox="1"/>
          <p:nvPr/>
        </p:nvSpPr>
        <p:spPr>
          <a:xfrm>
            <a:off x="856388" y="4337798"/>
            <a:ext cx="6910500" cy="21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9399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QuickSort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99">
              <a:solidFill>
                <a:srgbClr val="0B1320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sp>
        <p:nvSpPr>
          <p:cNvPr id="165" name="Google Shape;165;p15"/>
          <p:cNvSpPr txBox="1"/>
          <p:nvPr/>
        </p:nvSpPr>
        <p:spPr>
          <a:xfrm>
            <a:off x="856400" y="5848275"/>
            <a:ext cx="7827000" cy="46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9399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InsertionSort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99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MergeSort</a:t>
            </a:r>
            <a:endParaRPr sz="8499">
              <a:solidFill>
                <a:srgbClr val="0B1320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499">
              <a:solidFill>
                <a:srgbClr val="0B1320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856388" y="2929467"/>
            <a:ext cx="6910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"/>
          <p:cNvSpPr txBox="1"/>
          <p:nvPr/>
        </p:nvSpPr>
        <p:spPr>
          <a:xfrm>
            <a:off x="856388" y="628786"/>
            <a:ext cx="6910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99" u="none" cap="none" strike="noStrike">
              <a:solidFill>
                <a:srgbClr val="0B1320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sp>
        <p:nvSpPr>
          <p:cNvPr id="168" name="Google Shape;168;p15"/>
          <p:cNvSpPr txBox="1"/>
          <p:nvPr/>
        </p:nvSpPr>
        <p:spPr>
          <a:xfrm>
            <a:off x="856400" y="2750250"/>
            <a:ext cx="84924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99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SelectionSort</a:t>
            </a:r>
            <a:endParaRPr sz="6500">
              <a:solidFill>
                <a:srgbClr val="0B1320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sp>
        <p:nvSpPr>
          <p:cNvPr id="169" name="Google Shape;169;p15"/>
          <p:cNvSpPr txBox="1"/>
          <p:nvPr/>
        </p:nvSpPr>
        <p:spPr>
          <a:xfrm>
            <a:off x="856388" y="1162710"/>
            <a:ext cx="69105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99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BubbleSort</a:t>
            </a:r>
            <a:endParaRPr/>
          </a:p>
        </p:txBody>
      </p:sp>
      <p:grpSp>
        <p:nvGrpSpPr>
          <p:cNvPr id="170" name="Google Shape;170;p15"/>
          <p:cNvGrpSpPr/>
          <p:nvPr/>
        </p:nvGrpSpPr>
        <p:grpSpPr>
          <a:xfrm>
            <a:off x="16493527" y="1280385"/>
            <a:ext cx="406823" cy="408647"/>
            <a:chOff x="1813" y="0"/>
            <a:chExt cx="809173" cy="812800"/>
          </a:xfrm>
        </p:grpSpPr>
        <p:sp>
          <p:nvSpPr>
            <p:cNvPr id="171" name="Google Shape;171;p15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" name="Google Shape;173;p15"/>
          <p:cNvGrpSpPr/>
          <p:nvPr/>
        </p:nvGrpSpPr>
        <p:grpSpPr>
          <a:xfrm>
            <a:off x="17057202" y="1280385"/>
            <a:ext cx="406823" cy="408647"/>
            <a:chOff x="1813" y="0"/>
            <a:chExt cx="809173" cy="812800"/>
          </a:xfrm>
        </p:grpSpPr>
        <p:sp>
          <p:nvSpPr>
            <p:cNvPr id="174" name="Google Shape;174;p15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" name="Google Shape;176;p15"/>
          <p:cNvGrpSpPr/>
          <p:nvPr/>
        </p:nvGrpSpPr>
        <p:grpSpPr>
          <a:xfrm>
            <a:off x="17618249" y="1280385"/>
            <a:ext cx="406823" cy="408647"/>
            <a:chOff x="1813" y="0"/>
            <a:chExt cx="809173" cy="812800"/>
          </a:xfrm>
        </p:grpSpPr>
        <p:sp>
          <p:nvSpPr>
            <p:cNvPr id="177" name="Google Shape;177;p15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9" name="Google Shape;179;p15"/>
          <p:cNvGrpSpPr/>
          <p:nvPr/>
        </p:nvGrpSpPr>
        <p:grpSpPr>
          <a:xfrm>
            <a:off x="8378227" y="8752048"/>
            <a:ext cx="406823" cy="408647"/>
            <a:chOff x="1813" y="0"/>
            <a:chExt cx="809173" cy="812800"/>
          </a:xfrm>
        </p:grpSpPr>
        <p:sp>
          <p:nvSpPr>
            <p:cNvPr id="180" name="Google Shape;180;p15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2" name="Google Shape;182;p15"/>
          <p:cNvGrpSpPr/>
          <p:nvPr/>
        </p:nvGrpSpPr>
        <p:grpSpPr>
          <a:xfrm>
            <a:off x="8941902" y="8752048"/>
            <a:ext cx="406823" cy="408647"/>
            <a:chOff x="1813" y="0"/>
            <a:chExt cx="809173" cy="812800"/>
          </a:xfrm>
        </p:grpSpPr>
        <p:sp>
          <p:nvSpPr>
            <p:cNvPr id="183" name="Google Shape;183;p15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" name="Google Shape;185;p15"/>
          <p:cNvGrpSpPr/>
          <p:nvPr/>
        </p:nvGrpSpPr>
        <p:grpSpPr>
          <a:xfrm>
            <a:off x="9502949" y="8752048"/>
            <a:ext cx="406823" cy="408647"/>
            <a:chOff x="1813" y="0"/>
            <a:chExt cx="809173" cy="812800"/>
          </a:xfrm>
        </p:grpSpPr>
        <p:sp>
          <p:nvSpPr>
            <p:cNvPr id="186" name="Google Shape;186;p15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15"/>
          <p:cNvSpPr txBox="1"/>
          <p:nvPr/>
        </p:nvSpPr>
        <p:spPr>
          <a:xfrm>
            <a:off x="9704300" y="1357825"/>
            <a:ext cx="7196100" cy="76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lt1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lt1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Qual é o mais eficiente?</a:t>
            </a:r>
            <a:endParaRPr sz="7000">
              <a:solidFill>
                <a:schemeClr val="lt1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0">
              <a:solidFill>
                <a:schemeClr val="lt1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lt1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E em qual cenários?</a:t>
            </a:r>
            <a:endParaRPr sz="7000">
              <a:solidFill>
                <a:schemeClr val="lt1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0">
              <a:solidFill>
                <a:schemeClr val="lt1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/>
          <p:nvPr/>
        </p:nvSpPr>
        <p:spPr>
          <a:xfrm>
            <a:off x="634195" y="378725"/>
            <a:ext cx="78756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Como Gerar Números?</a:t>
            </a:r>
            <a:r>
              <a:rPr lang="en-US" sz="50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				</a:t>
            </a:r>
            <a:endParaRPr sz="5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0B1320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6934803" y="7247204"/>
            <a:ext cx="2937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" name="Google Shape;195;p16"/>
          <p:cNvCxnSpPr/>
          <p:nvPr/>
        </p:nvCxnSpPr>
        <p:spPr>
          <a:xfrm>
            <a:off x="10533556" y="378721"/>
            <a:ext cx="7321800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6" name="Google Shape;196;p16"/>
          <p:cNvGrpSpPr/>
          <p:nvPr/>
        </p:nvGrpSpPr>
        <p:grpSpPr>
          <a:xfrm>
            <a:off x="16256212" y="650448"/>
            <a:ext cx="406852" cy="408676"/>
            <a:chOff x="1813" y="0"/>
            <a:chExt cx="809173" cy="812800"/>
          </a:xfrm>
        </p:grpSpPr>
        <p:sp>
          <p:nvSpPr>
            <p:cNvPr id="197" name="Google Shape;197;p16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16"/>
          <p:cNvGrpSpPr/>
          <p:nvPr/>
        </p:nvGrpSpPr>
        <p:grpSpPr>
          <a:xfrm>
            <a:off x="16852361" y="650448"/>
            <a:ext cx="406852" cy="408676"/>
            <a:chOff x="1813" y="0"/>
            <a:chExt cx="809173" cy="812800"/>
          </a:xfrm>
        </p:grpSpPr>
        <p:sp>
          <p:nvSpPr>
            <p:cNvPr id="200" name="Google Shape;200;p16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" name="Google Shape;202;p16"/>
          <p:cNvGrpSpPr/>
          <p:nvPr/>
        </p:nvGrpSpPr>
        <p:grpSpPr>
          <a:xfrm>
            <a:off x="17448509" y="650448"/>
            <a:ext cx="406852" cy="408676"/>
            <a:chOff x="1813" y="0"/>
            <a:chExt cx="809173" cy="812800"/>
          </a:xfrm>
        </p:grpSpPr>
        <p:sp>
          <p:nvSpPr>
            <p:cNvPr id="203" name="Google Shape;203;p16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" name="Google Shape;2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38" y="2664025"/>
            <a:ext cx="9068274" cy="31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6"/>
          <p:cNvSpPr txBox="1"/>
          <p:nvPr/>
        </p:nvSpPr>
        <p:spPr>
          <a:xfrm>
            <a:off x="1146713" y="1981025"/>
            <a:ext cx="75279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Gerando Números em Ordem Crescente</a:t>
            </a:r>
            <a:endParaRPr sz="3000"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sp>
        <p:nvSpPr>
          <p:cNvPr id="207" name="Google Shape;207;p16"/>
          <p:cNvSpPr txBox="1"/>
          <p:nvPr/>
        </p:nvSpPr>
        <p:spPr>
          <a:xfrm>
            <a:off x="1146726" y="6007988"/>
            <a:ext cx="78756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Gerando Números em Ordem Decrescente</a:t>
            </a:r>
            <a:endParaRPr sz="3000"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pic>
        <p:nvPicPr>
          <p:cNvPr id="208" name="Google Shape;2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550" y="6709050"/>
            <a:ext cx="9068250" cy="2884877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6"/>
          <p:cNvSpPr txBox="1"/>
          <p:nvPr/>
        </p:nvSpPr>
        <p:spPr>
          <a:xfrm>
            <a:off x="10770763" y="3819900"/>
            <a:ext cx="64401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Gerando Números Aleatoriamente</a:t>
            </a:r>
            <a:endParaRPr sz="3000"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pic>
        <p:nvPicPr>
          <p:cNvPr id="210" name="Google Shape;21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31475" y="4499775"/>
            <a:ext cx="8518674" cy="220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/>
          <p:nvPr/>
        </p:nvSpPr>
        <p:spPr>
          <a:xfrm>
            <a:off x="780329" y="919525"/>
            <a:ext cx="36531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BubbleSort</a:t>
            </a:r>
            <a:r>
              <a:rPr lang="en-US" sz="50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					</a:t>
            </a:r>
            <a:endParaRPr sz="5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0B1320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sp>
        <p:nvSpPr>
          <p:cNvPr id="216" name="Google Shape;216;p17"/>
          <p:cNvSpPr txBox="1"/>
          <p:nvPr/>
        </p:nvSpPr>
        <p:spPr>
          <a:xfrm>
            <a:off x="6934803" y="7247204"/>
            <a:ext cx="2937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p17"/>
          <p:cNvCxnSpPr/>
          <p:nvPr/>
        </p:nvCxnSpPr>
        <p:spPr>
          <a:xfrm>
            <a:off x="10533556" y="378721"/>
            <a:ext cx="7321800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8" name="Google Shape;218;p17"/>
          <p:cNvGrpSpPr/>
          <p:nvPr/>
        </p:nvGrpSpPr>
        <p:grpSpPr>
          <a:xfrm>
            <a:off x="16256212" y="650448"/>
            <a:ext cx="406852" cy="408676"/>
            <a:chOff x="1813" y="0"/>
            <a:chExt cx="809173" cy="812800"/>
          </a:xfrm>
        </p:grpSpPr>
        <p:sp>
          <p:nvSpPr>
            <p:cNvPr id="219" name="Google Shape;219;p17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" name="Google Shape;221;p17"/>
          <p:cNvGrpSpPr/>
          <p:nvPr/>
        </p:nvGrpSpPr>
        <p:grpSpPr>
          <a:xfrm>
            <a:off x="16852361" y="650448"/>
            <a:ext cx="406852" cy="408676"/>
            <a:chOff x="1813" y="0"/>
            <a:chExt cx="809173" cy="812800"/>
          </a:xfrm>
        </p:grpSpPr>
        <p:sp>
          <p:nvSpPr>
            <p:cNvPr id="222" name="Google Shape;222;p17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" name="Google Shape;224;p17"/>
          <p:cNvGrpSpPr/>
          <p:nvPr/>
        </p:nvGrpSpPr>
        <p:grpSpPr>
          <a:xfrm>
            <a:off x="17448509" y="650448"/>
            <a:ext cx="406852" cy="408676"/>
            <a:chOff x="1813" y="0"/>
            <a:chExt cx="809173" cy="812800"/>
          </a:xfrm>
        </p:grpSpPr>
        <p:sp>
          <p:nvSpPr>
            <p:cNvPr id="225" name="Google Shape;225;p17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7" name="Google Shape;2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325" y="1993200"/>
            <a:ext cx="12656950" cy="775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7"/>
          <p:cNvPicPr preferRelativeResize="0"/>
          <p:nvPr/>
        </p:nvPicPr>
        <p:blipFill rotWithShape="1">
          <a:blip r:embed="rId4">
            <a:alphaModFix/>
          </a:blip>
          <a:srcRect b="40836" l="0" r="5383" t="34924"/>
          <a:stretch/>
        </p:blipFill>
        <p:spPr>
          <a:xfrm>
            <a:off x="4919451" y="814799"/>
            <a:ext cx="8449104" cy="1003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/>
          <p:nvPr/>
        </p:nvSpPr>
        <p:spPr>
          <a:xfrm>
            <a:off x="910725" y="7658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pic>
        <p:nvPicPr>
          <p:cNvPr id="234" name="Google Shape;234;p18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462" y="159750"/>
            <a:ext cx="16255074" cy="1005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8"/>
          <p:cNvSpPr txBox="1"/>
          <p:nvPr/>
        </p:nvSpPr>
        <p:spPr>
          <a:xfrm>
            <a:off x="1316925" y="848625"/>
            <a:ext cx="1128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(ms)</a:t>
            </a:r>
            <a:endParaRPr sz="3000"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/>
        </p:nvSpPr>
        <p:spPr>
          <a:xfrm>
            <a:off x="780324" y="650450"/>
            <a:ext cx="47295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SelectionSort</a:t>
            </a:r>
            <a:r>
              <a:rPr lang="en-US" sz="50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					</a:t>
            </a:r>
            <a:endParaRPr sz="5000">
              <a:solidFill>
                <a:schemeClr val="dk1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0B1320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6934803" y="7247204"/>
            <a:ext cx="2937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2" name="Google Shape;242;p19"/>
          <p:cNvCxnSpPr/>
          <p:nvPr/>
        </p:nvCxnSpPr>
        <p:spPr>
          <a:xfrm>
            <a:off x="10533556" y="378721"/>
            <a:ext cx="7321800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3" name="Google Shape;243;p19"/>
          <p:cNvGrpSpPr/>
          <p:nvPr/>
        </p:nvGrpSpPr>
        <p:grpSpPr>
          <a:xfrm>
            <a:off x="16256212" y="650448"/>
            <a:ext cx="406852" cy="408676"/>
            <a:chOff x="1813" y="0"/>
            <a:chExt cx="809173" cy="812800"/>
          </a:xfrm>
        </p:grpSpPr>
        <p:sp>
          <p:nvSpPr>
            <p:cNvPr id="244" name="Google Shape;244;p19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6" name="Google Shape;246;p19"/>
          <p:cNvGrpSpPr/>
          <p:nvPr/>
        </p:nvGrpSpPr>
        <p:grpSpPr>
          <a:xfrm>
            <a:off x="16852361" y="650448"/>
            <a:ext cx="406852" cy="408676"/>
            <a:chOff x="1813" y="0"/>
            <a:chExt cx="809173" cy="812800"/>
          </a:xfrm>
        </p:grpSpPr>
        <p:sp>
          <p:nvSpPr>
            <p:cNvPr id="247" name="Google Shape;247;p19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9" name="Google Shape;249;p19"/>
          <p:cNvGrpSpPr/>
          <p:nvPr/>
        </p:nvGrpSpPr>
        <p:grpSpPr>
          <a:xfrm>
            <a:off x="17448509" y="650448"/>
            <a:ext cx="406852" cy="408676"/>
            <a:chOff x="1813" y="0"/>
            <a:chExt cx="809173" cy="812800"/>
          </a:xfrm>
        </p:grpSpPr>
        <p:sp>
          <p:nvSpPr>
            <p:cNvPr id="250" name="Google Shape;250;p19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52" name="Google Shape;252;p19"/>
          <p:cNvPicPr preferRelativeResize="0"/>
          <p:nvPr/>
        </p:nvPicPr>
        <p:blipFill rotWithShape="1">
          <a:blip r:embed="rId3">
            <a:alphaModFix/>
          </a:blip>
          <a:srcRect b="29692" l="7768" r="36863" t="13944"/>
          <a:stretch/>
        </p:blipFill>
        <p:spPr>
          <a:xfrm>
            <a:off x="687150" y="1747700"/>
            <a:ext cx="14022902" cy="803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10050" y="1747700"/>
            <a:ext cx="2031900" cy="803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0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338" y="258925"/>
            <a:ext cx="16337325" cy="1002807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0"/>
          <p:cNvSpPr txBox="1"/>
          <p:nvPr/>
        </p:nvSpPr>
        <p:spPr>
          <a:xfrm>
            <a:off x="1316925" y="848625"/>
            <a:ext cx="1128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(ms)</a:t>
            </a:r>
            <a:endParaRPr sz="3000"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/>
          <p:nvPr/>
        </p:nvSpPr>
        <p:spPr>
          <a:xfrm>
            <a:off x="780324" y="650450"/>
            <a:ext cx="47295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Quick</a:t>
            </a:r>
            <a:r>
              <a:rPr lang="en-US" sz="50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Sort					</a:t>
            </a:r>
            <a:endParaRPr sz="5000">
              <a:solidFill>
                <a:schemeClr val="dk1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0B1320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sp>
        <p:nvSpPr>
          <p:cNvPr id="265" name="Google Shape;265;p21"/>
          <p:cNvSpPr txBox="1"/>
          <p:nvPr/>
        </p:nvSpPr>
        <p:spPr>
          <a:xfrm>
            <a:off x="6934803" y="7247204"/>
            <a:ext cx="2937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6" name="Google Shape;266;p21"/>
          <p:cNvCxnSpPr/>
          <p:nvPr/>
        </p:nvCxnSpPr>
        <p:spPr>
          <a:xfrm>
            <a:off x="10533556" y="378721"/>
            <a:ext cx="7321800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67" name="Google Shape;267;p21"/>
          <p:cNvGrpSpPr/>
          <p:nvPr/>
        </p:nvGrpSpPr>
        <p:grpSpPr>
          <a:xfrm>
            <a:off x="16256212" y="650448"/>
            <a:ext cx="406852" cy="408676"/>
            <a:chOff x="1813" y="0"/>
            <a:chExt cx="809173" cy="812800"/>
          </a:xfrm>
        </p:grpSpPr>
        <p:sp>
          <p:nvSpPr>
            <p:cNvPr id="268" name="Google Shape;268;p21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1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0" name="Google Shape;270;p21"/>
          <p:cNvGrpSpPr/>
          <p:nvPr/>
        </p:nvGrpSpPr>
        <p:grpSpPr>
          <a:xfrm>
            <a:off x="16852361" y="650448"/>
            <a:ext cx="406852" cy="408676"/>
            <a:chOff x="1813" y="0"/>
            <a:chExt cx="809173" cy="812800"/>
          </a:xfrm>
        </p:grpSpPr>
        <p:sp>
          <p:nvSpPr>
            <p:cNvPr id="271" name="Google Shape;271;p21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1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3" name="Google Shape;273;p21"/>
          <p:cNvGrpSpPr/>
          <p:nvPr/>
        </p:nvGrpSpPr>
        <p:grpSpPr>
          <a:xfrm>
            <a:off x="17448509" y="650448"/>
            <a:ext cx="406852" cy="408676"/>
            <a:chOff x="1813" y="0"/>
            <a:chExt cx="809173" cy="812800"/>
          </a:xfrm>
        </p:grpSpPr>
        <p:sp>
          <p:nvSpPr>
            <p:cNvPr id="274" name="Google Shape;274;p21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1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76" name="Google Shape;2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451" y="1605075"/>
            <a:ext cx="16635087" cy="85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33550" y="4957062"/>
            <a:ext cx="4623075" cy="184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