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611505" y="4457700"/>
            <a:ext cx="10611485" cy="1831975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nomeAgrotóxico -&gt; Descrição -&gt; tipoDeAcesso</a:t>
            </a:r>
            <a:b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b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Betacaroteno -&gt; mata -&gt; 1</a:t>
            </a:r>
            <a:b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Cloroformio -&gt; apaga -&gt; 2</a:t>
            </a:r>
            <a:b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Veneno -&gt; mata² -&gt; 3</a:t>
            </a:r>
            <a:endParaRPr lang="pt-PT" altLang="en-US" sz="28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itle 1"/>
          <p:cNvSpPr>
            <a:spLocks noGrp="true"/>
          </p:cNvSpPr>
          <p:nvPr/>
        </p:nvSpPr>
        <p:spPr>
          <a:xfrm>
            <a:off x="1558925" y="522605"/>
            <a:ext cx="10001250" cy="2484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PT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Nome varchar(255) -&gt; id int(10) -&gt; fotos(meioDeAcesso: blob) varchar(510) -&gt; tipoDeAcesso varchar(45)”Estudante”, “Ministro”,”Governo”</a:t>
            </a:r>
            <a:endParaRPr lang="pt-PT" altLang="en-US" sz="28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122420" y="468630"/>
            <a:ext cx="3947160" cy="561975"/>
          </a:xfrm>
        </p:spPr>
        <p:txBody>
          <a:bodyPr>
            <a:normAutofit fontScale="90000"/>
          </a:bodyPr>
          <a:p>
            <a:pPr algn="ctr"/>
            <a:r>
              <a:rPr lang="pt-PT" altLang="en-US" b="0"/>
              <a:t>FRONT-END (Rafa,Weza)</a:t>
            </a:r>
            <a:endParaRPr lang="pt-PT" altLang="en-US" b="0"/>
          </a:p>
        </p:txBody>
      </p:sp>
      <p:sp>
        <p:nvSpPr>
          <p:cNvPr id="4" name="Title 1"/>
          <p:cNvSpPr>
            <a:spLocks noGrp="true"/>
          </p:cNvSpPr>
          <p:nvPr/>
        </p:nvSpPr>
        <p:spPr>
          <a:xfrm>
            <a:off x="3565525" y="5652770"/>
            <a:ext cx="5060315" cy="630555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en-US"/>
              <a:t>BACK-END (Ruty, e afins)</a:t>
            </a:r>
            <a:endParaRPr lang="pt-PT" altLang="en-US"/>
          </a:p>
        </p:txBody>
      </p:sp>
      <p:sp>
        <p:nvSpPr>
          <p:cNvPr id="5" name="Title 1"/>
          <p:cNvSpPr>
            <a:spLocks noGrp="true"/>
          </p:cNvSpPr>
          <p:nvPr/>
        </p:nvSpPr>
        <p:spPr>
          <a:xfrm>
            <a:off x="4122420" y="3107690"/>
            <a:ext cx="4074160" cy="64262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en-US" b="0"/>
              <a:t>API (Marllon, e afins)</a:t>
            </a:r>
            <a:endParaRPr lang="pt-PT" altLang="en-US" b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32375" y="1030605"/>
            <a:ext cx="22225" cy="1046480"/>
          </a:xfrm>
          <a:prstGeom prst="straightConnector1">
            <a:avLst/>
          </a:prstGeom>
          <a:ln w="1238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true"/>
          </p:cNvSpPr>
          <p:nvPr/>
        </p:nvSpPr>
        <p:spPr>
          <a:xfrm>
            <a:off x="3994785" y="2270760"/>
            <a:ext cx="4631055" cy="64262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altLang="en-US" b="0"/>
              <a:t>201.74.119.13:3000/users/  POST</a:t>
            </a:r>
            <a:endParaRPr lang="pt-PT" altLang="en-US" b="0"/>
          </a:p>
        </p:txBody>
      </p:sp>
      <p:sp>
        <p:nvSpPr>
          <p:cNvPr id="23" name="Title 1"/>
          <p:cNvSpPr>
            <a:spLocks noGrp="true"/>
          </p:cNvSpPr>
          <p:nvPr/>
        </p:nvSpPr>
        <p:spPr>
          <a:xfrm>
            <a:off x="3994785" y="4234815"/>
            <a:ext cx="4631055" cy="64262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6350" stA="50000" endA="300" endPos="72000" dir="5400000" sy="-100000" algn="bl" rotWithShape="0"/>
          </a:effectLst>
        </p:spPr>
        <p:txBody>
          <a:bodyPr vert="horz" lIns="91440" tIns="45720" rIns="91440" bIns="45720" rtlCol="0" anchor="ctr" anchorCtr="false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en-US" b="0"/>
              <a:t>201.74.119.13:3000/users/  GET</a:t>
            </a:r>
            <a:endParaRPr lang="pt-PT" altLang="en-US" b="0"/>
          </a:p>
        </p:txBody>
      </p:sp>
      <p:sp>
        <p:nvSpPr>
          <p:cNvPr id="24" name="Title 1"/>
          <p:cNvSpPr>
            <a:spLocks noGrp="true"/>
          </p:cNvSpPr>
          <p:nvPr/>
        </p:nvSpPr>
        <p:spPr>
          <a:xfrm>
            <a:off x="4121785" y="3877310"/>
            <a:ext cx="4631055" cy="642620"/>
          </a:xfrm>
          <a:prstGeom prst="rect">
            <a:avLst/>
          </a:prstGeom>
        </p:spPr>
        <p:txBody>
          <a:bodyPr vert="horz" lIns="91440" tIns="45720" rIns="91440" bIns="45720" rtlCol="0" anchor="ctr" anchorCtr="false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en-US" b="0"/>
              <a:t>201.74.119.13:3000/users/  POST</a:t>
            </a:r>
            <a:endParaRPr lang="pt-PT" altLang="en-US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Presentation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Standard Symbols PS [URW ]</vt:lpstr>
      <vt:lpstr>Times New Roman</vt:lpstr>
      <vt:lpstr>东文宋体</vt:lpstr>
      <vt:lpstr>Office Theme</vt:lpstr>
      <vt:lpstr>Nome varchar(255) -&gt; id int(10) -&gt; fotos(meioDeAcesso: blob) varchar(510) -&gt; tipoDeAcesso varchar(45)”Estudante”, “Ministro”,”Governo”</vt:lpstr>
      <vt:lpstr>FRONT-END (Rafa,Weza)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marllon</dc:creator>
  <cp:lastModifiedBy>marllon</cp:lastModifiedBy>
  <cp:revision>7</cp:revision>
  <dcterms:created xsi:type="dcterms:W3CDTF">2020-09-18T02:29:30Z</dcterms:created>
  <dcterms:modified xsi:type="dcterms:W3CDTF">2020-09-18T02:29:30Z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