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1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264676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E01FD-6F14-39D7-A129-85F91B25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87E8B76-21AF-8475-1AB4-E18B8FAADE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495506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987E8B76-21AF-8475-1AB4-E18B8FAADE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910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2B3C9-EBE8-A335-D42E-25F40A86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2A90FEF-2CC4-1A2C-D703-5FD5485F07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5618325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E2A90FEF-2CC4-1A2C-D703-5FD5485F07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9529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6140f5c-88e3-42dd-be1b-2ace722b43d1}">
  <we:reference id="WA200003233" version="2.0.0.3" store="pt-BR" storeType="OMEX"/>
  <we:alternateReferences/>
  <we:properties>
    <we:property name="Microsoft.Office.CampaignId" value="&quot;none&quot;"/>
    <we:property name="reportUrl" value="&quot;/groups/me/reports/0bc26fb1-311c-496a-9044-f4cc721454c8/2999ae23d703f7015da7?bookmarkGuid=58d5cd9e-6898-4496-8b73-33516f93d3dd&amp;bookmarkUsage=1&amp;ctid=da49a844-e2e3-40af-86a6-c3819d704f49&amp;fromEntryPoint=export&quot;"/>
    <we:property name="reportState" value="&quot;CONNECTED&quot;"/>
    <we:property name="artifactViewState" value="&quot;live&quot;"/>
    <we:property name="reportEmbeddedTime" value="&quot;2025-01-20T12:21:24.344Z&quot;"/>
    <we:property name="creatorSessionId" value="&quot;32bb118d-4275-46f6-a3b9-c2efbe786866&quot;"/>
    <we:property name="creatorUserId" value="&quot;10032003B7981686&quot;"/>
    <we:property name="creatorTenantId" value="&quot;da49a844-e2e3-40af-86a6-c3819d704f49&quot;"/>
    <we:property name="pageDisplayName" value="&quot;Página 1&quot;"/>
    <we:property name="pageName" value="&quot;2999ae23d703f7015da7&quot;"/>
    <we:property name="reportName" value="&quot;Analise de relatorios financials&quot;"/>
    <we:property name="isVisualContainerHeaderHidden" value="false"/>
    <we:property name="isFiltersActionButtonVisible" value="true"/>
    <we:property name="initialStateBookmark" value="&quot;H4sIAAAAAAAAA+1YbU/kNhD+Kyhf7ssuytu+hG+8qgi4Q4DohwqdJvEk65M3zjkOZYv2D/Vv9I91bCcLCwvLUdpr6UksSuzx+JmZZ8bj3HqM15WA2UeYorflHZaMZ8Ck2gi8nle6wZ1Pn45Ots+OPn/cPtmnYVlpLsva27r1NKgC9SWvGxBGBQ3+ctXzQIhTKMxbDqLGnlehqmUJgv+GTpimtGpw3vPwphJSgVF5rkGjUXtN4vROewebEe0ImebXeI6ZdqNhkiSAYcRGfpSP/GDAYERitROwyFaKGNV2+11ZauAlbWNlx0EYppnvj0l+HAxHGOdmPOdCtyLpbP+mUmQd2TyrjFd2CWshFblLeNYKhbUDfevtStFM7dP+0vi5bFSGZ2i175ea6xlpynkJZcaNU+bkkFMlyV12hh5Zk2k7PJG/7iqkTZm35c97Cxzb7JpW0+hDENtFobAA3b7u/y0IN85BoBs9aMo2Pv5jvFc0UvOyEG3870Jx4cyoOO5OQGnDr/QLBdK4nRZJxVDtzKzn97jqKBD2HgD/rtbOrzqOkvCXeyxsSeLgvz0rruZmKsmR2BtCNIgQB2GSJ0n6g74vQmjiuXFKXsAHQQ1eQWEg2X8/h58z+fvyOMRBPGTAxhiH4+EYh8ME1vL4v1H+ev9o3p1jMcXylXn3E0cFKpvMjvEaxWMwi/nHUx2ES1DcHegW+CsNaluShTJvycY90yoYsXt42uevDYcNhhsMNDhVrSnedimfdcpzwXnPfjn54/d6hWPWVrxMNDWlJjLH3JXFb309ec+ebRn3vo1s6eOqeJ77MRtgFALkbDBIsjEMX1/F37PbflSjt61GtaCmRi3VH2+KdEE1DwXSbc8sItJVDiDH+o6Yy0+X3QWUerQDJad2WWuqCcbCG8eSomOsvIBU4Oc48CGN4qyfRoz142yY9ZMoT/pA/2MWx0k4imm5A+ybduvnCdXPtq2iy3fXrhw+aAPql3deXTgJ6IO+wBGONr0E0di7Ouk85to55tYNm+u1H8THRtJktPmZNSZOK7yHJdtrb+1ok3qlRlqMmk/xg1HdD8K+H1z4/pb9++DZujGVbJ2WDztQ88zKW1xPHC4L6953mvy/jpael0E2QXZgc3TPfbU61Dh1gebMAKsz2u2QuV56WhGOuuusu7cjXppqYnbI9bc33a/J95VZ2PPOeDHRTzC9y0CbGcuf6MyUZxKSEgXKuvts5tygpLBPXQ6QmDCedLNfG1QzsshK3MVu09izuYja5oqYbBrQpIzX5C4BVW1KsvmAR0MMrXOOcPYNRertHWrRnfKy7KCZ1PgLFlvmPWHy8j4kpKS0oeyc0ZWgshGCmDvhgiksW6YuizxZgqPjzqoLWdCpd8+sF+uIn9Bx1dZPHCZDP03TPIhglMfJ2AeXSM+dsxpvdCpvlhv9lqurjl7Z6LqCDE+hxFUniOExQ7am+Nsvye6oIDScyLJmgTF0cVTM538CXobpKOsWAAA=&quot;"/>
    <we:property name="bookmark" value="&quot;H4sIAAAAAAAAA+1YbU/kNhD+K8hf+LKL8rYv4RvHi4qOVuhA9EOFTpN4kvXJG+85DmWL9g/d3+gf69hOFhYWluNor6UnsSixx+NnZp4Zj3PDuKhnEua/wBTZLjuuuMiBK70Vsh6r/GAxxlE+SHIepXmSRHycjgKaVTMjVFWz3RtmQJdoLkTdgLSaaPA3Fo3DKMryIBhHMR+HwxEmBbvsMZDyFEorU4CsscdmqGtVgRR/oFdBU0Y3uOgxvJ5JpcFudGbAoN3sisTpnYCFOzHhgNyIKzzD3PjRKE1TQNpzFMTFKAgHHEYkVnsBh3etiFXttt9XlQFR0TZOdp0ZNF4IaVqRbH54PdNkM3liPrMu2yespdLkS8mcFRprD/qG7SvZTN3T4cr4mWp0jh/QaT+sjDBz63xRQZUL65QFOeRUK3KXm6FH3uTGDU/U7/saaVPOdoNFb4ljj1/Rahq9D2KvLDWWYNrXw78F4dYZSPSjR03Vxid4iPeSRmpRlbKN/20ozr0ZM4H7E9DGsi77RIG0bqdFSnPU7+bO8wdCdxSIeveAf1drF5cdR0n40x0WtiTx8F+fFZcLO5UWSOyNIB7EiIMoLdI0+0HfZyG08dw6JS/gvaCGL6AwkOy/n8NPmfx9eRzhIBly4GNMovFwjMNhCht5/N8of71/NO/OsJxi9cK8+0mgBp1P5id4hfIhmOX8w6kOwgVo4Q90B/yFBrX9ylIZW7HxwLYKVuwOnvb5cyNgi+MWBwNeVWsK26vUk055Kjhv2S8///mlXuOYjRUvl01NqYncM3dt8dtcT96yZ1vGvW0jW/r4Kl4UQcIHGEcABR8M0nwMw5dX8bfsth/V6HWrUS2pqdEr9YdNka6t9qFEuu3ZRUS6mQcosL4l5urTRXcBpR7tSKupW9aaaoOx9MaJouhYK88hk/gxCQPI4iTvZzHn/SQf5v00LtI+0P+EJ0kajRJa7gEHtt36dUL1s22r6GbetSvH99qA+vmdVxdOAnqvL/CEo00vQDbuBk86T4Txjrnxw/Z6HYTJiZW0GW1/do2N0xrvYcUP2ls7uqReq5EWoxFT3Laq+2HUD8LzINh1f9vM1Y2p4pu0bL+DWuRO3uF65HBZWve20+T/dbT0WA75BPmRy9ED/0nr2ODUB1pwC6zOabdj7nvp6Yxw1F1n3b29F5WtJnaHwnx90/2SfF+bhT32QZQT8wjTuwx0mbH6/c5OMZuQlChQ1d1nM+8GraT/MtfmAIlJ60k/+7lBPSeLnMRt7HasPTvLqO2sicmOBU3KRE3ukjCrbUm2H/BoiKNzznucf0WRen2HOnSnoqo6aDY1vsFix7xHTF7dh4S0Ui6UnTO6ElQ1UhJzJ0JyjVXL1FWRR0twfNJZda5KOvXumPVsHckjOi7b+onDdBhkWVaEMYyKJB0H4BPpqXPW4LXJ1PVqo99ydd3RqxpTzyDHU6hw3QliecyRbyj+7kuyPyoIjSCybFhgDV0eFYvFXx/FN2IIFwAA&quot;"/>
    <we:property name="datasetId" value="&quot;20cbe983-1940-41ed-b8a5-5edbece3d385&quot;"/>
    <we:property name="embedUrl" value="&quot;/reportEmbed?reportId=0bc26fb1-311c-496a-9044-f4cc721454c8&amp;config=eyJjbHVzdGVyVXJsIjoiaHR0cHM6Ly9XQUJJLUJSQVpJTC1TT1VUSC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F7A42C0-F63C-4DF1-8133-984702E4FD4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E8B1127-9C13-473E-A479-63D7CB49B40C&quot;"/>
    <we:property name="reportUrl" value="&quot;/groups/me/reports/0bc26fb1-311c-496a-9044-f4cc721454c8/34f3364c34873a64437f?bookmarkGuid=6d33ae87-9eb7-4065-94e0-f7f4314e9062&amp;bookmarkUsage=1&amp;ctid=da49a844-e2e3-40af-86a6-c3819d704f49&amp;fromEntryPoint=export&quot;"/>
    <we:property name="reportName" value="&quot;Analise de relatorios financials&quot;"/>
    <we:property name="reportState" value="&quot;CONNECTED&quot;"/>
    <we:property name="embedUrl" value="&quot;/reportEmbed?reportId=0bc26fb1-311c-496a-9044-f4cc721454c8&amp;config=eyJjbHVzdGVyVXJsIjoiaHR0cHM6Ly9XQUJJLUJSQVpJTC1TT1VUSC1yZWRpcmVjdC5hbmFseXNpcy53aW5kb3dzLm5ldCIsImVtYmVkRmVhdHVyZXMiOnsidXNhZ2VNZXRyaWNzVk5leHQiOnRydWV9fQ%3D%3D&amp;disableSensitivityBanner=true&quot;"/>
    <we:property name="pageName" value="&quot;34f3364c34873a64437f&quot;"/>
    <we:property name="pageDisplayName" value="&quot;Página 2&quot;"/>
    <we:property name="datasetId" value="&quot;20cbe983-1940-41ed-b8a5-5edbece3d385&quot;"/>
    <we:property name="backgroundColor" value="&quot;#FFFFFF&quot;"/>
    <we:property name="bookmark" value="&quot;H4sIAAAAAAAAA+1XyW7bMBD9FYNno5CtvTfHcdEiK+I2l8IoRuTIYcCIKkW5dgP/UH+jP1aSUrbasYMiaIy0J5HD0SzvDTnkNWG8KgUsjuEKyVvyoWCcApOq0yNdUjTCvZOTg6PB2cGX48HRyIhlqbksKvL2mmhQU9TnvKpBWBNG+HnSJSDEKUztLAdRYZeUqCpZgODfsVE2S1rVuOwSnJdCKrAmxxo0WrMzo27mxnfvjW88AtV8hmOkupH6Qe77UUD9IIl9iILAj3OjVjUKLrK1Kta0cz+UhQZeGDdOt+9hHieplya9HmUh+B618ooXU9EGfPfvx0VpUdE415mcWzyyS+PYWlouTUI0jfwg9EMW5EHmpxQz31nLudCtw2wxmpfKYGUQbKwN2AwKiow4QBRWTf7XZDCdKpyCbqejB4tDKeqrNfKxrBXFM3QZjwrN9cL4yHlhfHALvo3zVElDi1vpjEFgI31XFy3Knp1eyG9DhYYWZgUTI9kICgXFHiJiJoqh2lu4bPe5uiGx3/0t6BfN1KRmRGGMQRp4ecqiXkbDiNIo3nHqPhVcV52xFOxfoG9Ttg2FUd/wxiAA9MM0TiDyQthK4dAgNJXKHH1ihcXnCn0o60KrBVmlpbsjpWSGOdfPUEYlx+EFKL3TpfRYtsvJTb8xGpf3OkpbJE34z18VE9c8khxSz3ShPGJplPXDxKPhjp9ATy2bJ5T5e44KFL1YHOIMxWpot+urSzcBnYPizWXCpfGH6bXXoVtj5EHG+/aaYtXuxdOOv9YcOgw7DDQ0ptpUyKCQG/f+pjPoNeNy9PNHtQaY7b1K1JXZEsiaOl574Gzfx68Z2bbiXneSbfk0p2ccsYRhHGW9JOlj0Ide0vvf/P/yE+AJ+3KnLgKPPwle7iLgqvkOMnKF5p1tB7LWVQkUT6FA579sTHB0eqZwoGCWKTdW9nvIDR0NUecgasuRe5UT58RwxzOBW36wb3XiwnLR/QIlxZonNxAAAA==&quot;"/>
    <we:property name="initialStateBookmark" value="&quot;H4sIAAAAAAAAA+1XyW7bMBD9FYNno5CtvTfHcdEiK+I2l8IoRuTIYcCIKkW5dgP/UH+jP1aSUrbasYMiaIy0J5HD0SzvDTnkNWG8KgUsjuEKyVvyoWCcApOq0yNdUjTCvZOTg6PB2cGX48HRyIhlqbksKvL2mmhQU9TnvKpBWBNG+HnSJSDEKUztLAdRYZeUqCpZgODfsVE2S1rVuOwSnJdCKrAmxxo0WrMzo27mxnfvjW88AtV8hmOkupH6Qe77UUD9IIl9iILAj3OjVjUKLrK1Kta0cz+UhQZeGDdOt+9hHieplya9HmUh+B618ooXU9EGfPfvx0VpUdE415mcWzyyS+PYWlouTUI0jfwg9EMW5EHmpxQz31nLudCtw2wxmpfKYGUQbKwN2AwKiow4QBRWTf7XZDCdKpyCbqejB4tDKeqrNfKxrBXFM3QZjwrN9cL4yHlhfHALvo3zVElDi1vpjEFgI31XFy3Knp1eyG9DhYYWZgUTI9kICgXFHiJiJoqh2lu4bPe5uiGx3/0t6BfN1KRmRGGMQRp4ecqiXkbDiNIo3nHqPhVcV52xFOxfoG9Ttg2FUd/wxiAA9MM0TiDyQthK4dAgNJXKHH1ihcXnCn0o60KrBVmlpbsjpWSGOdfPUEYlx+EFKL3TpfRYtsvJTb8xGpf3OkpbJE34z18VE9c8khxSz3ShPGJplPXDxKPhjp9ATy2bJ5T5e44KFL1YHOIMxWpot+urSzcBnYPizWXCpfGH6bXXoVtj5EHG+/aaYtXuxdOOv9YcOgw7DDQ0ptpUyKCQG/f+pjPoNeNy9PNHtQaY7b1K1JXZEsiaOl574Gzfx68Z2bbiXneSbfk0p2ccsYRhHGW9JOlj0Ide0vvf/P/yE+AJ+3KnLgKPPwle7iLgqvkOMnKF5p1tB7LWVQkUT6FA579sTHB0eqZwoGCWKTdW9nvIDR0NUecgasuRe5UT58RwxzOBW36wb3XiwnLR/QIlxZonNxAAAA==&quot;"/>
    <we:property name="isFiltersActionButtonVisible" value="true"/>
    <we:property name="isVisualContainerHeaderHidden" value="false"/>
    <we:property name="reportEmbeddedTime" value="&quot;2025-01-20T12:25:40.214Z&quot;"/>
    <we:property name="creatorTenantId" value="&quot;da49a844-e2e3-40af-86a6-c3819d704f49&quot;"/>
    <we:property name="creatorUserId" value="&quot;10032003B7981686&quot;"/>
    <we:property name="creatorSessionId" value="&quot;fbb10d47-c173-45fb-9e87-e215f633ea53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2AC81D7-A4AB-4577-AA8E-BD55CD25D4A9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2E8B1127-9C13-473E-A479-63D7CB49B40C&quot;"/>
    <we:property name="reportUrl" value="&quot;/groups/me/reports/0bc26fb1-311c-496a-9044-f4cc721454c8/6e3d32ec771fb0bd6804?bookmarkGuid=16962879-c0d9-4ef4-98f3-3cd630b7df92&amp;bookmarkUsage=1&amp;ctid=da49a844-e2e3-40af-86a6-c3819d704f49&amp;fromEntryPoint=export&quot;"/>
    <we:property name="reportName" value="&quot;Analise de relatorios financials&quot;"/>
    <we:property name="reportState" value="&quot;CONNECTED&quot;"/>
    <we:property name="embedUrl" value="&quot;/reportEmbed?reportId=0bc26fb1-311c-496a-9044-f4cc721454c8&amp;config=eyJjbHVzdGVyVXJsIjoiaHR0cHM6Ly9XQUJJLUJSQVpJTC1TT1VUSC1yZWRpcmVjdC5hbmFseXNpcy53aW5kb3dzLm5ldCIsImVtYmVkRmVhdHVyZXMiOnsidXNhZ2VNZXRyaWNzVk5leHQiOnRydWV9fQ%3D%3D&amp;disableSensitivityBanner=true&quot;"/>
    <we:property name="pageName" value="&quot;6e3d32ec771fb0bd6804&quot;"/>
    <we:property name="pageDisplayName" value="&quot;Página 3&quot;"/>
    <we:property name="datasetId" value="&quot;20cbe983-1940-41ed-b8a5-5edbece3d385&quot;"/>
    <we:property name="backgroundColor" value="&quot;#FFFFFF&quot;"/>
    <we:property name="bookmark" value="&quot;H4sIAAAAAAAAA+1WTY/TMBD9K5XPEXLSNCl7W0qRkBCqKOwF9TCxJ1mvXDtynNJS5b8zdrrsboVYDnysgFxivxnPvBk/yz4yqbpWw+EtbJFdsNdGKgHSuknKEmZGEOWMVwiiEqXMsozjlBdkta1X1nTs4sg8uAb9lep60CESgR83CQOtV9CEWQ26w4S16DprQKvPODqTybseh4ThvtXWQQi59uAxhN2RO82JQvpsShlBeLXDNQo/ogVO5TRDUZZpXfFKFnOek1s3OkRm33QJoWP6hTUelKE0ARNpxWss0nI2g2palnkuom+ttD+5VIflvnVUHdV8aENzFsS1sY66plmswmE3kj6yhdX9No6WD/C17Z3Ad1hHk/HKHyhSrQwYoUJTBmrIyllqV7QsbG+8O0T42n5aOKSkkl3wIfnK41LuaDWh5yQum8ZhA/40Xf4ShpM1aBzRV7057Q9/unw/GOW7ydpq+TjnDSGdMo0+afZOPu/HUrbQhuNQ3ZDugkqGW6VSwpt7WjxJ5RDl8/O1sRmCqS5mfI5FWfF5DjCXFYjsv4h/iCENa+X/NkHkJZ+lxVxiUZR5WqIU8DQEscZmi8b/C4JoFS6uwflzVVgn0b0Y9/+lcrcXW5acEf+j1Q6b3ynfO1WM8uV0C89nucA6f57nXErIIIT6br897n1l9w/bHb/7CNsiPVvCwPa+a0HgCgzGatqRkMLoR9IDI8Nex7EL/zeKTs+Y+gp0H7LGRw6LSYiNqjQ+siA8fVikFWodvgA8CCP/jQkAAA==&quot;"/>
    <we:property name="initialStateBookmark" value="&quot;H4sIAAAAAAAAA+1WXW/TMBT9K5OfI5S0aVL61oUiobGtWmAvqEI38U3mybUjxyktVf47107HtgoxHviYgLzEPr6559zrY8V7xkXbSNhdwBrZjL1RXJTAtTmJWMDUAJ5eXp6dz6/OPl7MzxcE68YKrVo22zMLpkZ7LdoOpEtB4IdVwEDKJdRuVoFsMWANmlYrkOIzDsG0ZE2HfcBw20htwKXMLVh0aTcUTnPijl6MiRFKKzaYY2kHNMExH4+wTNOoKsKCJ9MwprB2CPDKvhniUnv6TCsLQhGNw8qoCCtMonQygWKcpnFc+thKSHsIKXaLbWOoOqp517iuZKS11obaJZmvwmA7iN6zTMtu7UeLR3iuO1PiFVZ+SVlhd5SpEgpUKVxTemrI0mhql1/JdKes2Xn4Rn/KDBIpZ7OwD77qmPMNfU3osYh5XRuswR6mi1+i8CQHiQP6ulOH/Qmfr973Stj2JNeSP615RUgrVC0Pnr23z7uhlDU07jgUt+Q755L+zqlEePvAiwer7Lx9fr43Vr1bqpJJOMUkLcJpDDDlBZSj/yb+IYU0rIT92wwRp+EkSqYckySNoxR5Cc/DEDnWa1T2XzBEIzC7AWOPXaENR3M67P8rYe5+bKPgSPgfrbZf/U773rtisG9If+HpJC6xil/Gccg5jMCl+m6/LW5tobeP2+2fhwhbI11b3EB3tm2gxCUo9NU0gyCBPo6sB4q7vfZj495vBZ2egfoaZOdY/SWHeRJSIwqJT3zgrj7My3K19l8AyGx6CIYJAAA=&quot;"/>
    <we:property name="isFiltersActionButtonVisible" value="true"/>
    <we:property name="isVisualContainerHeaderHidden" value="false"/>
    <we:property name="reportEmbeddedTime" value="&quot;2025-01-20T12:27:13.431Z&quot;"/>
    <we:property name="creatorTenantId" value="&quot;da49a844-e2e3-40af-86a6-c3819d704f49&quot;"/>
    <we:property name="creatorUserId" value="&quot;10032003B7981686&quot;"/>
    <we:property name="creatorSessionId" value="&quot;0a6d76f8-0e4a-4287-a1d8-ac2f6442ce65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Marlo Seixas</cp:lastModifiedBy>
  <cp:revision>3</cp:revision>
  <dcterms:created xsi:type="dcterms:W3CDTF">2018-06-07T21:39:02Z</dcterms:created>
  <dcterms:modified xsi:type="dcterms:W3CDTF">2025-01-20T12:32:09Z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