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91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9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17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22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19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2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10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84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39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22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3502-6E3F-429E-9EEA-33FB61842B59}" type="datetimeFigureOut">
              <a:rPr lang="de-DE" smtClean="0"/>
              <a:t>04.11.2016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27E8-CAF7-40F2-8B30-D0F58BB368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24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15muxfeld\Desktop\Brownie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14"/>
            <a:ext cx="9143999" cy="686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9600" dirty="0" err="1" smtClean="0">
                <a:solidFill>
                  <a:schemeClr val="bg1"/>
                </a:solidFill>
              </a:rPr>
              <a:t>Brownies</a:t>
            </a:r>
            <a:endParaRPr lang="de-DE" sz="96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Von </a:t>
            </a:r>
            <a:r>
              <a:rPr lang="de-DE" dirty="0" err="1" smtClean="0">
                <a:solidFill>
                  <a:schemeClr val="bg1"/>
                </a:solidFill>
              </a:rPr>
              <a:t>Nikja</a:t>
            </a:r>
            <a:r>
              <a:rPr lang="de-DE" dirty="0" smtClean="0">
                <a:solidFill>
                  <a:schemeClr val="bg1"/>
                </a:solidFill>
              </a:rPr>
              <a:t>, Jessica, Marlon &amp; Marvin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" y="188640"/>
            <a:ext cx="9131490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Brownies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Brownies</dc:title>
  <dc:creator>Muxfeld Marvin</dc:creator>
  <cp:lastModifiedBy>Muxfeld Marvin</cp:lastModifiedBy>
  <cp:revision>2</cp:revision>
  <dcterms:created xsi:type="dcterms:W3CDTF">2016-11-04T13:24:11Z</dcterms:created>
  <dcterms:modified xsi:type="dcterms:W3CDTF">2016-11-04T13:53:24Z</dcterms:modified>
</cp:coreProperties>
</file>