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0" autoAdjust="0"/>
    <p:restoredTop sz="94660"/>
  </p:normalViewPr>
  <p:slideViewPr>
    <p:cSldViewPr snapToGrid="0">
      <p:cViewPr varScale="1">
        <p:scale>
          <a:sx n="35" d="100"/>
          <a:sy n="35" d="100"/>
        </p:scale>
        <p:origin x="1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85D7-FFC6-4A6C-B38D-93A730068EE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C8FC-547E-4006-8E8A-7D70D5D730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8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85D7-FFC6-4A6C-B38D-93A730068EE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C8FC-547E-4006-8E8A-7D70D5D730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9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85D7-FFC6-4A6C-B38D-93A730068EE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C8FC-547E-4006-8E8A-7D70D5D730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7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85D7-FFC6-4A6C-B38D-93A730068EE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C8FC-547E-4006-8E8A-7D70D5D730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1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85D7-FFC6-4A6C-B38D-93A730068EE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C8FC-547E-4006-8E8A-7D70D5D730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73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85D7-FFC6-4A6C-B38D-93A730068EE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C8FC-547E-4006-8E8A-7D70D5D730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8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85D7-FFC6-4A6C-B38D-93A730068EE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C8FC-547E-4006-8E8A-7D70D5D730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4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85D7-FFC6-4A6C-B38D-93A730068EE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C8FC-547E-4006-8E8A-7D70D5D730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1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85D7-FFC6-4A6C-B38D-93A730068EE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C8FC-547E-4006-8E8A-7D70D5D730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54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85D7-FFC6-4A6C-B38D-93A730068EE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C8FC-547E-4006-8E8A-7D70D5D730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3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85D7-FFC6-4A6C-B38D-93A730068EE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C8FC-547E-4006-8E8A-7D70D5D730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785D7-FFC6-4A6C-B38D-93A730068EE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1C8FC-547E-4006-8E8A-7D70D5D730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8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9" y="1000102"/>
            <a:ext cx="11343403" cy="530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30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389" y="680654"/>
            <a:ext cx="7135221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581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MARLON</dc:creator>
  <cp:lastModifiedBy>MARLON</cp:lastModifiedBy>
  <cp:revision>2</cp:revision>
  <dcterms:created xsi:type="dcterms:W3CDTF">2021-10-25T14:44:44Z</dcterms:created>
  <dcterms:modified xsi:type="dcterms:W3CDTF">2021-10-25T19:09:38Z</dcterms:modified>
</cp:coreProperties>
</file>