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714D-E3FB-4E32-B60D-39B1B43E4BD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2C96-9F1C-4405-9275-777F82D2AA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3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714D-E3FB-4E32-B60D-39B1B43E4BD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2C96-9F1C-4405-9275-777F82D2AA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714D-E3FB-4E32-B60D-39B1B43E4BD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2C96-9F1C-4405-9275-777F82D2AA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1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714D-E3FB-4E32-B60D-39B1B43E4BD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2C96-9F1C-4405-9275-777F82D2AA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5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714D-E3FB-4E32-B60D-39B1B43E4BD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2C96-9F1C-4405-9275-777F82D2AA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9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714D-E3FB-4E32-B60D-39B1B43E4BD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2C96-9F1C-4405-9275-777F82D2AA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8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714D-E3FB-4E32-B60D-39B1B43E4BD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2C96-9F1C-4405-9275-777F82D2AA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6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714D-E3FB-4E32-B60D-39B1B43E4BD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2C96-9F1C-4405-9275-777F82D2AA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0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714D-E3FB-4E32-B60D-39B1B43E4BD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2C96-9F1C-4405-9275-777F82D2AA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6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714D-E3FB-4E32-B60D-39B1B43E4BD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2C96-9F1C-4405-9275-777F82D2AA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8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714D-E3FB-4E32-B60D-39B1B43E4BD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2C96-9F1C-4405-9275-777F82D2AA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2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F714D-E3FB-4E32-B60D-39B1B43E4BD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A2C96-9F1C-4405-9275-777F82D2AA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974" r="1457"/>
          <a:stretch/>
        </p:blipFill>
        <p:spPr>
          <a:xfrm>
            <a:off x="201168" y="118872"/>
            <a:ext cx="11814048" cy="109317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142" y="2836105"/>
            <a:ext cx="8327807" cy="143414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142" y="4697801"/>
            <a:ext cx="5963482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88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MARLON</dc:creator>
  <cp:lastModifiedBy>MARLON</cp:lastModifiedBy>
  <cp:revision>5</cp:revision>
  <dcterms:created xsi:type="dcterms:W3CDTF">2021-11-16T04:39:17Z</dcterms:created>
  <dcterms:modified xsi:type="dcterms:W3CDTF">2021-11-22T05:58:42Z</dcterms:modified>
</cp:coreProperties>
</file>