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8" r:id="rId2"/>
    <p:sldId id="261" r:id="rId3"/>
    <p:sldId id="262" r:id="rId4"/>
    <p:sldId id="263" r:id="rId5"/>
    <p:sldId id="264" r:id="rId6"/>
    <p:sldId id="265" r:id="rId7"/>
    <p:sldId id="268" r:id="rId8"/>
    <p:sldId id="269" r:id="rId9"/>
    <p:sldId id="270" r:id="rId10"/>
    <p:sldId id="271" r:id="rId11"/>
    <p:sldId id="272" r:id="rId12"/>
    <p:sldId id="273" r:id="rId13"/>
    <p:sldId id="277" r:id="rId14"/>
    <p:sldId id="278" r:id="rId15"/>
    <p:sldId id="274" r:id="rId16"/>
    <p:sldId id="276" r:id="rId17"/>
    <p:sldId id="279" r:id="rId18"/>
    <p:sldId id="280" r:id="rId19"/>
    <p:sldId id="281" r:id="rId20"/>
    <p:sldId id="284" r:id="rId21"/>
    <p:sldId id="285" r:id="rId22"/>
    <p:sldId id="259" r:id="rId2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7" d="100"/>
          <a:sy n="107" d="100"/>
        </p:scale>
        <p:origin x="61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7D805E-C2CC-4918-96C5-282D664E5493}" type="datetimeFigureOut">
              <a:rPr lang="it-IT" smtClean="0"/>
              <a:t>10/11/2024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C10EA-8287-4C18-8BA2-2D571B64D537}" type="slidenum">
              <a:rPr lang="it-IT" smtClean="0"/>
              <a:t>‹N›</a:t>
            </a:fld>
            <a:endParaRPr lang="it-IT"/>
          </a:p>
        </p:txBody>
      </p:sp>
    </p:spTree>
    <p:extLst>
      <p:ext uri="{BB962C8B-B14F-4D97-AF65-F5344CB8AC3E}">
        <p14:creationId xmlns:p14="http://schemas.microsoft.com/office/powerpoint/2010/main" val="2723148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DF6C10EA-8287-4C18-8BA2-2D571B64D537}" type="slidenum">
              <a:rPr lang="it-IT" smtClean="0"/>
              <a:t>19</a:t>
            </a:fld>
            <a:endParaRPr lang="it-IT"/>
          </a:p>
        </p:txBody>
      </p:sp>
    </p:spTree>
    <p:extLst>
      <p:ext uri="{BB962C8B-B14F-4D97-AF65-F5344CB8AC3E}">
        <p14:creationId xmlns:p14="http://schemas.microsoft.com/office/powerpoint/2010/main" val="3383450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05BC0-31B2-04DF-51AC-AE8F5E56DC7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FB6EC02-AC57-27AE-B778-AA037A62822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CE919CC-BF98-012C-352B-BC546CD9D825}"/>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071EA818-1D54-478C-393C-2786EC9276DF}"/>
              </a:ext>
            </a:extLst>
          </p:cNvPr>
          <p:cNvSpPr>
            <a:spLocks noGrp="1"/>
          </p:cNvSpPr>
          <p:nvPr>
            <p:ph type="sldNum" sz="quarter" idx="5"/>
          </p:nvPr>
        </p:nvSpPr>
        <p:spPr/>
        <p:txBody>
          <a:bodyPr/>
          <a:lstStyle/>
          <a:p>
            <a:fld id="{DF6C10EA-8287-4C18-8BA2-2D571B64D537}" type="slidenum">
              <a:rPr lang="it-IT" smtClean="0"/>
              <a:t>20</a:t>
            </a:fld>
            <a:endParaRPr lang="it-IT"/>
          </a:p>
        </p:txBody>
      </p:sp>
    </p:spTree>
    <p:extLst>
      <p:ext uri="{BB962C8B-B14F-4D97-AF65-F5344CB8AC3E}">
        <p14:creationId xmlns:p14="http://schemas.microsoft.com/office/powerpoint/2010/main" val="3458787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E5F012-DD6B-CFF0-6F28-605F2E8D737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B2269D5-3159-83C4-0782-829118398E2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9C3A92E-1444-7E3C-B918-E3109565E07B}"/>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45350C83-35F2-C554-1100-48A03B734799}"/>
              </a:ext>
            </a:extLst>
          </p:cNvPr>
          <p:cNvSpPr>
            <a:spLocks noGrp="1"/>
          </p:cNvSpPr>
          <p:nvPr>
            <p:ph type="sldNum" sz="quarter" idx="5"/>
          </p:nvPr>
        </p:nvSpPr>
        <p:spPr/>
        <p:txBody>
          <a:bodyPr/>
          <a:lstStyle/>
          <a:p>
            <a:fld id="{DF6C10EA-8287-4C18-8BA2-2D571B64D537}" type="slidenum">
              <a:rPr lang="it-IT" smtClean="0"/>
              <a:t>21</a:t>
            </a:fld>
            <a:endParaRPr lang="it-IT"/>
          </a:p>
        </p:txBody>
      </p:sp>
    </p:spTree>
    <p:extLst>
      <p:ext uri="{BB962C8B-B14F-4D97-AF65-F5344CB8AC3E}">
        <p14:creationId xmlns:p14="http://schemas.microsoft.com/office/powerpoint/2010/main" val="792759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290614-6B3B-CCD9-7773-B0FBDD376366}"/>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BD348BC-A9EB-1B26-DAAD-76EAE8C8C0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5FAB09D-B720-B6FB-659B-AEA2BB826BC9}"/>
              </a:ext>
            </a:extLst>
          </p:cNvPr>
          <p:cNvSpPr>
            <a:spLocks noGrp="1"/>
          </p:cNvSpPr>
          <p:nvPr>
            <p:ph type="dt" sz="half" idx="10"/>
          </p:nvPr>
        </p:nvSpPr>
        <p:spPr/>
        <p:txBody>
          <a:bodyPr/>
          <a:lstStyle/>
          <a:p>
            <a:fld id="{95EAA797-3DD2-4592-A3F5-496794D5A349}" type="datetimeFigureOut">
              <a:rPr lang="it-IT" smtClean="0"/>
              <a:t>10/11/2024</a:t>
            </a:fld>
            <a:endParaRPr lang="it-IT"/>
          </a:p>
        </p:txBody>
      </p:sp>
      <p:sp>
        <p:nvSpPr>
          <p:cNvPr id="5" name="Segnaposto piè di pagina 4">
            <a:extLst>
              <a:ext uri="{FF2B5EF4-FFF2-40B4-BE49-F238E27FC236}">
                <a16:creationId xmlns:a16="http://schemas.microsoft.com/office/drawing/2014/main" id="{65161CEB-F8CC-BB3F-A4DC-944CFC3D7D2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8CFB624-B0A1-6F59-38DC-2251E6BA778C}"/>
              </a:ext>
            </a:extLst>
          </p:cNvPr>
          <p:cNvSpPr>
            <a:spLocks noGrp="1"/>
          </p:cNvSpPr>
          <p:nvPr>
            <p:ph type="sldNum" sz="quarter" idx="12"/>
          </p:nvPr>
        </p:nvSpPr>
        <p:spPr/>
        <p:txBody>
          <a:bodyPr/>
          <a:lstStyle/>
          <a:p>
            <a:fld id="{EAA30F27-7F23-4A1C-B785-F774233739C1}" type="slidenum">
              <a:rPr lang="it-IT" smtClean="0"/>
              <a:t>‹N›</a:t>
            </a:fld>
            <a:endParaRPr lang="it-IT"/>
          </a:p>
        </p:txBody>
      </p:sp>
    </p:spTree>
    <p:extLst>
      <p:ext uri="{BB962C8B-B14F-4D97-AF65-F5344CB8AC3E}">
        <p14:creationId xmlns:p14="http://schemas.microsoft.com/office/powerpoint/2010/main" val="215402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0511EB-B58B-7009-1E0A-37F35F1E5B98}"/>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2A1F637-783A-30C9-ACBA-C6E4192693E6}"/>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E5AB90D-D9B6-1D73-FB1C-8C024ED1A0A2}"/>
              </a:ext>
            </a:extLst>
          </p:cNvPr>
          <p:cNvSpPr>
            <a:spLocks noGrp="1"/>
          </p:cNvSpPr>
          <p:nvPr>
            <p:ph type="dt" sz="half" idx="10"/>
          </p:nvPr>
        </p:nvSpPr>
        <p:spPr/>
        <p:txBody>
          <a:bodyPr/>
          <a:lstStyle/>
          <a:p>
            <a:fld id="{95EAA797-3DD2-4592-A3F5-496794D5A349}" type="datetimeFigureOut">
              <a:rPr lang="it-IT" smtClean="0"/>
              <a:t>10/11/2024</a:t>
            </a:fld>
            <a:endParaRPr lang="it-IT"/>
          </a:p>
        </p:txBody>
      </p:sp>
      <p:sp>
        <p:nvSpPr>
          <p:cNvPr id="5" name="Segnaposto piè di pagina 4">
            <a:extLst>
              <a:ext uri="{FF2B5EF4-FFF2-40B4-BE49-F238E27FC236}">
                <a16:creationId xmlns:a16="http://schemas.microsoft.com/office/drawing/2014/main" id="{94BDC8AF-8317-63C4-087D-A02923CFB47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F6D3D47-3447-97A1-A969-49E3F5983677}"/>
              </a:ext>
            </a:extLst>
          </p:cNvPr>
          <p:cNvSpPr>
            <a:spLocks noGrp="1"/>
          </p:cNvSpPr>
          <p:nvPr>
            <p:ph type="sldNum" sz="quarter" idx="12"/>
          </p:nvPr>
        </p:nvSpPr>
        <p:spPr/>
        <p:txBody>
          <a:bodyPr/>
          <a:lstStyle/>
          <a:p>
            <a:fld id="{EAA30F27-7F23-4A1C-B785-F774233739C1}" type="slidenum">
              <a:rPr lang="it-IT" smtClean="0"/>
              <a:t>‹N›</a:t>
            </a:fld>
            <a:endParaRPr lang="it-IT"/>
          </a:p>
        </p:txBody>
      </p:sp>
    </p:spTree>
    <p:extLst>
      <p:ext uri="{BB962C8B-B14F-4D97-AF65-F5344CB8AC3E}">
        <p14:creationId xmlns:p14="http://schemas.microsoft.com/office/powerpoint/2010/main" val="920338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5BA6F72-A64C-12CC-96AA-51C3AFBA2700}"/>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8354599-22F7-F08F-E9BD-9C8C8ABA9990}"/>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3AECDAB-6BD7-31E0-380E-B5C5774BFDC3}"/>
              </a:ext>
            </a:extLst>
          </p:cNvPr>
          <p:cNvSpPr>
            <a:spLocks noGrp="1"/>
          </p:cNvSpPr>
          <p:nvPr>
            <p:ph type="dt" sz="half" idx="10"/>
          </p:nvPr>
        </p:nvSpPr>
        <p:spPr/>
        <p:txBody>
          <a:bodyPr/>
          <a:lstStyle/>
          <a:p>
            <a:fld id="{95EAA797-3DD2-4592-A3F5-496794D5A349}" type="datetimeFigureOut">
              <a:rPr lang="it-IT" smtClean="0"/>
              <a:t>10/11/2024</a:t>
            </a:fld>
            <a:endParaRPr lang="it-IT"/>
          </a:p>
        </p:txBody>
      </p:sp>
      <p:sp>
        <p:nvSpPr>
          <p:cNvPr id="5" name="Segnaposto piè di pagina 4">
            <a:extLst>
              <a:ext uri="{FF2B5EF4-FFF2-40B4-BE49-F238E27FC236}">
                <a16:creationId xmlns:a16="http://schemas.microsoft.com/office/drawing/2014/main" id="{5E00155B-4A91-C536-2071-5AF0A1F27DB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555A508-619E-CF07-CEE2-EE766F17BCA9}"/>
              </a:ext>
            </a:extLst>
          </p:cNvPr>
          <p:cNvSpPr>
            <a:spLocks noGrp="1"/>
          </p:cNvSpPr>
          <p:nvPr>
            <p:ph type="sldNum" sz="quarter" idx="12"/>
          </p:nvPr>
        </p:nvSpPr>
        <p:spPr/>
        <p:txBody>
          <a:bodyPr/>
          <a:lstStyle/>
          <a:p>
            <a:fld id="{EAA30F27-7F23-4A1C-B785-F774233739C1}" type="slidenum">
              <a:rPr lang="it-IT" smtClean="0"/>
              <a:t>‹N›</a:t>
            </a:fld>
            <a:endParaRPr lang="it-IT"/>
          </a:p>
        </p:txBody>
      </p:sp>
    </p:spTree>
    <p:extLst>
      <p:ext uri="{BB962C8B-B14F-4D97-AF65-F5344CB8AC3E}">
        <p14:creationId xmlns:p14="http://schemas.microsoft.com/office/powerpoint/2010/main" val="3423759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1990CB-C521-2257-C504-FDD501A1F05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CEFAF63-22E5-C383-F2EB-B5E4D17FAEB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BFC44F3-4E22-E78A-10AF-C0E049387EFE}"/>
              </a:ext>
            </a:extLst>
          </p:cNvPr>
          <p:cNvSpPr>
            <a:spLocks noGrp="1"/>
          </p:cNvSpPr>
          <p:nvPr>
            <p:ph type="dt" sz="half" idx="10"/>
          </p:nvPr>
        </p:nvSpPr>
        <p:spPr/>
        <p:txBody>
          <a:bodyPr/>
          <a:lstStyle/>
          <a:p>
            <a:fld id="{95EAA797-3DD2-4592-A3F5-496794D5A349}" type="datetimeFigureOut">
              <a:rPr lang="it-IT" smtClean="0"/>
              <a:t>10/11/2024</a:t>
            </a:fld>
            <a:endParaRPr lang="it-IT"/>
          </a:p>
        </p:txBody>
      </p:sp>
      <p:sp>
        <p:nvSpPr>
          <p:cNvPr id="5" name="Segnaposto piè di pagina 4">
            <a:extLst>
              <a:ext uri="{FF2B5EF4-FFF2-40B4-BE49-F238E27FC236}">
                <a16:creationId xmlns:a16="http://schemas.microsoft.com/office/drawing/2014/main" id="{AEEB4446-E5CC-4327-8F43-881F03D20B1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C112E78-CD8A-1D6D-3CEA-F76CA980F395}"/>
              </a:ext>
            </a:extLst>
          </p:cNvPr>
          <p:cNvSpPr>
            <a:spLocks noGrp="1"/>
          </p:cNvSpPr>
          <p:nvPr>
            <p:ph type="sldNum" sz="quarter" idx="12"/>
          </p:nvPr>
        </p:nvSpPr>
        <p:spPr/>
        <p:txBody>
          <a:bodyPr/>
          <a:lstStyle/>
          <a:p>
            <a:fld id="{EAA30F27-7F23-4A1C-B785-F774233739C1}" type="slidenum">
              <a:rPr lang="it-IT" smtClean="0"/>
              <a:t>‹N›</a:t>
            </a:fld>
            <a:endParaRPr lang="it-IT"/>
          </a:p>
        </p:txBody>
      </p:sp>
    </p:spTree>
    <p:extLst>
      <p:ext uri="{BB962C8B-B14F-4D97-AF65-F5344CB8AC3E}">
        <p14:creationId xmlns:p14="http://schemas.microsoft.com/office/powerpoint/2010/main" val="1042551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0980F4-34A6-0959-F34A-64357D5F819F}"/>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AAC6DAB0-2F2E-E095-1CA7-74313241C08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AF560731-E7F2-1684-737A-4FA7E4C07EDF}"/>
              </a:ext>
            </a:extLst>
          </p:cNvPr>
          <p:cNvSpPr>
            <a:spLocks noGrp="1"/>
          </p:cNvSpPr>
          <p:nvPr>
            <p:ph type="dt" sz="half" idx="10"/>
          </p:nvPr>
        </p:nvSpPr>
        <p:spPr/>
        <p:txBody>
          <a:bodyPr/>
          <a:lstStyle/>
          <a:p>
            <a:fld id="{95EAA797-3DD2-4592-A3F5-496794D5A349}" type="datetimeFigureOut">
              <a:rPr lang="it-IT" smtClean="0"/>
              <a:t>10/11/2024</a:t>
            </a:fld>
            <a:endParaRPr lang="it-IT"/>
          </a:p>
        </p:txBody>
      </p:sp>
      <p:sp>
        <p:nvSpPr>
          <p:cNvPr id="5" name="Segnaposto piè di pagina 4">
            <a:extLst>
              <a:ext uri="{FF2B5EF4-FFF2-40B4-BE49-F238E27FC236}">
                <a16:creationId xmlns:a16="http://schemas.microsoft.com/office/drawing/2014/main" id="{5D2DA6F3-313C-1AD0-C567-98535889286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D25752F-9EE0-511E-BDE5-C0F5E1870EDE}"/>
              </a:ext>
            </a:extLst>
          </p:cNvPr>
          <p:cNvSpPr>
            <a:spLocks noGrp="1"/>
          </p:cNvSpPr>
          <p:nvPr>
            <p:ph type="sldNum" sz="quarter" idx="12"/>
          </p:nvPr>
        </p:nvSpPr>
        <p:spPr/>
        <p:txBody>
          <a:bodyPr/>
          <a:lstStyle/>
          <a:p>
            <a:fld id="{EAA30F27-7F23-4A1C-B785-F774233739C1}" type="slidenum">
              <a:rPr lang="it-IT" smtClean="0"/>
              <a:t>‹N›</a:t>
            </a:fld>
            <a:endParaRPr lang="it-IT"/>
          </a:p>
        </p:txBody>
      </p:sp>
    </p:spTree>
    <p:extLst>
      <p:ext uri="{BB962C8B-B14F-4D97-AF65-F5344CB8AC3E}">
        <p14:creationId xmlns:p14="http://schemas.microsoft.com/office/powerpoint/2010/main" val="2277572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6B24D8-64E0-E765-A4D2-10ADB219EC0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53B0C43-7633-ACC3-FA06-A3C4E4DAE376}"/>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B82544D-58CD-589E-9F1F-E0D709324E43}"/>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D35B6929-322A-4834-B67D-D866C38904C8}"/>
              </a:ext>
            </a:extLst>
          </p:cNvPr>
          <p:cNvSpPr>
            <a:spLocks noGrp="1"/>
          </p:cNvSpPr>
          <p:nvPr>
            <p:ph type="dt" sz="half" idx="10"/>
          </p:nvPr>
        </p:nvSpPr>
        <p:spPr/>
        <p:txBody>
          <a:bodyPr/>
          <a:lstStyle/>
          <a:p>
            <a:fld id="{95EAA797-3DD2-4592-A3F5-496794D5A349}" type="datetimeFigureOut">
              <a:rPr lang="it-IT" smtClean="0"/>
              <a:t>10/11/2024</a:t>
            </a:fld>
            <a:endParaRPr lang="it-IT"/>
          </a:p>
        </p:txBody>
      </p:sp>
      <p:sp>
        <p:nvSpPr>
          <p:cNvPr id="6" name="Segnaposto piè di pagina 5">
            <a:extLst>
              <a:ext uri="{FF2B5EF4-FFF2-40B4-BE49-F238E27FC236}">
                <a16:creationId xmlns:a16="http://schemas.microsoft.com/office/drawing/2014/main" id="{AC967E69-E294-0F82-11A8-56435425D5C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F8DEB3C-8A57-3FFC-3AC6-60F26CE5F431}"/>
              </a:ext>
            </a:extLst>
          </p:cNvPr>
          <p:cNvSpPr>
            <a:spLocks noGrp="1"/>
          </p:cNvSpPr>
          <p:nvPr>
            <p:ph type="sldNum" sz="quarter" idx="12"/>
          </p:nvPr>
        </p:nvSpPr>
        <p:spPr/>
        <p:txBody>
          <a:bodyPr/>
          <a:lstStyle/>
          <a:p>
            <a:fld id="{EAA30F27-7F23-4A1C-B785-F774233739C1}" type="slidenum">
              <a:rPr lang="it-IT" smtClean="0"/>
              <a:t>‹N›</a:t>
            </a:fld>
            <a:endParaRPr lang="it-IT"/>
          </a:p>
        </p:txBody>
      </p:sp>
    </p:spTree>
    <p:extLst>
      <p:ext uri="{BB962C8B-B14F-4D97-AF65-F5344CB8AC3E}">
        <p14:creationId xmlns:p14="http://schemas.microsoft.com/office/powerpoint/2010/main" val="3419283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723142-656B-4CA7-09C3-A22E3BEE7A6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C2CD90B-3902-3756-C8B5-19C1F67138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8721A46-D0FA-061B-0028-512341907E3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F8FE249E-81D0-11FD-9542-D97CB7A694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C68F728-8D3B-8794-F37E-74E46D6956F7}"/>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C596CC81-0BA2-C1C7-0CCB-663FA197C2A3}"/>
              </a:ext>
            </a:extLst>
          </p:cNvPr>
          <p:cNvSpPr>
            <a:spLocks noGrp="1"/>
          </p:cNvSpPr>
          <p:nvPr>
            <p:ph type="dt" sz="half" idx="10"/>
          </p:nvPr>
        </p:nvSpPr>
        <p:spPr/>
        <p:txBody>
          <a:bodyPr/>
          <a:lstStyle/>
          <a:p>
            <a:fld id="{95EAA797-3DD2-4592-A3F5-496794D5A349}" type="datetimeFigureOut">
              <a:rPr lang="it-IT" smtClean="0"/>
              <a:t>10/11/2024</a:t>
            </a:fld>
            <a:endParaRPr lang="it-IT"/>
          </a:p>
        </p:txBody>
      </p:sp>
      <p:sp>
        <p:nvSpPr>
          <p:cNvPr id="8" name="Segnaposto piè di pagina 7">
            <a:extLst>
              <a:ext uri="{FF2B5EF4-FFF2-40B4-BE49-F238E27FC236}">
                <a16:creationId xmlns:a16="http://schemas.microsoft.com/office/drawing/2014/main" id="{747584F9-616E-64E2-3D3B-8ADCFDDC300F}"/>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D2CDFDC0-568F-9D47-86CB-31FFBDE56789}"/>
              </a:ext>
            </a:extLst>
          </p:cNvPr>
          <p:cNvSpPr>
            <a:spLocks noGrp="1"/>
          </p:cNvSpPr>
          <p:nvPr>
            <p:ph type="sldNum" sz="quarter" idx="12"/>
          </p:nvPr>
        </p:nvSpPr>
        <p:spPr/>
        <p:txBody>
          <a:bodyPr/>
          <a:lstStyle/>
          <a:p>
            <a:fld id="{EAA30F27-7F23-4A1C-B785-F774233739C1}" type="slidenum">
              <a:rPr lang="it-IT" smtClean="0"/>
              <a:t>‹N›</a:t>
            </a:fld>
            <a:endParaRPr lang="it-IT"/>
          </a:p>
        </p:txBody>
      </p:sp>
    </p:spTree>
    <p:extLst>
      <p:ext uri="{BB962C8B-B14F-4D97-AF65-F5344CB8AC3E}">
        <p14:creationId xmlns:p14="http://schemas.microsoft.com/office/powerpoint/2010/main" val="3065374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6DB891-336F-DEB5-1CC4-0A56C83E2A3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9C7C53E8-BC27-6965-6F8C-DBD72AC74A42}"/>
              </a:ext>
            </a:extLst>
          </p:cNvPr>
          <p:cNvSpPr>
            <a:spLocks noGrp="1"/>
          </p:cNvSpPr>
          <p:nvPr>
            <p:ph type="dt" sz="half" idx="10"/>
          </p:nvPr>
        </p:nvSpPr>
        <p:spPr/>
        <p:txBody>
          <a:bodyPr/>
          <a:lstStyle/>
          <a:p>
            <a:fld id="{95EAA797-3DD2-4592-A3F5-496794D5A349}" type="datetimeFigureOut">
              <a:rPr lang="it-IT" smtClean="0"/>
              <a:t>10/11/2024</a:t>
            </a:fld>
            <a:endParaRPr lang="it-IT"/>
          </a:p>
        </p:txBody>
      </p:sp>
      <p:sp>
        <p:nvSpPr>
          <p:cNvPr id="4" name="Segnaposto piè di pagina 3">
            <a:extLst>
              <a:ext uri="{FF2B5EF4-FFF2-40B4-BE49-F238E27FC236}">
                <a16:creationId xmlns:a16="http://schemas.microsoft.com/office/drawing/2014/main" id="{195015C0-C59C-7DD3-45A4-F30EB0110368}"/>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5C0F067F-069F-466B-AFAA-24403191A642}"/>
              </a:ext>
            </a:extLst>
          </p:cNvPr>
          <p:cNvSpPr>
            <a:spLocks noGrp="1"/>
          </p:cNvSpPr>
          <p:nvPr>
            <p:ph type="sldNum" sz="quarter" idx="12"/>
          </p:nvPr>
        </p:nvSpPr>
        <p:spPr/>
        <p:txBody>
          <a:bodyPr/>
          <a:lstStyle/>
          <a:p>
            <a:fld id="{EAA30F27-7F23-4A1C-B785-F774233739C1}" type="slidenum">
              <a:rPr lang="it-IT" smtClean="0"/>
              <a:t>‹N›</a:t>
            </a:fld>
            <a:endParaRPr lang="it-IT"/>
          </a:p>
        </p:txBody>
      </p:sp>
    </p:spTree>
    <p:extLst>
      <p:ext uri="{BB962C8B-B14F-4D97-AF65-F5344CB8AC3E}">
        <p14:creationId xmlns:p14="http://schemas.microsoft.com/office/powerpoint/2010/main" val="94747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6D185D4D-3B29-49FF-019D-51B2D0C0BB85}"/>
              </a:ext>
            </a:extLst>
          </p:cNvPr>
          <p:cNvSpPr>
            <a:spLocks noGrp="1"/>
          </p:cNvSpPr>
          <p:nvPr>
            <p:ph type="dt" sz="half" idx="10"/>
          </p:nvPr>
        </p:nvSpPr>
        <p:spPr/>
        <p:txBody>
          <a:bodyPr/>
          <a:lstStyle/>
          <a:p>
            <a:fld id="{95EAA797-3DD2-4592-A3F5-496794D5A349}" type="datetimeFigureOut">
              <a:rPr lang="it-IT" smtClean="0"/>
              <a:t>10/11/2024</a:t>
            </a:fld>
            <a:endParaRPr lang="it-IT"/>
          </a:p>
        </p:txBody>
      </p:sp>
      <p:sp>
        <p:nvSpPr>
          <p:cNvPr id="3" name="Segnaposto piè di pagina 2">
            <a:extLst>
              <a:ext uri="{FF2B5EF4-FFF2-40B4-BE49-F238E27FC236}">
                <a16:creationId xmlns:a16="http://schemas.microsoft.com/office/drawing/2014/main" id="{038203BB-FF94-21CF-F71E-5A68ADDA248E}"/>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2A2CA73-E128-4116-C557-E7419D042691}"/>
              </a:ext>
            </a:extLst>
          </p:cNvPr>
          <p:cNvSpPr>
            <a:spLocks noGrp="1"/>
          </p:cNvSpPr>
          <p:nvPr>
            <p:ph type="sldNum" sz="quarter" idx="12"/>
          </p:nvPr>
        </p:nvSpPr>
        <p:spPr/>
        <p:txBody>
          <a:bodyPr/>
          <a:lstStyle/>
          <a:p>
            <a:fld id="{EAA30F27-7F23-4A1C-B785-F774233739C1}" type="slidenum">
              <a:rPr lang="it-IT" smtClean="0"/>
              <a:t>‹N›</a:t>
            </a:fld>
            <a:endParaRPr lang="it-IT"/>
          </a:p>
        </p:txBody>
      </p:sp>
    </p:spTree>
    <p:extLst>
      <p:ext uri="{BB962C8B-B14F-4D97-AF65-F5344CB8AC3E}">
        <p14:creationId xmlns:p14="http://schemas.microsoft.com/office/powerpoint/2010/main" val="2226206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8244A1-840E-1E06-433B-82BE6A1A69B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924C6E9-EC7A-B835-7970-D8A09F05A9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CE64A51D-E5AB-62A0-9DFD-308CBE404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563280C-9C07-5C0F-E67D-A9224C646B04}"/>
              </a:ext>
            </a:extLst>
          </p:cNvPr>
          <p:cNvSpPr>
            <a:spLocks noGrp="1"/>
          </p:cNvSpPr>
          <p:nvPr>
            <p:ph type="dt" sz="half" idx="10"/>
          </p:nvPr>
        </p:nvSpPr>
        <p:spPr/>
        <p:txBody>
          <a:bodyPr/>
          <a:lstStyle/>
          <a:p>
            <a:fld id="{95EAA797-3DD2-4592-A3F5-496794D5A349}" type="datetimeFigureOut">
              <a:rPr lang="it-IT" smtClean="0"/>
              <a:t>10/11/2024</a:t>
            </a:fld>
            <a:endParaRPr lang="it-IT"/>
          </a:p>
        </p:txBody>
      </p:sp>
      <p:sp>
        <p:nvSpPr>
          <p:cNvPr id="6" name="Segnaposto piè di pagina 5">
            <a:extLst>
              <a:ext uri="{FF2B5EF4-FFF2-40B4-BE49-F238E27FC236}">
                <a16:creationId xmlns:a16="http://schemas.microsoft.com/office/drawing/2014/main" id="{166A509A-B6AA-3666-6552-E00A4CF0C21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18956C2-D7DD-DA28-50CC-0D2D31E4D4F3}"/>
              </a:ext>
            </a:extLst>
          </p:cNvPr>
          <p:cNvSpPr>
            <a:spLocks noGrp="1"/>
          </p:cNvSpPr>
          <p:nvPr>
            <p:ph type="sldNum" sz="quarter" idx="12"/>
          </p:nvPr>
        </p:nvSpPr>
        <p:spPr/>
        <p:txBody>
          <a:bodyPr/>
          <a:lstStyle/>
          <a:p>
            <a:fld id="{EAA30F27-7F23-4A1C-B785-F774233739C1}" type="slidenum">
              <a:rPr lang="it-IT" smtClean="0"/>
              <a:t>‹N›</a:t>
            </a:fld>
            <a:endParaRPr lang="it-IT"/>
          </a:p>
        </p:txBody>
      </p:sp>
    </p:spTree>
    <p:extLst>
      <p:ext uri="{BB962C8B-B14F-4D97-AF65-F5344CB8AC3E}">
        <p14:creationId xmlns:p14="http://schemas.microsoft.com/office/powerpoint/2010/main" val="3453269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DB097D-BF35-49A2-2DDE-2F37686C5CC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EFAB393D-171C-9226-1E6D-7115F4C32D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D29AB1D1-42BD-42C9-5384-9336DFA8E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50B380B-CFFB-ED02-8FC9-11B6FFF85CEE}"/>
              </a:ext>
            </a:extLst>
          </p:cNvPr>
          <p:cNvSpPr>
            <a:spLocks noGrp="1"/>
          </p:cNvSpPr>
          <p:nvPr>
            <p:ph type="dt" sz="half" idx="10"/>
          </p:nvPr>
        </p:nvSpPr>
        <p:spPr/>
        <p:txBody>
          <a:bodyPr/>
          <a:lstStyle/>
          <a:p>
            <a:fld id="{95EAA797-3DD2-4592-A3F5-496794D5A349}" type="datetimeFigureOut">
              <a:rPr lang="it-IT" smtClean="0"/>
              <a:t>10/11/2024</a:t>
            </a:fld>
            <a:endParaRPr lang="it-IT"/>
          </a:p>
        </p:txBody>
      </p:sp>
      <p:sp>
        <p:nvSpPr>
          <p:cNvPr id="6" name="Segnaposto piè di pagina 5">
            <a:extLst>
              <a:ext uri="{FF2B5EF4-FFF2-40B4-BE49-F238E27FC236}">
                <a16:creationId xmlns:a16="http://schemas.microsoft.com/office/drawing/2014/main" id="{6CFF503B-3E80-304A-F042-4D660642CC1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6369B50-EF72-1D22-571D-069B5CEE954D}"/>
              </a:ext>
            </a:extLst>
          </p:cNvPr>
          <p:cNvSpPr>
            <a:spLocks noGrp="1"/>
          </p:cNvSpPr>
          <p:nvPr>
            <p:ph type="sldNum" sz="quarter" idx="12"/>
          </p:nvPr>
        </p:nvSpPr>
        <p:spPr/>
        <p:txBody>
          <a:bodyPr/>
          <a:lstStyle/>
          <a:p>
            <a:fld id="{EAA30F27-7F23-4A1C-B785-F774233739C1}" type="slidenum">
              <a:rPr lang="it-IT" smtClean="0"/>
              <a:t>‹N›</a:t>
            </a:fld>
            <a:endParaRPr lang="it-IT"/>
          </a:p>
        </p:txBody>
      </p:sp>
    </p:spTree>
    <p:extLst>
      <p:ext uri="{BB962C8B-B14F-4D97-AF65-F5344CB8AC3E}">
        <p14:creationId xmlns:p14="http://schemas.microsoft.com/office/powerpoint/2010/main" val="1379725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2D0AFAB-A030-B381-52DC-5639C36859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EE022BD-CD5C-75BA-1D64-A2077F1944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653197D-0A00-1368-EC7E-30F7E4248C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5EAA797-3DD2-4592-A3F5-496794D5A349}" type="datetimeFigureOut">
              <a:rPr lang="it-IT" smtClean="0"/>
              <a:t>10/11/2024</a:t>
            </a:fld>
            <a:endParaRPr lang="it-IT"/>
          </a:p>
        </p:txBody>
      </p:sp>
      <p:sp>
        <p:nvSpPr>
          <p:cNvPr id="5" name="Segnaposto piè di pagina 4">
            <a:extLst>
              <a:ext uri="{FF2B5EF4-FFF2-40B4-BE49-F238E27FC236}">
                <a16:creationId xmlns:a16="http://schemas.microsoft.com/office/drawing/2014/main" id="{41730F4C-B3B5-41ED-9EF9-FC03B55A26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E646D999-C50F-BE7D-8878-9B8D7F1126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AA30F27-7F23-4A1C-B785-F774233739C1}" type="slidenum">
              <a:rPr lang="it-IT" smtClean="0"/>
              <a:t>‹N›</a:t>
            </a:fld>
            <a:endParaRPr lang="it-IT"/>
          </a:p>
        </p:txBody>
      </p:sp>
    </p:spTree>
    <p:extLst>
      <p:ext uri="{BB962C8B-B14F-4D97-AF65-F5344CB8AC3E}">
        <p14:creationId xmlns:p14="http://schemas.microsoft.com/office/powerpoint/2010/main" val="2917083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F841E-1BF0-8BC2-E9CF-56E0D1AA081C}"/>
            </a:ext>
          </a:extLst>
        </p:cNvPr>
        <p:cNvGrpSpPr/>
        <p:nvPr/>
      </p:nvGrpSpPr>
      <p:grpSpPr>
        <a:xfrm>
          <a:off x="0" y="0"/>
          <a:ext cx="0" cy="0"/>
          <a:chOff x="0" y="0"/>
          <a:chExt cx="0" cy="0"/>
        </a:xfrm>
      </p:grpSpPr>
      <p:graphicFrame>
        <p:nvGraphicFramePr>
          <p:cNvPr id="2" name="Tabella 1">
            <a:extLst>
              <a:ext uri="{FF2B5EF4-FFF2-40B4-BE49-F238E27FC236}">
                <a16:creationId xmlns:a16="http://schemas.microsoft.com/office/drawing/2014/main" id="{1373F8E7-28AD-7AD4-8D64-9C1237B29B4D}"/>
              </a:ext>
            </a:extLst>
          </p:cNvPr>
          <p:cNvGraphicFramePr>
            <a:graphicFrameLocks noGrp="1"/>
          </p:cNvGraphicFramePr>
          <p:nvPr>
            <p:extLst>
              <p:ext uri="{D42A27DB-BD31-4B8C-83A1-F6EECF244321}">
                <p14:modId xmlns:p14="http://schemas.microsoft.com/office/powerpoint/2010/main" val="184412759"/>
              </p:ext>
            </p:extLst>
          </p:nvPr>
        </p:nvGraphicFramePr>
        <p:xfrm>
          <a:off x="1718234" y="1480969"/>
          <a:ext cx="8127996" cy="3337560"/>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18980002"/>
                    </a:ext>
                  </a:extLst>
                </a:gridCol>
                <a:gridCol w="677333">
                  <a:extLst>
                    <a:ext uri="{9D8B030D-6E8A-4147-A177-3AD203B41FA5}">
                      <a16:colId xmlns:a16="http://schemas.microsoft.com/office/drawing/2014/main" val="2781296821"/>
                    </a:ext>
                  </a:extLst>
                </a:gridCol>
                <a:gridCol w="677333">
                  <a:extLst>
                    <a:ext uri="{9D8B030D-6E8A-4147-A177-3AD203B41FA5}">
                      <a16:colId xmlns:a16="http://schemas.microsoft.com/office/drawing/2014/main" val="2213335197"/>
                    </a:ext>
                  </a:extLst>
                </a:gridCol>
                <a:gridCol w="677333">
                  <a:extLst>
                    <a:ext uri="{9D8B030D-6E8A-4147-A177-3AD203B41FA5}">
                      <a16:colId xmlns:a16="http://schemas.microsoft.com/office/drawing/2014/main" val="3270390000"/>
                    </a:ext>
                  </a:extLst>
                </a:gridCol>
                <a:gridCol w="677333">
                  <a:extLst>
                    <a:ext uri="{9D8B030D-6E8A-4147-A177-3AD203B41FA5}">
                      <a16:colId xmlns:a16="http://schemas.microsoft.com/office/drawing/2014/main" val="3756589312"/>
                    </a:ext>
                  </a:extLst>
                </a:gridCol>
                <a:gridCol w="677333">
                  <a:extLst>
                    <a:ext uri="{9D8B030D-6E8A-4147-A177-3AD203B41FA5}">
                      <a16:colId xmlns:a16="http://schemas.microsoft.com/office/drawing/2014/main" val="3073156336"/>
                    </a:ext>
                  </a:extLst>
                </a:gridCol>
                <a:gridCol w="677333">
                  <a:extLst>
                    <a:ext uri="{9D8B030D-6E8A-4147-A177-3AD203B41FA5}">
                      <a16:colId xmlns:a16="http://schemas.microsoft.com/office/drawing/2014/main" val="3732362068"/>
                    </a:ext>
                  </a:extLst>
                </a:gridCol>
                <a:gridCol w="677333">
                  <a:extLst>
                    <a:ext uri="{9D8B030D-6E8A-4147-A177-3AD203B41FA5}">
                      <a16:colId xmlns:a16="http://schemas.microsoft.com/office/drawing/2014/main" val="1544821450"/>
                    </a:ext>
                  </a:extLst>
                </a:gridCol>
                <a:gridCol w="677333">
                  <a:extLst>
                    <a:ext uri="{9D8B030D-6E8A-4147-A177-3AD203B41FA5}">
                      <a16:colId xmlns:a16="http://schemas.microsoft.com/office/drawing/2014/main" val="1790747278"/>
                    </a:ext>
                  </a:extLst>
                </a:gridCol>
                <a:gridCol w="677333">
                  <a:extLst>
                    <a:ext uri="{9D8B030D-6E8A-4147-A177-3AD203B41FA5}">
                      <a16:colId xmlns:a16="http://schemas.microsoft.com/office/drawing/2014/main" val="2700851212"/>
                    </a:ext>
                  </a:extLst>
                </a:gridCol>
                <a:gridCol w="677333">
                  <a:extLst>
                    <a:ext uri="{9D8B030D-6E8A-4147-A177-3AD203B41FA5}">
                      <a16:colId xmlns:a16="http://schemas.microsoft.com/office/drawing/2014/main" val="3122432208"/>
                    </a:ext>
                  </a:extLst>
                </a:gridCol>
                <a:gridCol w="677333">
                  <a:extLst>
                    <a:ext uri="{9D8B030D-6E8A-4147-A177-3AD203B41FA5}">
                      <a16:colId xmlns:a16="http://schemas.microsoft.com/office/drawing/2014/main" val="2800409158"/>
                    </a:ext>
                  </a:extLst>
                </a:gridCol>
              </a:tblGrid>
              <a:tr h="370840">
                <a:tc>
                  <a:txBody>
                    <a:bodyPr/>
                    <a:lstStyle/>
                    <a:p>
                      <a:r>
                        <a:rPr lang="en-US">
                          <a:solidFill>
                            <a:schemeClr val="bg1"/>
                          </a:solidFill>
                        </a:rPr>
                        <a:t>0,1</a:t>
                      </a:r>
                      <a:endParaRPr lang="it-IT" dirty="0">
                        <a:solidFill>
                          <a:schemeClr val="bg1"/>
                        </a:solidFill>
                      </a:endParaRPr>
                    </a:p>
                  </a:txBody>
                  <a:tcPr>
                    <a:solidFill>
                      <a:srgbClr val="FFC000"/>
                    </a:solidFill>
                  </a:tcPr>
                </a:tc>
                <a:tc>
                  <a:txBody>
                    <a:bodyPr/>
                    <a:lstStyle/>
                    <a:p>
                      <a:r>
                        <a:rPr lang="en-US"/>
                        <a:t>0,2</a:t>
                      </a:r>
                      <a:endParaRPr lang="it-IT" dirty="0"/>
                    </a:p>
                  </a:txBody>
                  <a:tcPr>
                    <a:solidFill>
                      <a:srgbClr val="FFC000"/>
                    </a:solidFill>
                  </a:tcPr>
                </a:tc>
                <a:tc>
                  <a:txBody>
                    <a:bodyPr/>
                    <a:lstStyle/>
                    <a:p>
                      <a:r>
                        <a:rPr lang="en-US"/>
                        <a:t>0,3</a:t>
                      </a:r>
                      <a:endParaRPr lang="it-IT" dirty="0"/>
                    </a:p>
                  </a:txBody>
                  <a:tcPr>
                    <a:solidFill>
                      <a:srgbClr val="FFC000"/>
                    </a:solidFill>
                  </a:tcPr>
                </a:tc>
                <a:tc>
                  <a:txBody>
                    <a:bodyPr/>
                    <a:lstStyle/>
                    <a:p>
                      <a:r>
                        <a:rPr lang="en-US"/>
                        <a:t>0,4</a:t>
                      </a:r>
                      <a:endParaRPr lang="it-IT" dirty="0"/>
                    </a:p>
                  </a:txBody>
                  <a:tcPr>
                    <a:solidFill>
                      <a:srgbClr val="FFC000"/>
                    </a:solidFill>
                  </a:tcPr>
                </a:tc>
                <a:tc>
                  <a:txBody>
                    <a:bodyPr/>
                    <a:lstStyle/>
                    <a:p>
                      <a:r>
                        <a:rPr lang="en-US"/>
                        <a:t>0,5</a:t>
                      </a:r>
                      <a:endParaRPr lang="it-IT" dirty="0"/>
                    </a:p>
                  </a:txBody>
                  <a:tcPr>
                    <a:solidFill>
                      <a:schemeClr val="accent2"/>
                    </a:solidFill>
                  </a:tcPr>
                </a:tc>
                <a:tc>
                  <a:txBody>
                    <a:bodyPr/>
                    <a:lstStyle/>
                    <a:p>
                      <a:r>
                        <a:rPr lang="en-US"/>
                        <a:t>0,6</a:t>
                      </a:r>
                      <a:endParaRPr lang="it-IT" dirty="0"/>
                    </a:p>
                  </a:txBody>
                  <a:tcPr>
                    <a:solidFill>
                      <a:schemeClr val="accent2"/>
                    </a:solidFill>
                  </a:tcPr>
                </a:tc>
                <a:tc>
                  <a:txBody>
                    <a:bodyPr/>
                    <a:lstStyle/>
                    <a:p>
                      <a:r>
                        <a:rPr lang="en-US"/>
                        <a:t>0,7</a:t>
                      </a:r>
                      <a:endParaRPr lang="it-IT" dirty="0"/>
                    </a:p>
                  </a:txBody>
                  <a:tcPr>
                    <a:solidFill>
                      <a:schemeClr val="accent2"/>
                    </a:solidFill>
                  </a:tcPr>
                </a:tc>
                <a:tc>
                  <a:txBody>
                    <a:bodyPr/>
                    <a:lstStyle/>
                    <a:p>
                      <a:r>
                        <a:rPr lang="en-US"/>
                        <a:t>0,8</a:t>
                      </a:r>
                      <a:endParaRPr lang="it-IT" dirty="0"/>
                    </a:p>
                  </a:txBody>
                  <a:tcPr>
                    <a:solidFill>
                      <a:schemeClr val="accent2"/>
                    </a:solidFill>
                  </a:tcPr>
                </a:tc>
                <a:tc>
                  <a:txBody>
                    <a:bodyPr/>
                    <a:lstStyle/>
                    <a:p>
                      <a:r>
                        <a:rPr lang="en-US"/>
                        <a:t>0,9</a:t>
                      </a:r>
                      <a:endParaRPr lang="it-IT" dirty="0"/>
                    </a:p>
                  </a:txBody>
                  <a:tcPr>
                    <a:solidFill>
                      <a:srgbClr val="FFC000"/>
                    </a:solidFill>
                  </a:tcPr>
                </a:tc>
                <a:tc>
                  <a:txBody>
                    <a:bodyPr/>
                    <a:lstStyle/>
                    <a:p>
                      <a:r>
                        <a:rPr lang="en-US"/>
                        <a:t>0,10</a:t>
                      </a:r>
                      <a:endParaRPr lang="it-IT" dirty="0"/>
                    </a:p>
                  </a:txBody>
                  <a:tcPr>
                    <a:solidFill>
                      <a:srgbClr val="FFC000"/>
                    </a:solidFill>
                  </a:tcPr>
                </a:tc>
                <a:tc>
                  <a:txBody>
                    <a:bodyPr/>
                    <a:lstStyle/>
                    <a:p>
                      <a:r>
                        <a:rPr lang="en-US"/>
                        <a:t>0,11</a:t>
                      </a:r>
                      <a:endParaRPr lang="it-IT" dirty="0"/>
                    </a:p>
                  </a:txBody>
                  <a:tcPr>
                    <a:solidFill>
                      <a:srgbClr val="FFC000"/>
                    </a:solidFill>
                  </a:tcPr>
                </a:tc>
                <a:tc>
                  <a:txBody>
                    <a:bodyPr/>
                    <a:lstStyle/>
                    <a:p>
                      <a:r>
                        <a:rPr lang="en-US"/>
                        <a:t>0,12</a:t>
                      </a:r>
                      <a:endParaRPr lang="it-IT" dirty="0"/>
                    </a:p>
                  </a:txBody>
                  <a:tcPr>
                    <a:solidFill>
                      <a:srgbClr val="FFC000"/>
                    </a:solidFill>
                  </a:tcPr>
                </a:tc>
                <a:extLst>
                  <a:ext uri="{0D108BD9-81ED-4DB2-BD59-A6C34878D82A}">
                    <a16:rowId xmlns:a16="http://schemas.microsoft.com/office/drawing/2014/main" val="3425807632"/>
                  </a:ext>
                </a:extLst>
              </a:tr>
              <a:tr h="370840">
                <a:tc>
                  <a:txBody>
                    <a:bodyPr/>
                    <a:lstStyle/>
                    <a:p>
                      <a:r>
                        <a:rPr lang="en-US">
                          <a:solidFill>
                            <a:schemeClr val="bg1"/>
                          </a:solidFill>
                        </a:rPr>
                        <a:t>1,1</a:t>
                      </a:r>
                      <a:endParaRPr lang="it-IT" dirty="0">
                        <a:solidFill>
                          <a:schemeClr val="bg1"/>
                        </a:solidFill>
                      </a:endParaRPr>
                    </a:p>
                  </a:txBody>
                  <a:tcPr>
                    <a:solidFill>
                      <a:schemeClr val="accent2"/>
                    </a:solidFill>
                  </a:tcPr>
                </a:tc>
                <a:tc>
                  <a:txBody>
                    <a:bodyPr/>
                    <a:lstStyle/>
                    <a:p>
                      <a:r>
                        <a:rPr lang="en-US">
                          <a:solidFill>
                            <a:schemeClr val="bg1"/>
                          </a:solidFill>
                        </a:rPr>
                        <a:t>1,2</a:t>
                      </a:r>
                      <a:endParaRPr lang="it-IT" dirty="0">
                        <a:solidFill>
                          <a:schemeClr val="bg1"/>
                        </a:solidFill>
                      </a:endParaRPr>
                    </a:p>
                  </a:txBody>
                  <a:tcPr>
                    <a:solidFill>
                      <a:schemeClr val="accent2"/>
                    </a:solidFill>
                  </a:tcPr>
                </a:tc>
                <a:tc>
                  <a:txBody>
                    <a:bodyPr/>
                    <a:lstStyle/>
                    <a:p>
                      <a:r>
                        <a:rPr lang="en-US">
                          <a:solidFill>
                            <a:schemeClr val="bg1"/>
                          </a:solidFill>
                        </a:rPr>
                        <a:t>1,3</a:t>
                      </a:r>
                      <a:endParaRPr lang="it-IT" dirty="0">
                        <a:solidFill>
                          <a:schemeClr val="bg1"/>
                        </a:solidFill>
                      </a:endParaRPr>
                    </a:p>
                  </a:txBody>
                  <a:tcPr>
                    <a:solidFill>
                      <a:schemeClr val="accent2"/>
                    </a:solidFill>
                  </a:tcPr>
                </a:tc>
                <a:tc>
                  <a:txBody>
                    <a:bodyPr/>
                    <a:lstStyle/>
                    <a:p>
                      <a:r>
                        <a:rPr lang="en-US">
                          <a:solidFill>
                            <a:schemeClr val="bg1"/>
                          </a:solidFill>
                        </a:rPr>
                        <a:t>1,4</a:t>
                      </a:r>
                      <a:endParaRPr lang="it-IT" dirty="0">
                        <a:solidFill>
                          <a:schemeClr val="bg1"/>
                        </a:solidFill>
                      </a:endParaRPr>
                    </a:p>
                  </a:txBody>
                  <a:tcPr>
                    <a:solidFill>
                      <a:schemeClr val="accent2"/>
                    </a:solidFill>
                  </a:tcPr>
                </a:tc>
                <a:tc>
                  <a:txBody>
                    <a:bodyPr/>
                    <a:lstStyle/>
                    <a:p>
                      <a:r>
                        <a:rPr lang="en-US">
                          <a:solidFill>
                            <a:schemeClr val="bg1"/>
                          </a:solidFill>
                        </a:rPr>
                        <a:t>1,5</a:t>
                      </a:r>
                      <a:endParaRPr lang="it-IT" dirty="0">
                        <a:solidFill>
                          <a:schemeClr val="bg1"/>
                        </a:solidFill>
                      </a:endParaRPr>
                    </a:p>
                  </a:txBody>
                  <a:tcPr>
                    <a:solidFill>
                      <a:srgbClr val="FFC000"/>
                    </a:solidFill>
                  </a:tcPr>
                </a:tc>
                <a:tc>
                  <a:txBody>
                    <a:bodyPr/>
                    <a:lstStyle/>
                    <a:p>
                      <a:r>
                        <a:rPr lang="en-US">
                          <a:solidFill>
                            <a:schemeClr val="bg1"/>
                          </a:solidFill>
                        </a:rPr>
                        <a:t>1,6</a:t>
                      </a:r>
                      <a:endParaRPr lang="it-IT" dirty="0">
                        <a:solidFill>
                          <a:schemeClr val="bg1"/>
                        </a:solidFill>
                      </a:endParaRPr>
                    </a:p>
                  </a:txBody>
                  <a:tcPr>
                    <a:solidFill>
                      <a:srgbClr val="FFC000"/>
                    </a:solidFill>
                  </a:tcPr>
                </a:tc>
                <a:tc>
                  <a:txBody>
                    <a:bodyPr/>
                    <a:lstStyle/>
                    <a:p>
                      <a:r>
                        <a:rPr lang="en-US">
                          <a:solidFill>
                            <a:schemeClr val="bg1"/>
                          </a:solidFill>
                        </a:rPr>
                        <a:t>1,7</a:t>
                      </a:r>
                      <a:endParaRPr lang="it-IT" dirty="0">
                        <a:solidFill>
                          <a:schemeClr val="bg1"/>
                        </a:solidFill>
                      </a:endParaRPr>
                    </a:p>
                  </a:txBody>
                  <a:tcPr>
                    <a:solidFill>
                      <a:srgbClr val="FFC000"/>
                    </a:solidFill>
                  </a:tcPr>
                </a:tc>
                <a:tc>
                  <a:txBody>
                    <a:bodyPr/>
                    <a:lstStyle/>
                    <a:p>
                      <a:r>
                        <a:rPr lang="en-US">
                          <a:solidFill>
                            <a:schemeClr val="bg1"/>
                          </a:solidFill>
                        </a:rPr>
                        <a:t>1,8</a:t>
                      </a:r>
                      <a:endParaRPr lang="it-IT" dirty="0">
                        <a:solidFill>
                          <a:schemeClr val="bg1"/>
                        </a:solidFill>
                      </a:endParaRPr>
                    </a:p>
                  </a:txBody>
                  <a:tcPr>
                    <a:solidFill>
                      <a:srgbClr val="FFC000"/>
                    </a:solidFill>
                  </a:tcPr>
                </a:tc>
                <a:tc>
                  <a:txBody>
                    <a:bodyPr/>
                    <a:lstStyle/>
                    <a:p>
                      <a:r>
                        <a:rPr lang="en-US">
                          <a:solidFill>
                            <a:schemeClr val="bg1"/>
                          </a:solidFill>
                        </a:rPr>
                        <a:t>1,9</a:t>
                      </a:r>
                      <a:endParaRPr lang="it-IT" dirty="0">
                        <a:solidFill>
                          <a:schemeClr val="bg1"/>
                        </a:solidFill>
                      </a:endParaRPr>
                    </a:p>
                  </a:txBody>
                  <a:tcPr>
                    <a:solidFill>
                      <a:schemeClr val="accent2"/>
                    </a:solidFill>
                  </a:tcPr>
                </a:tc>
                <a:tc>
                  <a:txBody>
                    <a:bodyPr/>
                    <a:lstStyle/>
                    <a:p>
                      <a:r>
                        <a:rPr lang="en-US">
                          <a:solidFill>
                            <a:schemeClr val="bg1"/>
                          </a:solidFill>
                        </a:rPr>
                        <a:t>1,10</a:t>
                      </a:r>
                      <a:endParaRPr lang="it-IT" dirty="0">
                        <a:solidFill>
                          <a:schemeClr val="bg1"/>
                        </a:solidFill>
                      </a:endParaRPr>
                    </a:p>
                  </a:txBody>
                  <a:tcPr>
                    <a:solidFill>
                      <a:schemeClr val="accent2"/>
                    </a:solidFill>
                  </a:tcPr>
                </a:tc>
                <a:tc>
                  <a:txBody>
                    <a:bodyPr/>
                    <a:lstStyle/>
                    <a:p>
                      <a:r>
                        <a:rPr lang="en-US">
                          <a:solidFill>
                            <a:schemeClr val="bg1"/>
                          </a:solidFill>
                        </a:rPr>
                        <a:t>1,11</a:t>
                      </a:r>
                      <a:endParaRPr lang="it-IT" dirty="0">
                        <a:solidFill>
                          <a:schemeClr val="bg1"/>
                        </a:solidFill>
                      </a:endParaRPr>
                    </a:p>
                  </a:txBody>
                  <a:tcPr>
                    <a:solidFill>
                      <a:schemeClr val="accent2"/>
                    </a:solidFill>
                  </a:tcPr>
                </a:tc>
                <a:tc>
                  <a:txBody>
                    <a:bodyPr/>
                    <a:lstStyle/>
                    <a:p>
                      <a:r>
                        <a:rPr lang="en-US">
                          <a:solidFill>
                            <a:schemeClr val="bg1"/>
                          </a:solidFill>
                        </a:rPr>
                        <a:t>1,12</a:t>
                      </a:r>
                      <a:endParaRPr lang="it-IT" dirty="0">
                        <a:solidFill>
                          <a:schemeClr val="bg1"/>
                        </a:solidFill>
                      </a:endParaRPr>
                    </a:p>
                  </a:txBody>
                  <a:tcPr>
                    <a:solidFill>
                      <a:schemeClr val="accent2"/>
                    </a:solidFill>
                  </a:tcPr>
                </a:tc>
                <a:extLst>
                  <a:ext uri="{0D108BD9-81ED-4DB2-BD59-A6C34878D82A}">
                    <a16:rowId xmlns:a16="http://schemas.microsoft.com/office/drawing/2014/main" val="2785971939"/>
                  </a:ext>
                </a:extLst>
              </a:tr>
              <a:tr h="370840">
                <a:tc>
                  <a:txBody>
                    <a:bodyPr/>
                    <a:lstStyle/>
                    <a:p>
                      <a:r>
                        <a:rPr lang="en-US">
                          <a:solidFill>
                            <a:schemeClr val="bg1"/>
                          </a:solidFill>
                        </a:rPr>
                        <a:t>2,1</a:t>
                      </a:r>
                      <a:endParaRPr lang="it-IT" dirty="0">
                        <a:solidFill>
                          <a:schemeClr val="bg1"/>
                        </a:solidFill>
                      </a:endParaRPr>
                    </a:p>
                  </a:txBody>
                  <a:tcPr>
                    <a:solidFill>
                      <a:srgbClr val="FFC000"/>
                    </a:solidFill>
                  </a:tcPr>
                </a:tc>
                <a:tc>
                  <a:txBody>
                    <a:bodyPr/>
                    <a:lstStyle/>
                    <a:p>
                      <a:r>
                        <a:rPr lang="en-US">
                          <a:solidFill>
                            <a:schemeClr val="bg1"/>
                          </a:solidFill>
                        </a:rPr>
                        <a:t>2,2</a:t>
                      </a:r>
                      <a:endParaRPr lang="it-IT" dirty="0">
                        <a:solidFill>
                          <a:schemeClr val="bg1"/>
                        </a:solidFill>
                      </a:endParaRPr>
                    </a:p>
                  </a:txBody>
                  <a:tcPr>
                    <a:solidFill>
                      <a:srgbClr val="FFC000"/>
                    </a:solidFill>
                  </a:tcPr>
                </a:tc>
                <a:tc>
                  <a:txBody>
                    <a:bodyPr/>
                    <a:lstStyle/>
                    <a:p>
                      <a:r>
                        <a:rPr lang="en-US">
                          <a:solidFill>
                            <a:schemeClr val="bg1"/>
                          </a:solidFill>
                        </a:rPr>
                        <a:t>2,3</a:t>
                      </a:r>
                      <a:endParaRPr lang="it-IT" dirty="0">
                        <a:solidFill>
                          <a:schemeClr val="bg1"/>
                        </a:solidFill>
                      </a:endParaRPr>
                    </a:p>
                  </a:txBody>
                  <a:tcPr>
                    <a:solidFill>
                      <a:srgbClr val="FFC000"/>
                    </a:solidFill>
                  </a:tcPr>
                </a:tc>
                <a:tc>
                  <a:txBody>
                    <a:bodyPr/>
                    <a:lstStyle/>
                    <a:p>
                      <a:r>
                        <a:rPr lang="en-US">
                          <a:solidFill>
                            <a:schemeClr val="bg1"/>
                          </a:solidFill>
                        </a:rPr>
                        <a:t>2,4</a:t>
                      </a:r>
                      <a:endParaRPr lang="it-IT" dirty="0">
                        <a:solidFill>
                          <a:schemeClr val="bg1"/>
                        </a:solidFill>
                      </a:endParaRPr>
                    </a:p>
                  </a:txBody>
                  <a:tcPr>
                    <a:solidFill>
                      <a:srgbClr val="FFC000"/>
                    </a:solidFill>
                  </a:tcPr>
                </a:tc>
                <a:tc>
                  <a:txBody>
                    <a:bodyPr/>
                    <a:lstStyle/>
                    <a:p>
                      <a:r>
                        <a:rPr lang="en-US">
                          <a:solidFill>
                            <a:schemeClr val="bg1"/>
                          </a:solidFill>
                        </a:rPr>
                        <a:t>2,5</a:t>
                      </a:r>
                      <a:endParaRPr lang="it-IT" dirty="0">
                        <a:solidFill>
                          <a:schemeClr val="bg1"/>
                        </a:solidFill>
                      </a:endParaRPr>
                    </a:p>
                  </a:txBody>
                  <a:tcPr>
                    <a:solidFill>
                      <a:schemeClr val="accent2"/>
                    </a:solidFill>
                  </a:tcPr>
                </a:tc>
                <a:tc>
                  <a:txBody>
                    <a:bodyPr/>
                    <a:lstStyle/>
                    <a:p>
                      <a:r>
                        <a:rPr lang="en-US">
                          <a:solidFill>
                            <a:schemeClr val="bg1"/>
                          </a:solidFill>
                        </a:rPr>
                        <a:t>2,6</a:t>
                      </a:r>
                      <a:endParaRPr lang="it-IT" dirty="0">
                        <a:solidFill>
                          <a:schemeClr val="bg1"/>
                        </a:solidFill>
                      </a:endParaRPr>
                    </a:p>
                  </a:txBody>
                  <a:tcPr>
                    <a:solidFill>
                      <a:schemeClr val="accent2"/>
                    </a:solidFill>
                  </a:tcPr>
                </a:tc>
                <a:tc>
                  <a:txBody>
                    <a:bodyPr/>
                    <a:lstStyle/>
                    <a:p>
                      <a:r>
                        <a:rPr lang="en-US">
                          <a:solidFill>
                            <a:schemeClr val="bg1"/>
                          </a:solidFill>
                        </a:rPr>
                        <a:t>2,7</a:t>
                      </a:r>
                      <a:endParaRPr lang="it-IT" dirty="0">
                        <a:solidFill>
                          <a:schemeClr val="bg1"/>
                        </a:solidFill>
                      </a:endParaRPr>
                    </a:p>
                  </a:txBody>
                  <a:tcPr>
                    <a:solidFill>
                      <a:schemeClr val="accent2"/>
                    </a:solidFill>
                  </a:tcPr>
                </a:tc>
                <a:tc>
                  <a:txBody>
                    <a:bodyPr/>
                    <a:lstStyle/>
                    <a:p>
                      <a:r>
                        <a:rPr lang="en-US">
                          <a:solidFill>
                            <a:schemeClr val="bg1"/>
                          </a:solidFill>
                        </a:rPr>
                        <a:t>2,8</a:t>
                      </a:r>
                      <a:endParaRPr lang="it-IT" dirty="0">
                        <a:solidFill>
                          <a:schemeClr val="bg1"/>
                        </a:solidFill>
                      </a:endParaRPr>
                    </a:p>
                  </a:txBody>
                  <a:tcPr>
                    <a:solidFill>
                      <a:schemeClr val="accent2"/>
                    </a:solidFill>
                  </a:tcPr>
                </a:tc>
                <a:tc>
                  <a:txBody>
                    <a:bodyPr/>
                    <a:lstStyle/>
                    <a:p>
                      <a:r>
                        <a:rPr lang="en-US">
                          <a:solidFill>
                            <a:schemeClr val="bg1"/>
                          </a:solidFill>
                        </a:rPr>
                        <a:t>2,9</a:t>
                      </a:r>
                      <a:endParaRPr lang="it-IT" dirty="0">
                        <a:solidFill>
                          <a:schemeClr val="bg1"/>
                        </a:solidFill>
                      </a:endParaRPr>
                    </a:p>
                  </a:txBody>
                  <a:tcPr>
                    <a:solidFill>
                      <a:srgbClr val="FFC000"/>
                    </a:solidFill>
                  </a:tcPr>
                </a:tc>
                <a:tc>
                  <a:txBody>
                    <a:bodyPr/>
                    <a:lstStyle/>
                    <a:p>
                      <a:r>
                        <a:rPr lang="en-US">
                          <a:solidFill>
                            <a:schemeClr val="bg1"/>
                          </a:solidFill>
                        </a:rPr>
                        <a:t>2,10</a:t>
                      </a:r>
                      <a:endParaRPr lang="it-IT" dirty="0">
                        <a:solidFill>
                          <a:schemeClr val="bg1"/>
                        </a:solidFill>
                      </a:endParaRPr>
                    </a:p>
                  </a:txBody>
                  <a:tcPr>
                    <a:solidFill>
                      <a:srgbClr val="FFC000"/>
                    </a:solidFill>
                  </a:tcPr>
                </a:tc>
                <a:tc>
                  <a:txBody>
                    <a:bodyPr/>
                    <a:lstStyle/>
                    <a:p>
                      <a:r>
                        <a:rPr lang="en-US">
                          <a:solidFill>
                            <a:schemeClr val="bg1"/>
                          </a:solidFill>
                        </a:rPr>
                        <a:t>2,11</a:t>
                      </a:r>
                      <a:endParaRPr lang="it-IT" dirty="0">
                        <a:solidFill>
                          <a:schemeClr val="bg1"/>
                        </a:solidFill>
                      </a:endParaRPr>
                    </a:p>
                  </a:txBody>
                  <a:tcPr>
                    <a:solidFill>
                      <a:srgbClr val="FFC000"/>
                    </a:solidFill>
                  </a:tcPr>
                </a:tc>
                <a:tc>
                  <a:txBody>
                    <a:bodyPr/>
                    <a:lstStyle/>
                    <a:p>
                      <a:r>
                        <a:rPr lang="en-US">
                          <a:solidFill>
                            <a:schemeClr val="bg1"/>
                          </a:solidFill>
                        </a:rPr>
                        <a:t>2,12</a:t>
                      </a:r>
                      <a:endParaRPr lang="it-IT" dirty="0">
                        <a:solidFill>
                          <a:schemeClr val="bg1"/>
                        </a:solidFill>
                      </a:endParaRPr>
                    </a:p>
                  </a:txBody>
                  <a:tcPr>
                    <a:solidFill>
                      <a:srgbClr val="FFC000"/>
                    </a:solidFill>
                  </a:tcPr>
                </a:tc>
                <a:extLst>
                  <a:ext uri="{0D108BD9-81ED-4DB2-BD59-A6C34878D82A}">
                    <a16:rowId xmlns:a16="http://schemas.microsoft.com/office/drawing/2014/main" val="664705171"/>
                  </a:ext>
                </a:extLst>
              </a:tr>
              <a:tr h="370840">
                <a:tc>
                  <a:txBody>
                    <a:bodyPr/>
                    <a:lstStyle/>
                    <a:p>
                      <a:r>
                        <a:rPr lang="en-US">
                          <a:solidFill>
                            <a:schemeClr val="bg1"/>
                          </a:solidFill>
                        </a:rPr>
                        <a:t>3,1</a:t>
                      </a:r>
                      <a:endParaRPr lang="it-IT" dirty="0">
                        <a:solidFill>
                          <a:schemeClr val="bg1"/>
                        </a:solidFill>
                      </a:endParaRPr>
                    </a:p>
                  </a:txBody>
                  <a:tcPr>
                    <a:solidFill>
                      <a:schemeClr val="accent2"/>
                    </a:solidFill>
                  </a:tcPr>
                </a:tc>
                <a:tc>
                  <a:txBody>
                    <a:bodyPr/>
                    <a:lstStyle/>
                    <a:p>
                      <a:r>
                        <a:rPr lang="en-US">
                          <a:solidFill>
                            <a:schemeClr val="bg1"/>
                          </a:solidFill>
                        </a:rPr>
                        <a:t>3,2</a:t>
                      </a:r>
                      <a:endParaRPr lang="it-IT" dirty="0">
                        <a:solidFill>
                          <a:schemeClr val="bg1"/>
                        </a:solidFill>
                      </a:endParaRPr>
                    </a:p>
                  </a:txBody>
                  <a:tcPr>
                    <a:solidFill>
                      <a:schemeClr val="accent2"/>
                    </a:solidFill>
                  </a:tcPr>
                </a:tc>
                <a:tc>
                  <a:txBody>
                    <a:bodyPr/>
                    <a:lstStyle/>
                    <a:p>
                      <a:r>
                        <a:rPr lang="en-US">
                          <a:solidFill>
                            <a:schemeClr val="bg1"/>
                          </a:solidFill>
                        </a:rPr>
                        <a:t>3,3</a:t>
                      </a:r>
                      <a:endParaRPr lang="it-IT" dirty="0">
                        <a:solidFill>
                          <a:schemeClr val="bg1"/>
                        </a:solidFill>
                      </a:endParaRPr>
                    </a:p>
                  </a:txBody>
                  <a:tcPr>
                    <a:solidFill>
                      <a:schemeClr val="accent2"/>
                    </a:solidFill>
                  </a:tcPr>
                </a:tc>
                <a:tc>
                  <a:txBody>
                    <a:bodyPr/>
                    <a:lstStyle/>
                    <a:p>
                      <a:r>
                        <a:rPr lang="en-US">
                          <a:solidFill>
                            <a:schemeClr val="bg1"/>
                          </a:solidFill>
                        </a:rPr>
                        <a:t>3,4</a:t>
                      </a:r>
                      <a:endParaRPr lang="it-IT" dirty="0">
                        <a:solidFill>
                          <a:schemeClr val="bg1"/>
                        </a:solidFill>
                      </a:endParaRPr>
                    </a:p>
                  </a:txBody>
                  <a:tcPr>
                    <a:solidFill>
                      <a:schemeClr val="accent2"/>
                    </a:solidFill>
                  </a:tcPr>
                </a:tc>
                <a:tc>
                  <a:txBody>
                    <a:bodyPr/>
                    <a:lstStyle/>
                    <a:p>
                      <a:r>
                        <a:rPr lang="en-US">
                          <a:solidFill>
                            <a:schemeClr val="bg1"/>
                          </a:solidFill>
                        </a:rPr>
                        <a:t>3,5</a:t>
                      </a:r>
                      <a:endParaRPr lang="it-IT" dirty="0">
                        <a:solidFill>
                          <a:schemeClr val="bg1"/>
                        </a:solidFill>
                      </a:endParaRPr>
                    </a:p>
                  </a:txBody>
                  <a:tcPr>
                    <a:solidFill>
                      <a:srgbClr val="FFC000"/>
                    </a:solidFill>
                  </a:tcPr>
                </a:tc>
                <a:tc>
                  <a:txBody>
                    <a:bodyPr/>
                    <a:lstStyle/>
                    <a:p>
                      <a:r>
                        <a:rPr lang="en-US">
                          <a:solidFill>
                            <a:schemeClr val="bg1"/>
                          </a:solidFill>
                        </a:rPr>
                        <a:t>3,6</a:t>
                      </a:r>
                      <a:endParaRPr lang="it-IT" dirty="0">
                        <a:solidFill>
                          <a:schemeClr val="bg1"/>
                        </a:solidFill>
                      </a:endParaRPr>
                    </a:p>
                  </a:txBody>
                  <a:tcPr>
                    <a:solidFill>
                      <a:srgbClr val="FFC000"/>
                    </a:solidFill>
                  </a:tcPr>
                </a:tc>
                <a:tc>
                  <a:txBody>
                    <a:bodyPr/>
                    <a:lstStyle/>
                    <a:p>
                      <a:r>
                        <a:rPr lang="en-US">
                          <a:solidFill>
                            <a:schemeClr val="bg1"/>
                          </a:solidFill>
                        </a:rPr>
                        <a:t>3,7</a:t>
                      </a:r>
                      <a:endParaRPr lang="it-IT" dirty="0">
                        <a:solidFill>
                          <a:schemeClr val="bg1"/>
                        </a:solidFill>
                      </a:endParaRPr>
                    </a:p>
                  </a:txBody>
                  <a:tcPr>
                    <a:solidFill>
                      <a:srgbClr val="FFC000"/>
                    </a:solidFill>
                  </a:tcPr>
                </a:tc>
                <a:tc>
                  <a:txBody>
                    <a:bodyPr/>
                    <a:lstStyle/>
                    <a:p>
                      <a:r>
                        <a:rPr lang="en-US">
                          <a:solidFill>
                            <a:schemeClr val="bg1"/>
                          </a:solidFill>
                        </a:rPr>
                        <a:t>3,8</a:t>
                      </a:r>
                      <a:endParaRPr lang="it-IT" dirty="0">
                        <a:solidFill>
                          <a:schemeClr val="bg1"/>
                        </a:solidFill>
                      </a:endParaRPr>
                    </a:p>
                  </a:txBody>
                  <a:tcPr>
                    <a:solidFill>
                      <a:srgbClr val="FFC000"/>
                    </a:solidFill>
                  </a:tcPr>
                </a:tc>
                <a:tc>
                  <a:txBody>
                    <a:bodyPr/>
                    <a:lstStyle/>
                    <a:p>
                      <a:r>
                        <a:rPr lang="en-US">
                          <a:solidFill>
                            <a:schemeClr val="bg1"/>
                          </a:solidFill>
                        </a:rPr>
                        <a:t>3,9</a:t>
                      </a:r>
                      <a:endParaRPr lang="it-IT" dirty="0">
                        <a:solidFill>
                          <a:schemeClr val="bg1"/>
                        </a:solidFill>
                      </a:endParaRPr>
                    </a:p>
                  </a:txBody>
                  <a:tcPr>
                    <a:solidFill>
                      <a:srgbClr val="FFC000"/>
                    </a:solidFill>
                  </a:tcPr>
                </a:tc>
                <a:tc>
                  <a:txBody>
                    <a:bodyPr/>
                    <a:lstStyle/>
                    <a:p>
                      <a:r>
                        <a:rPr lang="en-US">
                          <a:solidFill>
                            <a:schemeClr val="bg1"/>
                          </a:solidFill>
                        </a:rPr>
                        <a:t>3,10</a:t>
                      </a:r>
                      <a:endParaRPr lang="it-IT" dirty="0">
                        <a:solidFill>
                          <a:schemeClr val="bg1"/>
                        </a:solidFill>
                      </a:endParaRPr>
                    </a:p>
                  </a:txBody>
                  <a:tcPr>
                    <a:solidFill>
                      <a:srgbClr val="FFC000"/>
                    </a:solidFill>
                  </a:tcPr>
                </a:tc>
                <a:tc>
                  <a:txBody>
                    <a:bodyPr/>
                    <a:lstStyle/>
                    <a:p>
                      <a:r>
                        <a:rPr lang="en-US">
                          <a:solidFill>
                            <a:schemeClr val="bg1"/>
                          </a:solidFill>
                        </a:rPr>
                        <a:t>3,11</a:t>
                      </a:r>
                      <a:endParaRPr lang="it-IT" dirty="0">
                        <a:solidFill>
                          <a:schemeClr val="bg1"/>
                        </a:solidFill>
                      </a:endParaRPr>
                    </a:p>
                  </a:txBody>
                  <a:tcPr>
                    <a:solidFill>
                      <a:srgbClr val="FFC000"/>
                    </a:solidFill>
                  </a:tcPr>
                </a:tc>
                <a:tc>
                  <a:txBody>
                    <a:bodyPr/>
                    <a:lstStyle/>
                    <a:p>
                      <a:r>
                        <a:rPr lang="en-US">
                          <a:solidFill>
                            <a:schemeClr val="bg1"/>
                          </a:solidFill>
                        </a:rPr>
                        <a:t>3,12</a:t>
                      </a:r>
                      <a:endParaRPr lang="it-IT" dirty="0">
                        <a:solidFill>
                          <a:schemeClr val="bg1"/>
                        </a:solidFill>
                      </a:endParaRPr>
                    </a:p>
                  </a:txBody>
                  <a:tcPr>
                    <a:solidFill>
                      <a:srgbClr val="FFC000"/>
                    </a:solidFill>
                  </a:tcPr>
                </a:tc>
                <a:extLst>
                  <a:ext uri="{0D108BD9-81ED-4DB2-BD59-A6C34878D82A}">
                    <a16:rowId xmlns:a16="http://schemas.microsoft.com/office/drawing/2014/main" val="2529641571"/>
                  </a:ext>
                </a:extLst>
              </a:tr>
              <a:tr h="370840">
                <a:tc>
                  <a:txBody>
                    <a:bodyPr/>
                    <a:lstStyle/>
                    <a:p>
                      <a:r>
                        <a:rPr lang="en-US">
                          <a:solidFill>
                            <a:schemeClr val="bg1"/>
                          </a:solidFill>
                        </a:rPr>
                        <a:t>4,1</a:t>
                      </a:r>
                      <a:endParaRPr lang="it-IT" dirty="0">
                        <a:solidFill>
                          <a:schemeClr val="bg1"/>
                        </a:solidFill>
                      </a:endParaRPr>
                    </a:p>
                  </a:txBody>
                  <a:tcPr>
                    <a:solidFill>
                      <a:srgbClr val="FFC000"/>
                    </a:solidFill>
                  </a:tcPr>
                </a:tc>
                <a:tc>
                  <a:txBody>
                    <a:bodyPr/>
                    <a:lstStyle/>
                    <a:p>
                      <a:r>
                        <a:rPr lang="en-US">
                          <a:solidFill>
                            <a:schemeClr val="bg1"/>
                          </a:solidFill>
                        </a:rPr>
                        <a:t>4,2</a:t>
                      </a:r>
                      <a:endParaRPr lang="it-IT" dirty="0">
                        <a:solidFill>
                          <a:schemeClr val="bg1"/>
                        </a:solidFill>
                      </a:endParaRPr>
                    </a:p>
                  </a:txBody>
                  <a:tcPr>
                    <a:solidFill>
                      <a:srgbClr val="FFC000"/>
                    </a:solidFill>
                  </a:tcPr>
                </a:tc>
                <a:tc>
                  <a:txBody>
                    <a:bodyPr/>
                    <a:lstStyle/>
                    <a:p>
                      <a:r>
                        <a:rPr lang="en-US">
                          <a:solidFill>
                            <a:schemeClr val="bg1"/>
                          </a:solidFill>
                        </a:rPr>
                        <a:t>4,3</a:t>
                      </a:r>
                      <a:endParaRPr lang="it-IT" dirty="0">
                        <a:solidFill>
                          <a:schemeClr val="bg1"/>
                        </a:solidFill>
                      </a:endParaRPr>
                    </a:p>
                  </a:txBody>
                  <a:tcPr>
                    <a:solidFill>
                      <a:srgbClr val="FFC000"/>
                    </a:solidFill>
                  </a:tcPr>
                </a:tc>
                <a:tc>
                  <a:txBody>
                    <a:bodyPr/>
                    <a:lstStyle/>
                    <a:p>
                      <a:r>
                        <a:rPr lang="en-US">
                          <a:solidFill>
                            <a:schemeClr val="bg1"/>
                          </a:solidFill>
                        </a:rPr>
                        <a:t>4,4</a:t>
                      </a:r>
                      <a:endParaRPr lang="it-IT" dirty="0">
                        <a:solidFill>
                          <a:schemeClr val="bg1"/>
                        </a:solidFill>
                      </a:endParaRPr>
                    </a:p>
                  </a:txBody>
                  <a:tcPr>
                    <a:solidFill>
                      <a:srgbClr val="FFC000"/>
                    </a:solidFill>
                  </a:tcPr>
                </a:tc>
                <a:tc>
                  <a:txBody>
                    <a:bodyPr/>
                    <a:lstStyle/>
                    <a:p>
                      <a:r>
                        <a:rPr lang="en-US">
                          <a:solidFill>
                            <a:schemeClr val="bg1"/>
                          </a:solidFill>
                        </a:rPr>
                        <a:t>4,5</a:t>
                      </a:r>
                      <a:endParaRPr lang="it-IT" dirty="0">
                        <a:solidFill>
                          <a:schemeClr val="bg1"/>
                        </a:solidFill>
                      </a:endParaRPr>
                    </a:p>
                  </a:txBody>
                  <a:tcPr>
                    <a:solidFill>
                      <a:schemeClr val="accent2"/>
                    </a:solidFill>
                  </a:tcPr>
                </a:tc>
                <a:tc>
                  <a:txBody>
                    <a:bodyPr/>
                    <a:lstStyle/>
                    <a:p>
                      <a:r>
                        <a:rPr lang="en-US">
                          <a:solidFill>
                            <a:schemeClr val="bg1"/>
                          </a:solidFill>
                        </a:rPr>
                        <a:t>4,6</a:t>
                      </a:r>
                      <a:endParaRPr lang="it-IT" dirty="0">
                        <a:solidFill>
                          <a:schemeClr val="bg1"/>
                        </a:solidFill>
                      </a:endParaRPr>
                    </a:p>
                  </a:txBody>
                  <a:tcPr>
                    <a:solidFill>
                      <a:schemeClr val="accent2"/>
                    </a:solidFill>
                  </a:tcPr>
                </a:tc>
                <a:tc>
                  <a:txBody>
                    <a:bodyPr/>
                    <a:lstStyle/>
                    <a:p>
                      <a:r>
                        <a:rPr lang="en-US">
                          <a:solidFill>
                            <a:schemeClr val="bg1"/>
                          </a:solidFill>
                        </a:rPr>
                        <a:t>4,7</a:t>
                      </a:r>
                      <a:endParaRPr lang="it-IT" dirty="0">
                        <a:solidFill>
                          <a:schemeClr val="bg1"/>
                        </a:solidFill>
                      </a:endParaRPr>
                    </a:p>
                  </a:txBody>
                  <a:tcPr>
                    <a:solidFill>
                      <a:schemeClr val="accent2"/>
                    </a:solidFill>
                  </a:tcPr>
                </a:tc>
                <a:tc>
                  <a:txBody>
                    <a:bodyPr/>
                    <a:lstStyle/>
                    <a:p>
                      <a:r>
                        <a:rPr lang="en-US">
                          <a:solidFill>
                            <a:schemeClr val="bg1"/>
                          </a:solidFill>
                        </a:rPr>
                        <a:t>4,8</a:t>
                      </a:r>
                      <a:endParaRPr lang="it-IT" dirty="0">
                        <a:solidFill>
                          <a:schemeClr val="bg1"/>
                        </a:solidFill>
                      </a:endParaRPr>
                    </a:p>
                  </a:txBody>
                  <a:tcPr>
                    <a:solidFill>
                      <a:schemeClr val="accent2"/>
                    </a:solidFill>
                  </a:tcPr>
                </a:tc>
                <a:tc>
                  <a:txBody>
                    <a:bodyPr/>
                    <a:lstStyle/>
                    <a:p>
                      <a:r>
                        <a:rPr lang="en-US">
                          <a:solidFill>
                            <a:schemeClr val="bg1"/>
                          </a:solidFill>
                        </a:rPr>
                        <a:t>4,9</a:t>
                      </a:r>
                      <a:endParaRPr lang="it-IT" dirty="0">
                        <a:solidFill>
                          <a:schemeClr val="bg1"/>
                        </a:solidFill>
                      </a:endParaRPr>
                    </a:p>
                  </a:txBody>
                  <a:tcPr>
                    <a:solidFill>
                      <a:srgbClr val="FFC000"/>
                    </a:solidFill>
                  </a:tcPr>
                </a:tc>
                <a:tc>
                  <a:txBody>
                    <a:bodyPr/>
                    <a:lstStyle/>
                    <a:p>
                      <a:r>
                        <a:rPr lang="en-US">
                          <a:solidFill>
                            <a:schemeClr val="bg1"/>
                          </a:solidFill>
                        </a:rPr>
                        <a:t>4,10</a:t>
                      </a:r>
                      <a:endParaRPr lang="it-IT" dirty="0">
                        <a:solidFill>
                          <a:schemeClr val="bg1"/>
                        </a:solidFill>
                      </a:endParaRPr>
                    </a:p>
                  </a:txBody>
                  <a:tcPr>
                    <a:solidFill>
                      <a:srgbClr val="FFC000"/>
                    </a:solidFill>
                  </a:tcPr>
                </a:tc>
                <a:tc>
                  <a:txBody>
                    <a:bodyPr/>
                    <a:lstStyle/>
                    <a:p>
                      <a:r>
                        <a:rPr lang="en-US">
                          <a:solidFill>
                            <a:schemeClr val="bg1"/>
                          </a:solidFill>
                        </a:rPr>
                        <a:t>4,11</a:t>
                      </a:r>
                      <a:endParaRPr lang="it-IT" dirty="0">
                        <a:solidFill>
                          <a:schemeClr val="bg1"/>
                        </a:solidFill>
                      </a:endParaRPr>
                    </a:p>
                  </a:txBody>
                  <a:tcPr>
                    <a:solidFill>
                      <a:srgbClr val="FFC000"/>
                    </a:solidFill>
                  </a:tcPr>
                </a:tc>
                <a:tc>
                  <a:txBody>
                    <a:bodyPr/>
                    <a:lstStyle/>
                    <a:p>
                      <a:r>
                        <a:rPr lang="en-US">
                          <a:solidFill>
                            <a:schemeClr val="bg1"/>
                          </a:solidFill>
                        </a:rPr>
                        <a:t>4,12</a:t>
                      </a:r>
                      <a:endParaRPr lang="it-IT" dirty="0">
                        <a:solidFill>
                          <a:schemeClr val="bg1"/>
                        </a:solidFill>
                      </a:endParaRPr>
                    </a:p>
                  </a:txBody>
                  <a:tcPr>
                    <a:solidFill>
                      <a:srgbClr val="FFC000"/>
                    </a:solidFill>
                  </a:tcPr>
                </a:tc>
                <a:extLst>
                  <a:ext uri="{0D108BD9-81ED-4DB2-BD59-A6C34878D82A}">
                    <a16:rowId xmlns:a16="http://schemas.microsoft.com/office/drawing/2014/main" val="1549049798"/>
                  </a:ext>
                </a:extLst>
              </a:tr>
              <a:tr h="370840">
                <a:tc>
                  <a:txBody>
                    <a:bodyPr/>
                    <a:lstStyle/>
                    <a:p>
                      <a:r>
                        <a:rPr lang="en-US">
                          <a:solidFill>
                            <a:schemeClr val="bg1"/>
                          </a:solidFill>
                        </a:rPr>
                        <a:t>5,1</a:t>
                      </a:r>
                      <a:endParaRPr lang="it-IT" dirty="0">
                        <a:solidFill>
                          <a:schemeClr val="bg1"/>
                        </a:solidFill>
                      </a:endParaRPr>
                    </a:p>
                  </a:txBody>
                  <a:tcPr>
                    <a:solidFill>
                      <a:schemeClr val="accent2"/>
                    </a:solidFill>
                  </a:tcPr>
                </a:tc>
                <a:tc>
                  <a:txBody>
                    <a:bodyPr/>
                    <a:lstStyle/>
                    <a:p>
                      <a:r>
                        <a:rPr lang="en-US">
                          <a:solidFill>
                            <a:schemeClr val="bg1"/>
                          </a:solidFill>
                        </a:rPr>
                        <a:t>5,2</a:t>
                      </a:r>
                      <a:endParaRPr lang="it-IT" dirty="0">
                        <a:solidFill>
                          <a:schemeClr val="bg1"/>
                        </a:solidFill>
                      </a:endParaRPr>
                    </a:p>
                  </a:txBody>
                  <a:tcPr>
                    <a:solidFill>
                      <a:schemeClr val="accent2"/>
                    </a:solidFill>
                  </a:tcPr>
                </a:tc>
                <a:tc>
                  <a:txBody>
                    <a:bodyPr/>
                    <a:lstStyle/>
                    <a:p>
                      <a:r>
                        <a:rPr lang="en-US">
                          <a:solidFill>
                            <a:schemeClr val="bg1"/>
                          </a:solidFill>
                        </a:rPr>
                        <a:t>5,3 </a:t>
                      </a:r>
                      <a:endParaRPr lang="it-IT" dirty="0">
                        <a:solidFill>
                          <a:schemeClr val="bg1"/>
                        </a:solidFill>
                      </a:endParaRPr>
                    </a:p>
                  </a:txBody>
                  <a:tcPr>
                    <a:solidFill>
                      <a:schemeClr val="accent2"/>
                    </a:solidFill>
                  </a:tcPr>
                </a:tc>
                <a:tc>
                  <a:txBody>
                    <a:bodyPr/>
                    <a:lstStyle/>
                    <a:p>
                      <a:r>
                        <a:rPr lang="en-US">
                          <a:solidFill>
                            <a:schemeClr val="bg1"/>
                          </a:solidFill>
                        </a:rPr>
                        <a:t>5,4</a:t>
                      </a:r>
                      <a:endParaRPr lang="it-IT" dirty="0">
                        <a:solidFill>
                          <a:schemeClr val="bg1"/>
                        </a:solidFill>
                      </a:endParaRPr>
                    </a:p>
                  </a:txBody>
                  <a:tcPr>
                    <a:solidFill>
                      <a:schemeClr val="accent2"/>
                    </a:solidFill>
                  </a:tcPr>
                </a:tc>
                <a:tc>
                  <a:txBody>
                    <a:bodyPr/>
                    <a:lstStyle/>
                    <a:p>
                      <a:r>
                        <a:rPr lang="en-US">
                          <a:solidFill>
                            <a:schemeClr val="bg1"/>
                          </a:solidFill>
                        </a:rPr>
                        <a:t>5,5</a:t>
                      </a:r>
                      <a:endParaRPr lang="it-IT" dirty="0">
                        <a:solidFill>
                          <a:schemeClr val="bg1"/>
                        </a:solidFill>
                      </a:endParaRPr>
                    </a:p>
                  </a:txBody>
                  <a:tcPr>
                    <a:solidFill>
                      <a:srgbClr val="FFC000"/>
                    </a:solidFill>
                  </a:tcPr>
                </a:tc>
                <a:tc>
                  <a:txBody>
                    <a:bodyPr/>
                    <a:lstStyle/>
                    <a:p>
                      <a:r>
                        <a:rPr lang="en-US">
                          <a:solidFill>
                            <a:schemeClr val="bg1"/>
                          </a:solidFill>
                        </a:rPr>
                        <a:t>5,6</a:t>
                      </a:r>
                      <a:endParaRPr lang="it-IT" dirty="0">
                        <a:solidFill>
                          <a:schemeClr val="bg1"/>
                        </a:solidFill>
                      </a:endParaRPr>
                    </a:p>
                  </a:txBody>
                  <a:tcPr>
                    <a:solidFill>
                      <a:srgbClr val="FFC000"/>
                    </a:solidFill>
                  </a:tcPr>
                </a:tc>
                <a:tc>
                  <a:txBody>
                    <a:bodyPr/>
                    <a:lstStyle/>
                    <a:p>
                      <a:r>
                        <a:rPr lang="en-US">
                          <a:solidFill>
                            <a:schemeClr val="bg1"/>
                          </a:solidFill>
                        </a:rPr>
                        <a:t>5,7</a:t>
                      </a:r>
                      <a:endParaRPr lang="it-IT" dirty="0">
                        <a:solidFill>
                          <a:schemeClr val="bg1"/>
                        </a:solidFill>
                      </a:endParaRPr>
                    </a:p>
                  </a:txBody>
                  <a:tcPr>
                    <a:solidFill>
                      <a:srgbClr val="FFC000"/>
                    </a:solidFill>
                  </a:tcPr>
                </a:tc>
                <a:tc>
                  <a:txBody>
                    <a:bodyPr/>
                    <a:lstStyle/>
                    <a:p>
                      <a:r>
                        <a:rPr lang="en-US">
                          <a:solidFill>
                            <a:schemeClr val="bg1"/>
                          </a:solidFill>
                        </a:rPr>
                        <a:t>5,8</a:t>
                      </a:r>
                      <a:endParaRPr lang="it-IT" dirty="0">
                        <a:solidFill>
                          <a:schemeClr val="bg1"/>
                        </a:solidFill>
                      </a:endParaRPr>
                    </a:p>
                  </a:txBody>
                  <a:tcPr>
                    <a:solidFill>
                      <a:srgbClr val="FFC000"/>
                    </a:solidFill>
                  </a:tcPr>
                </a:tc>
                <a:tc>
                  <a:txBody>
                    <a:bodyPr/>
                    <a:lstStyle/>
                    <a:p>
                      <a:r>
                        <a:rPr lang="en-US">
                          <a:solidFill>
                            <a:schemeClr val="bg1"/>
                          </a:solidFill>
                        </a:rPr>
                        <a:t>5,9</a:t>
                      </a:r>
                      <a:endParaRPr lang="it-IT" dirty="0">
                        <a:solidFill>
                          <a:schemeClr val="bg1"/>
                        </a:solidFill>
                      </a:endParaRPr>
                    </a:p>
                  </a:txBody>
                  <a:tcPr>
                    <a:solidFill>
                      <a:schemeClr val="accent2"/>
                    </a:solidFill>
                  </a:tcPr>
                </a:tc>
                <a:tc>
                  <a:txBody>
                    <a:bodyPr/>
                    <a:lstStyle/>
                    <a:p>
                      <a:r>
                        <a:rPr lang="en-US">
                          <a:solidFill>
                            <a:schemeClr val="bg1"/>
                          </a:solidFill>
                        </a:rPr>
                        <a:t>5,10</a:t>
                      </a:r>
                      <a:endParaRPr lang="it-IT" dirty="0">
                        <a:solidFill>
                          <a:schemeClr val="bg1"/>
                        </a:solidFill>
                      </a:endParaRPr>
                    </a:p>
                  </a:txBody>
                  <a:tcPr>
                    <a:solidFill>
                      <a:schemeClr val="accent2"/>
                    </a:solidFill>
                  </a:tcPr>
                </a:tc>
                <a:tc>
                  <a:txBody>
                    <a:bodyPr/>
                    <a:lstStyle/>
                    <a:p>
                      <a:r>
                        <a:rPr lang="en-US">
                          <a:solidFill>
                            <a:schemeClr val="bg1"/>
                          </a:solidFill>
                        </a:rPr>
                        <a:t>5,11</a:t>
                      </a:r>
                      <a:endParaRPr lang="it-IT" dirty="0">
                        <a:solidFill>
                          <a:schemeClr val="bg1"/>
                        </a:solidFill>
                      </a:endParaRPr>
                    </a:p>
                  </a:txBody>
                  <a:tcPr>
                    <a:solidFill>
                      <a:schemeClr val="accent2"/>
                    </a:solidFill>
                  </a:tcPr>
                </a:tc>
                <a:tc>
                  <a:txBody>
                    <a:bodyPr/>
                    <a:lstStyle/>
                    <a:p>
                      <a:r>
                        <a:rPr lang="en-US">
                          <a:solidFill>
                            <a:schemeClr val="bg1"/>
                          </a:solidFill>
                        </a:rPr>
                        <a:t>5,12</a:t>
                      </a:r>
                      <a:endParaRPr lang="it-IT" dirty="0">
                        <a:solidFill>
                          <a:schemeClr val="bg1"/>
                        </a:solidFill>
                      </a:endParaRPr>
                    </a:p>
                  </a:txBody>
                  <a:tcPr>
                    <a:solidFill>
                      <a:schemeClr val="accent2"/>
                    </a:solidFill>
                  </a:tcPr>
                </a:tc>
                <a:extLst>
                  <a:ext uri="{0D108BD9-81ED-4DB2-BD59-A6C34878D82A}">
                    <a16:rowId xmlns:a16="http://schemas.microsoft.com/office/drawing/2014/main" val="2514782385"/>
                  </a:ext>
                </a:extLst>
              </a:tr>
              <a:tr h="370840">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extLst>
                  <a:ext uri="{0D108BD9-81ED-4DB2-BD59-A6C34878D82A}">
                    <a16:rowId xmlns:a16="http://schemas.microsoft.com/office/drawing/2014/main" val="3003792081"/>
                  </a:ext>
                </a:extLst>
              </a:tr>
              <a:tr h="370840">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extLst>
                  <a:ext uri="{0D108BD9-81ED-4DB2-BD59-A6C34878D82A}">
                    <a16:rowId xmlns:a16="http://schemas.microsoft.com/office/drawing/2014/main" val="872838915"/>
                  </a:ext>
                </a:extLst>
              </a:tr>
              <a:tr h="370840">
                <a:tc>
                  <a:txBody>
                    <a:bodyPr/>
                    <a:lstStyle/>
                    <a:p>
                      <a:endParaRPr lang="it-IT" dirty="0">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extLst>
                  <a:ext uri="{0D108BD9-81ED-4DB2-BD59-A6C34878D82A}">
                    <a16:rowId xmlns:a16="http://schemas.microsoft.com/office/drawing/2014/main" val="196259341"/>
                  </a:ext>
                </a:extLst>
              </a:tr>
            </a:tbl>
          </a:graphicData>
        </a:graphic>
      </p:graphicFrame>
    </p:spTree>
    <p:extLst>
      <p:ext uri="{BB962C8B-B14F-4D97-AF65-F5344CB8AC3E}">
        <p14:creationId xmlns:p14="http://schemas.microsoft.com/office/powerpoint/2010/main" val="174816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0974A-8A16-1213-00C3-C3DBA1D8CCA4}"/>
            </a:ext>
          </a:extLst>
        </p:cNvPr>
        <p:cNvGrpSpPr/>
        <p:nvPr/>
      </p:nvGrpSpPr>
      <p:grpSpPr>
        <a:xfrm>
          <a:off x="0" y="0"/>
          <a:ext cx="0" cy="0"/>
          <a:chOff x="0" y="0"/>
          <a:chExt cx="0" cy="0"/>
        </a:xfrm>
      </p:grpSpPr>
      <p:graphicFrame>
        <p:nvGraphicFramePr>
          <p:cNvPr id="4" name="Tabella 3">
            <a:extLst>
              <a:ext uri="{FF2B5EF4-FFF2-40B4-BE49-F238E27FC236}">
                <a16:creationId xmlns:a16="http://schemas.microsoft.com/office/drawing/2014/main" id="{6FC5704C-D901-B140-96FC-58ACF40A002D}"/>
              </a:ext>
            </a:extLst>
          </p:cNvPr>
          <p:cNvGraphicFramePr>
            <a:graphicFrameLocks noGrp="1"/>
          </p:cNvGraphicFramePr>
          <p:nvPr/>
        </p:nvGraphicFramePr>
        <p:xfrm>
          <a:off x="2017059" y="1669925"/>
          <a:ext cx="8142939" cy="3337560"/>
        </p:xfrm>
        <a:graphic>
          <a:graphicData uri="http://schemas.openxmlformats.org/drawingml/2006/table">
            <a:tbl>
              <a:tblPr firstRow="1" bandRow="1">
                <a:tableStyleId>{5C22544A-7EE6-4342-B048-85BDC9FD1C3A}</a:tableStyleId>
              </a:tblPr>
              <a:tblGrid>
                <a:gridCol w="692276">
                  <a:extLst>
                    <a:ext uri="{9D8B030D-6E8A-4147-A177-3AD203B41FA5}">
                      <a16:colId xmlns:a16="http://schemas.microsoft.com/office/drawing/2014/main" val="18980002"/>
                    </a:ext>
                  </a:extLst>
                </a:gridCol>
                <a:gridCol w="677333">
                  <a:extLst>
                    <a:ext uri="{9D8B030D-6E8A-4147-A177-3AD203B41FA5}">
                      <a16:colId xmlns:a16="http://schemas.microsoft.com/office/drawing/2014/main" val="2781296821"/>
                    </a:ext>
                  </a:extLst>
                </a:gridCol>
                <a:gridCol w="677333">
                  <a:extLst>
                    <a:ext uri="{9D8B030D-6E8A-4147-A177-3AD203B41FA5}">
                      <a16:colId xmlns:a16="http://schemas.microsoft.com/office/drawing/2014/main" val="2213335197"/>
                    </a:ext>
                  </a:extLst>
                </a:gridCol>
                <a:gridCol w="677333">
                  <a:extLst>
                    <a:ext uri="{9D8B030D-6E8A-4147-A177-3AD203B41FA5}">
                      <a16:colId xmlns:a16="http://schemas.microsoft.com/office/drawing/2014/main" val="3270390000"/>
                    </a:ext>
                  </a:extLst>
                </a:gridCol>
                <a:gridCol w="677333">
                  <a:extLst>
                    <a:ext uri="{9D8B030D-6E8A-4147-A177-3AD203B41FA5}">
                      <a16:colId xmlns:a16="http://schemas.microsoft.com/office/drawing/2014/main" val="3756589312"/>
                    </a:ext>
                  </a:extLst>
                </a:gridCol>
                <a:gridCol w="677333">
                  <a:extLst>
                    <a:ext uri="{9D8B030D-6E8A-4147-A177-3AD203B41FA5}">
                      <a16:colId xmlns:a16="http://schemas.microsoft.com/office/drawing/2014/main" val="3073156336"/>
                    </a:ext>
                  </a:extLst>
                </a:gridCol>
                <a:gridCol w="677333">
                  <a:extLst>
                    <a:ext uri="{9D8B030D-6E8A-4147-A177-3AD203B41FA5}">
                      <a16:colId xmlns:a16="http://schemas.microsoft.com/office/drawing/2014/main" val="3732362068"/>
                    </a:ext>
                  </a:extLst>
                </a:gridCol>
                <a:gridCol w="677333">
                  <a:extLst>
                    <a:ext uri="{9D8B030D-6E8A-4147-A177-3AD203B41FA5}">
                      <a16:colId xmlns:a16="http://schemas.microsoft.com/office/drawing/2014/main" val="1544821450"/>
                    </a:ext>
                  </a:extLst>
                </a:gridCol>
                <a:gridCol w="677333">
                  <a:extLst>
                    <a:ext uri="{9D8B030D-6E8A-4147-A177-3AD203B41FA5}">
                      <a16:colId xmlns:a16="http://schemas.microsoft.com/office/drawing/2014/main" val="1790747278"/>
                    </a:ext>
                  </a:extLst>
                </a:gridCol>
                <a:gridCol w="677333">
                  <a:extLst>
                    <a:ext uri="{9D8B030D-6E8A-4147-A177-3AD203B41FA5}">
                      <a16:colId xmlns:a16="http://schemas.microsoft.com/office/drawing/2014/main" val="2700851212"/>
                    </a:ext>
                  </a:extLst>
                </a:gridCol>
                <a:gridCol w="677333">
                  <a:extLst>
                    <a:ext uri="{9D8B030D-6E8A-4147-A177-3AD203B41FA5}">
                      <a16:colId xmlns:a16="http://schemas.microsoft.com/office/drawing/2014/main" val="3122432208"/>
                    </a:ext>
                  </a:extLst>
                </a:gridCol>
                <a:gridCol w="677333">
                  <a:extLst>
                    <a:ext uri="{9D8B030D-6E8A-4147-A177-3AD203B41FA5}">
                      <a16:colId xmlns:a16="http://schemas.microsoft.com/office/drawing/2014/main" val="2800409158"/>
                    </a:ext>
                  </a:extLst>
                </a:gridCol>
              </a:tblGrid>
              <a:tr h="370840">
                <a:tc>
                  <a:txBody>
                    <a:bodyPr/>
                    <a:lstStyle/>
                    <a:p>
                      <a:r>
                        <a:rPr lang="en-US" dirty="0">
                          <a:solidFill>
                            <a:schemeClr val="bg1"/>
                          </a:solidFill>
                        </a:rPr>
                        <a:t>0,1</a:t>
                      </a:r>
                      <a:endParaRPr lang="it-IT" dirty="0">
                        <a:solidFill>
                          <a:schemeClr val="bg1"/>
                        </a:solidFill>
                      </a:endParaRPr>
                    </a:p>
                  </a:txBody>
                  <a:tcPr>
                    <a:solidFill>
                      <a:schemeClr val="tx2">
                        <a:lumMod val="50000"/>
                        <a:lumOff val="50000"/>
                      </a:schemeClr>
                    </a:solidFill>
                  </a:tcPr>
                </a:tc>
                <a:tc>
                  <a:txBody>
                    <a:bodyPr/>
                    <a:lstStyle/>
                    <a:p>
                      <a:r>
                        <a:rPr lang="en-US" dirty="0"/>
                        <a:t>0,2</a:t>
                      </a:r>
                      <a:endParaRPr lang="it-IT" dirty="0"/>
                    </a:p>
                  </a:txBody>
                  <a:tcPr>
                    <a:solidFill>
                      <a:schemeClr val="tx2">
                        <a:lumMod val="50000"/>
                        <a:lumOff val="50000"/>
                      </a:schemeClr>
                    </a:solidFill>
                  </a:tcPr>
                </a:tc>
                <a:tc>
                  <a:txBody>
                    <a:bodyPr/>
                    <a:lstStyle/>
                    <a:p>
                      <a:r>
                        <a:rPr lang="en-US" dirty="0"/>
                        <a:t>0,3</a:t>
                      </a:r>
                      <a:endParaRPr lang="it-IT" dirty="0"/>
                    </a:p>
                  </a:txBody>
                  <a:tcPr>
                    <a:solidFill>
                      <a:schemeClr val="tx2">
                        <a:lumMod val="50000"/>
                        <a:lumOff val="50000"/>
                      </a:schemeClr>
                    </a:solidFill>
                  </a:tcPr>
                </a:tc>
                <a:tc>
                  <a:txBody>
                    <a:bodyPr/>
                    <a:lstStyle/>
                    <a:p>
                      <a:r>
                        <a:rPr lang="en-US" dirty="0"/>
                        <a:t>0,4</a:t>
                      </a:r>
                      <a:endParaRPr lang="it-IT" dirty="0"/>
                    </a:p>
                  </a:txBody>
                  <a:tcPr>
                    <a:solidFill>
                      <a:schemeClr val="tx2">
                        <a:lumMod val="50000"/>
                        <a:lumOff val="50000"/>
                      </a:schemeClr>
                    </a:solidFill>
                  </a:tcPr>
                </a:tc>
                <a:tc>
                  <a:txBody>
                    <a:bodyPr/>
                    <a:lstStyle/>
                    <a:p>
                      <a:r>
                        <a:rPr lang="en-US" dirty="0"/>
                        <a:t>0,5</a:t>
                      </a:r>
                      <a:endParaRPr lang="it-IT" dirty="0"/>
                    </a:p>
                  </a:txBody>
                  <a:tcPr>
                    <a:solidFill>
                      <a:schemeClr val="accent1">
                        <a:lumMod val="60000"/>
                        <a:lumOff val="40000"/>
                      </a:schemeClr>
                    </a:solidFill>
                  </a:tcPr>
                </a:tc>
                <a:tc>
                  <a:txBody>
                    <a:bodyPr/>
                    <a:lstStyle/>
                    <a:p>
                      <a:r>
                        <a:rPr lang="en-US" dirty="0"/>
                        <a:t>0,6</a:t>
                      </a:r>
                      <a:endParaRPr lang="it-IT" dirty="0"/>
                    </a:p>
                  </a:txBody>
                  <a:tcPr>
                    <a:solidFill>
                      <a:schemeClr val="accent1">
                        <a:lumMod val="60000"/>
                        <a:lumOff val="40000"/>
                      </a:schemeClr>
                    </a:solidFill>
                  </a:tcPr>
                </a:tc>
                <a:tc>
                  <a:txBody>
                    <a:bodyPr/>
                    <a:lstStyle/>
                    <a:p>
                      <a:r>
                        <a:rPr lang="en-US" dirty="0"/>
                        <a:t>0,7</a:t>
                      </a:r>
                      <a:endParaRPr lang="it-IT" dirty="0"/>
                    </a:p>
                  </a:txBody>
                  <a:tcPr>
                    <a:solidFill>
                      <a:schemeClr val="accent1">
                        <a:lumMod val="60000"/>
                        <a:lumOff val="40000"/>
                      </a:schemeClr>
                    </a:solidFill>
                  </a:tcPr>
                </a:tc>
                <a:tc>
                  <a:txBody>
                    <a:bodyPr/>
                    <a:lstStyle/>
                    <a:p>
                      <a:r>
                        <a:rPr lang="en-US" dirty="0"/>
                        <a:t>0,8</a:t>
                      </a:r>
                      <a:endParaRPr lang="it-IT" dirty="0"/>
                    </a:p>
                  </a:txBody>
                  <a:tcPr>
                    <a:solidFill>
                      <a:schemeClr val="accent1">
                        <a:lumMod val="60000"/>
                        <a:lumOff val="40000"/>
                      </a:schemeClr>
                    </a:solidFill>
                  </a:tcPr>
                </a:tc>
                <a:tc>
                  <a:txBody>
                    <a:bodyPr/>
                    <a:lstStyle/>
                    <a:p>
                      <a:r>
                        <a:rPr lang="en-US" dirty="0"/>
                        <a:t>0,9</a:t>
                      </a:r>
                      <a:endParaRPr lang="it-IT" dirty="0"/>
                    </a:p>
                  </a:txBody>
                  <a:tcPr>
                    <a:solidFill>
                      <a:srgbClr val="FFC000"/>
                    </a:solidFill>
                  </a:tcPr>
                </a:tc>
                <a:tc>
                  <a:txBody>
                    <a:bodyPr/>
                    <a:lstStyle/>
                    <a:p>
                      <a:r>
                        <a:rPr lang="en-US" dirty="0"/>
                        <a:t>0,10</a:t>
                      </a:r>
                      <a:endParaRPr lang="it-IT" dirty="0"/>
                    </a:p>
                  </a:txBody>
                  <a:tcPr>
                    <a:solidFill>
                      <a:srgbClr val="FFC000"/>
                    </a:solidFill>
                  </a:tcPr>
                </a:tc>
                <a:tc>
                  <a:txBody>
                    <a:bodyPr/>
                    <a:lstStyle/>
                    <a:p>
                      <a:r>
                        <a:rPr lang="en-US" dirty="0"/>
                        <a:t>0,11</a:t>
                      </a:r>
                      <a:endParaRPr lang="it-IT" dirty="0"/>
                    </a:p>
                  </a:txBody>
                  <a:tcPr>
                    <a:solidFill>
                      <a:srgbClr val="FFC000"/>
                    </a:solidFill>
                  </a:tcPr>
                </a:tc>
                <a:tc>
                  <a:txBody>
                    <a:bodyPr/>
                    <a:lstStyle/>
                    <a:p>
                      <a:r>
                        <a:rPr lang="en-US" dirty="0"/>
                        <a:t>0,12</a:t>
                      </a:r>
                      <a:endParaRPr lang="it-IT" dirty="0"/>
                    </a:p>
                  </a:txBody>
                  <a:tcPr>
                    <a:solidFill>
                      <a:srgbClr val="FFC000"/>
                    </a:solidFill>
                  </a:tcPr>
                </a:tc>
                <a:extLst>
                  <a:ext uri="{0D108BD9-81ED-4DB2-BD59-A6C34878D82A}">
                    <a16:rowId xmlns:a16="http://schemas.microsoft.com/office/drawing/2014/main" val="3425807632"/>
                  </a:ext>
                </a:extLst>
              </a:tr>
              <a:tr h="370840">
                <a:tc>
                  <a:txBody>
                    <a:bodyPr/>
                    <a:lstStyle/>
                    <a:p>
                      <a:r>
                        <a:rPr lang="en-US" dirty="0">
                          <a:solidFill>
                            <a:schemeClr val="bg1"/>
                          </a:solidFill>
                        </a:rPr>
                        <a:t>1,1</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1,2</a:t>
                      </a:r>
                      <a:endParaRPr lang="it-IT" dirty="0">
                        <a:solidFill>
                          <a:schemeClr val="bg1"/>
                        </a:solidFill>
                      </a:endParaRPr>
                    </a:p>
                  </a:txBody>
                  <a:tcPr>
                    <a:solidFill>
                      <a:schemeClr val="accent6">
                        <a:lumMod val="60000"/>
                        <a:lumOff val="40000"/>
                      </a:schemeClr>
                    </a:solidFill>
                  </a:tcPr>
                </a:tc>
                <a:tc>
                  <a:txBody>
                    <a:bodyPr/>
                    <a:lstStyle/>
                    <a:p>
                      <a:r>
                        <a:rPr lang="en-US" dirty="0">
                          <a:solidFill>
                            <a:schemeClr val="bg1"/>
                          </a:solidFill>
                        </a:rPr>
                        <a:t>1,3</a:t>
                      </a:r>
                      <a:endParaRPr lang="it-IT" dirty="0">
                        <a:solidFill>
                          <a:schemeClr val="bg1"/>
                        </a:solidFill>
                      </a:endParaRPr>
                    </a:p>
                  </a:txBody>
                  <a:tcPr>
                    <a:solidFill>
                      <a:schemeClr val="accent6">
                        <a:lumMod val="60000"/>
                        <a:lumOff val="40000"/>
                      </a:schemeClr>
                    </a:solidFill>
                  </a:tcPr>
                </a:tc>
                <a:tc>
                  <a:txBody>
                    <a:bodyPr/>
                    <a:lstStyle/>
                    <a:p>
                      <a:r>
                        <a:rPr lang="en-US" dirty="0">
                          <a:solidFill>
                            <a:schemeClr val="bg1"/>
                          </a:solidFill>
                        </a:rPr>
                        <a:t>1,4</a:t>
                      </a:r>
                      <a:endParaRPr lang="it-IT" dirty="0">
                        <a:solidFill>
                          <a:schemeClr val="bg1"/>
                        </a:solidFill>
                      </a:endParaRPr>
                    </a:p>
                  </a:txBody>
                  <a:tcPr>
                    <a:solidFill>
                      <a:schemeClr val="accent6">
                        <a:lumMod val="60000"/>
                        <a:lumOff val="40000"/>
                      </a:schemeClr>
                    </a:solidFill>
                  </a:tcPr>
                </a:tc>
                <a:tc>
                  <a:txBody>
                    <a:bodyPr/>
                    <a:lstStyle/>
                    <a:p>
                      <a:r>
                        <a:rPr lang="en-US" dirty="0">
                          <a:solidFill>
                            <a:schemeClr val="bg1"/>
                          </a:solidFill>
                        </a:rPr>
                        <a:t>1,5</a:t>
                      </a:r>
                      <a:endParaRPr lang="it-IT" dirty="0">
                        <a:solidFill>
                          <a:schemeClr val="bg1"/>
                        </a:solidFill>
                      </a:endParaRPr>
                    </a:p>
                  </a:txBody>
                  <a:tcPr>
                    <a:solidFill>
                      <a:srgbClr val="00B050"/>
                    </a:solidFill>
                  </a:tcPr>
                </a:tc>
                <a:tc>
                  <a:txBody>
                    <a:bodyPr/>
                    <a:lstStyle/>
                    <a:p>
                      <a:r>
                        <a:rPr lang="en-US" dirty="0">
                          <a:solidFill>
                            <a:schemeClr val="bg1"/>
                          </a:solidFill>
                        </a:rPr>
                        <a:t>1,6</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1,7</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1,8</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1,9</a:t>
                      </a:r>
                      <a:endParaRPr lang="it-IT" dirty="0">
                        <a:solidFill>
                          <a:schemeClr val="bg1"/>
                        </a:solidFill>
                      </a:endParaRPr>
                    </a:p>
                  </a:txBody>
                  <a:tcPr>
                    <a:solidFill>
                      <a:schemeClr val="accent2"/>
                    </a:solidFill>
                  </a:tcPr>
                </a:tc>
                <a:tc>
                  <a:txBody>
                    <a:bodyPr/>
                    <a:lstStyle/>
                    <a:p>
                      <a:r>
                        <a:rPr lang="en-US" dirty="0">
                          <a:solidFill>
                            <a:schemeClr val="bg1"/>
                          </a:solidFill>
                        </a:rPr>
                        <a:t>1,10</a:t>
                      </a:r>
                      <a:endParaRPr lang="it-IT" dirty="0">
                        <a:solidFill>
                          <a:schemeClr val="bg1"/>
                        </a:solidFill>
                      </a:endParaRPr>
                    </a:p>
                  </a:txBody>
                  <a:tcPr>
                    <a:solidFill>
                      <a:schemeClr val="accent2"/>
                    </a:solidFill>
                  </a:tcPr>
                </a:tc>
                <a:tc>
                  <a:txBody>
                    <a:bodyPr/>
                    <a:lstStyle/>
                    <a:p>
                      <a:r>
                        <a:rPr lang="en-US" dirty="0">
                          <a:solidFill>
                            <a:schemeClr val="bg1"/>
                          </a:solidFill>
                        </a:rPr>
                        <a:t>1,11</a:t>
                      </a:r>
                      <a:endParaRPr lang="it-IT" dirty="0">
                        <a:solidFill>
                          <a:schemeClr val="bg1"/>
                        </a:solidFill>
                      </a:endParaRPr>
                    </a:p>
                  </a:txBody>
                  <a:tcPr>
                    <a:solidFill>
                      <a:schemeClr val="accent2"/>
                    </a:solidFill>
                  </a:tcPr>
                </a:tc>
                <a:tc>
                  <a:txBody>
                    <a:bodyPr/>
                    <a:lstStyle/>
                    <a:p>
                      <a:r>
                        <a:rPr lang="en-US" dirty="0">
                          <a:solidFill>
                            <a:schemeClr val="bg1"/>
                          </a:solidFill>
                        </a:rPr>
                        <a:t>1,12</a:t>
                      </a:r>
                      <a:endParaRPr lang="it-IT" dirty="0">
                        <a:solidFill>
                          <a:schemeClr val="bg1"/>
                        </a:solidFill>
                      </a:endParaRPr>
                    </a:p>
                  </a:txBody>
                  <a:tcPr>
                    <a:solidFill>
                      <a:schemeClr val="accent2"/>
                    </a:solidFill>
                  </a:tcPr>
                </a:tc>
                <a:extLst>
                  <a:ext uri="{0D108BD9-81ED-4DB2-BD59-A6C34878D82A}">
                    <a16:rowId xmlns:a16="http://schemas.microsoft.com/office/drawing/2014/main" val="2785971939"/>
                  </a:ext>
                </a:extLst>
              </a:tr>
              <a:tr h="370840">
                <a:tc>
                  <a:txBody>
                    <a:bodyPr/>
                    <a:lstStyle/>
                    <a:p>
                      <a:r>
                        <a:rPr lang="en-US" dirty="0">
                          <a:solidFill>
                            <a:schemeClr val="bg1"/>
                          </a:solidFill>
                        </a:rPr>
                        <a:t>2,1</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2,2</a:t>
                      </a:r>
                      <a:endParaRPr lang="it-IT" dirty="0">
                        <a:solidFill>
                          <a:schemeClr val="bg1"/>
                        </a:solidFill>
                      </a:endParaRPr>
                    </a:p>
                  </a:txBody>
                  <a:tcPr>
                    <a:solidFill>
                      <a:schemeClr val="accent6">
                        <a:lumMod val="60000"/>
                        <a:lumOff val="40000"/>
                      </a:schemeClr>
                    </a:solidFill>
                  </a:tcPr>
                </a:tc>
                <a:tc>
                  <a:txBody>
                    <a:bodyPr/>
                    <a:lstStyle/>
                    <a:p>
                      <a:r>
                        <a:rPr lang="en-US" dirty="0">
                          <a:solidFill>
                            <a:schemeClr val="bg1"/>
                          </a:solidFill>
                        </a:rPr>
                        <a:t>2,3</a:t>
                      </a:r>
                      <a:endParaRPr lang="it-IT" dirty="0">
                        <a:solidFill>
                          <a:schemeClr val="bg1"/>
                        </a:solidFill>
                      </a:endParaRPr>
                    </a:p>
                  </a:txBody>
                  <a:tcPr>
                    <a:solidFill>
                      <a:schemeClr val="accent6">
                        <a:lumMod val="60000"/>
                        <a:lumOff val="40000"/>
                      </a:schemeClr>
                    </a:solidFill>
                  </a:tcPr>
                </a:tc>
                <a:tc>
                  <a:txBody>
                    <a:bodyPr/>
                    <a:lstStyle/>
                    <a:p>
                      <a:r>
                        <a:rPr lang="en-US" dirty="0">
                          <a:solidFill>
                            <a:schemeClr val="bg1"/>
                          </a:solidFill>
                        </a:rPr>
                        <a:t>2,4</a:t>
                      </a:r>
                      <a:endParaRPr lang="it-IT" dirty="0">
                        <a:solidFill>
                          <a:schemeClr val="bg1"/>
                        </a:solidFill>
                      </a:endParaRPr>
                    </a:p>
                  </a:txBody>
                  <a:tcPr>
                    <a:solidFill>
                      <a:schemeClr val="accent6">
                        <a:lumMod val="60000"/>
                        <a:lumOff val="40000"/>
                      </a:schemeClr>
                    </a:solidFill>
                  </a:tcPr>
                </a:tc>
                <a:tc>
                  <a:txBody>
                    <a:bodyPr/>
                    <a:lstStyle/>
                    <a:p>
                      <a:r>
                        <a:rPr lang="en-US" dirty="0">
                          <a:solidFill>
                            <a:schemeClr val="bg1"/>
                          </a:solidFill>
                        </a:rPr>
                        <a:t>2,5</a:t>
                      </a:r>
                      <a:endParaRPr lang="it-IT" dirty="0">
                        <a:solidFill>
                          <a:schemeClr val="bg1"/>
                        </a:solidFill>
                      </a:endParaRPr>
                    </a:p>
                  </a:txBody>
                  <a:tcPr>
                    <a:solidFill>
                      <a:srgbClr val="00B050"/>
                    </a:solidFill>
                  </a:tcPr>
                </a:tc>
                <a:tc>
                  <a:txBody>
                    <a:bodyPr/>
                    <a:lstStyle/>
                    <a:p>
                      <a:r>
                        <a:rPr lang="en-US" dirty="0">
                          <a:solidFill>
                            <a:schemeClr val="bg1"/>
                          </a:solidFill>
                        </a:rPr>
                        <a:t>2,6</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2,7</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2,8</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2,9</a:t>
                      </a:r>
                      <a:endParaRPr lang="it-IT" dirty="0">
                        <a:solidFill>
                          <a:schemeClr val="bg1"/>
                        </a:solidFill>
                      </a:endParaRPr>
                    </a:p>
                  </a:txBody>
                  <a:tcPr>
                    <a:solidFill>
                      <a:srgbClr val="FFC000"/>
                    </a:solidFill>
                  </a:tcPr>
                </a:tc>
                <a:tc>
                  <a:txBody>
                    <a:bodyPr/>
                    <a:lstStyle/>
                    <a:p>
                      <a:r>
                        <a:rPr lang="en-US" dirty="0">
                          <a:solidFill>
                            <a:schemeClr val="bg1"/>
                          </a:solidFill>
                        </a:rPr>
                        <a:t>2,10</a:t>
                      </a:r>
                      <a:endParaRPr lang="it-IT" dirty="0">
                        <a:solidFill>
                          <a:schemeClr val="bg1"/>
                        </a:solidFill>
                      </a:endParaRPr>
                    </a:p>
                  </a:txBody>
                  <a:tcPr>
                    <a:solidFill>
                      <a:srgbClr val="FFC000"/>
                    </a:solidFill>
                  </a:tcPr>
                </a:tc>
                <a:tc>
                  <a:txBody>
                    <a:bodyPr/>
                    <a:lstStyle/>
                    <a:p>
                      <a:r>
                        <a:rPr lang="en-US" dirty="0">
                          <a:solidFill>
                            <a:schemeClr val="bg1"/>
                          </a:solidFill>
                        </a:rPr>
                        <a:t>2,11</a:t>
                      </a:r>
                      <a:endParaRPr lang="it-IT" dirty="0">
                        <a:solidFill>
                          <a:schemeClr val="bg1"/>
                        </a:solidFill>
                      </a:endParaRPr>
                    </a:p>
                  </a:txBody>
                  <a:tcPr>
                    <a:solidFill>
                      <a:srgbClr val="FFC000"/>
                    </a:solidFill>
                  </a:tcPr>
                </a:tc>
                <a:tc>
                  <a:txBody>
                    <a:bodyPr/>
                    <a:lstStyle/>
                    <a:p>
                      <a:r>
                        <a:rPr lang="en-US" dirty="0">
                          <a:solidFill>
                            <a:schemeClr val="bg1"/>
                          </a:solidFill>
                        </a:rPr>
                        <a:t>2,12</a:t>
                      </a:r>
                      <a:endParaRPr lang="it-IT" dirty="0">
                        <a:solidFill>
                          <a:schemeClr val="bg1"/>
                        </a:solidFill>
                      </a:endParaRPr>
                    </a:p>
                  </a:txBody>
                  <a:tcPr>
                    <a:solidFill>
                      <a:srgbClr val="FFC000"/>
                    </a:solidFill>
                  </a:tcPr>
                </a:tc>
                <a:extLst>
                  <a:ext uri="{0D108BD9-81ED-4DB2-BD59-A6C34878D82A}">
                    <a16:rowId xmlns:a16="http://schemas.microsoft.com/office/drawing/2014/main" val="664705171"/>
                  </a:ext>
                </a:extLst>
              </a:tr>
              <a:tr h="370840">
                <a:tc>
                  <a:txBody>
                    <a:bodyPr/>
                    <a:lstStyle/>
                    <a:p>
                      <a:r>
                        <a:rPr lang="en-US" dirty="0">
                          <a:solidFill>
                            <a:schemeClr val="bg1"/>
                          </a:solidFill>
                        </a:rPr>
                        <a:t>3,1</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3,2</a:t>
                      </a:r>
                      <a:endParaRPr lang="it-IT" dirty="0">
                        <a:solidFill>
                          <a:schemeClr val="bg1"/>
                        </a:solidFill>
                      </a:endParaRPr>
                    </a:p>
                  </a:txBody>
                  <a:tcPr>
                    <a:solidFill>
                      <a:srgbClr val="00B050"/>
                    </a:solidFill>
                  </a:tcPr>
                </a:tc>
                <a:tc>
                  <a:txBody>
                    <a:bodyPr/>
                    <a:lstStyle/>
                    <a:p>
                      <a:r>
                        <a:rPr lang="en-US" dirty="0">
                          <a:solidFill>
                            <a:schemeClr val="bg1"/>
                          </a:solidFill>
                        </a:rPr>
                        <a:t>3,3</a:t>
                      </a:r>
                      <a:endParaRPr lang="it-IT" dirty="0">
                        <a:solidFill>
                          <a:schemeClr val="bg1"/>
                        </a:solidFill>
                      </a:endParaRPr>
                    </a:p>
                  </a:txBody>
                  <a:tcPr>
                    <a:solidFill>
                      <a:srgbClr val="00B050"/>
                    </a:solidFill>
                  </a:tcPr>
                </a:tc>
                <a:tc>
                  <a:txBody>
                    <a:bodyPr/>
                    <a:lstStyle/>
                    <a:p>
                      <a:r>
                        <a:rPr lang="en-US" dirty="0">
                          <a:solidFill>
                            <a:schemeClr val="bg1"/>
                          </a:solidFill>
                        </a:rPr>
                        <a:t>3,4</a:t>
                      </a:r>
                      <a:endParaRPr lang="it-IT" dirty="0">
                        <a:solidFill>
                          <a:schemeClr val="bg1"/>
                        </a:solidFill>
                      </a:endParaRPr>
                    </a:p>
                  </a:txBody>
                  <a:tcPr>
                    <a:solidFill>
                      <a:srgbClr val="00B050"/>
                    </a:solidFill>
                  </a:tcPr>
                </a:tc>
                <a:tc>
                  <a:txBody>
                    <a:bodyPr/>
                    <a:lstStyle/>
                    <a:p>
                      <a:r>
                        <a:rPr lang="en-US" dirty="0">
                          <a:solidFill>
                            <a:schemeClr val="bg1"/>
                          </a:solidFill>
                        </a:rPr>
                        <a:t>3,5</a:t>
                      </a:r>
                      <a:endParaRPr lang="it-IT" dirty="0">
                        <a:solidFill>
                          <a:schemeClr val="bg1"/>
                        </a:solidFill>
                      </a:endParaRPr>
                    </a:p>
                  </a:txBody>
                  <a:tcPr>
                    <a:solidFill>
                      <a:srgbClr val="00B050"/>
                    </a:solidFill>
                  </a:tcPr>
                </a:tc>
                <a:tc>
                  <a:txBody>
                    <a:bodyPr/>
                    <a:lstStyle/>
                    <a:p>
                      <a:r>
                        <a:rPr lang="en-US" dirty="0">
                          <a:solidFill>
                            <a:schemeClr val="bg1"/>
                          </a:solidFill>
                        </a:rPr>
                        <a:t>3,6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3,7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3,8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3,9</a:t>
                      </a:r>
                      <a:endParaRPr lang="it-IT" dirty="0">
                        <a:solidFill>
                          <a:schemeClr val="bg1"/>
                        </a:solidFill>
                      </a:endParaRPr>
                    </a:p>
                  </a:txBody>
                  <a:tcPr>
                    <a:solidFill>
                      <a:srgbClr val="FFC000"/>
                    </a:solidFill>
                  </a:tcPr>
                </a:tc>
                <a:tc>
                  <a:txBody>
                    <a:bodyPr/>
                    <a:lstStyle/>
                    <a:p>
                      <a:r>
                        <a:rPr lang="en-US" dirty="0">
                          <a:solidFill>
                            <a:schemeClr val="bg1"/>
                          </a:solidFill>
                        </a:rPr>
                        <a:t>3,10</a:t>
                      </a:r>
                      <a:endParaRPr lang="it-IT" dirty="0">
                        <a:solidFill>
                          <a:schemeClr val="bg1"/>
                        </a:solidFill>
                      </a:endParaRPr>
                    </a:p>
                  </a:txBody>
                  <a:tcPr>
                    <a:solidFill>
                      <a:srgbClr val="FFC000"/>
                    </a:solidFill>
                  </a:tcPr>
                </a:tc>
                <a:tc>
                  <a:txBody>
                    <a:bodyPr/>
                    <a:lstStyle/>
                    <a:p>
                      <a:r>
                        <a:rPr lang="en-US" dirty="0">
                          <a:solidFill>
                            <a:schemeClr val="bg1"/>
                          </a:solidFill>
                        </a:rPr>
                        <a:t>3,11</a:t>
                      </a:r>
                      <a:endParaRPr lang="it-IT" dirty="0">
                        <a:solidFill>
                          <a:schemeClr val="bg1"/>
                        </a:solidFill>
                      </a:endParaRPr>
                    </a:p>
                  </a:txBody>
                  <a:tcPr>
                    <a:solidFill>
                      <a:srgbClr val="FFC000"/>
                    </a:solidFill>
                  </a:tcPr>
                </a:tc>
                <a:tc>
                  <a:txBody>
                    <a:bodyPr/>
                    <a:lstStyle/>
                    <a:p>
                      <a:r>
                        <a:rPr lang="en-US" dirty="0">
                          <a:solidFill>
                            <a:schemeClr val="bg1"/>
                          </a:solidFill>
                        </a:rPr>
                        <a:t>3,12</a:t>
                      </a:r>
                      <a:endParaRPr lang="it-IT" dirty="0">
                        <a:solidFill>
                          <a:schemeClr val="bg1"/>
                        </a:solidFill>
                      </a:endParaRPr>
                    </a:p>
                  </a:txBody>
                  <a:tcPr>
                    <a:solidFill>
                      <a:srgbClr val="FFC000"/>
                    </a:solidFill>
                  </a:tcPr>
                </a:tc>
                <a:extLst>
                  <a:ext uri="{0D108BD9-81ED-4DB2-BD59-A6C34878D82A}">
                    <a16:rowId xmlns:a16="http://schemas.microsoft.com/office/drawing/2014/main" val="2529641571"/>
                  </a:ext>
                </a:extLst>
              </a:tr>
              <a:tr h="370840">
                <a:tc>
                  <a:txBody>
                    <a:bodyPr/>
                    <a:lstStyle/>
                    <a:p>
                      <a:r>
                        <a:rPr lang="en-US" dirty="0">
                          <a:solidFill>
                            <a:schemeClr val="bg1"/>
                          </a:solidFill>
                        </a:rPr>
                        <a:t>4,1</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4,2</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4,3</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4,4</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4,5</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4,9</a:t>
                      </a:r>
                      <a:endParaRPr lang="it-IT" dirty="0">
                        <a:solidFill>
                          <a:schemeClr val="bg1"/>
                        </a:solidFill>
                      </a:endParaRPr>
                    </a:p>
                  </a:txBody>
                  <a:tcPr>
                    <a:solidFill>
                      <a:srgbClr val="FFC000"/>
                    </a:solidFill>
                  </a:tcPr>
                </a:tc>
                <a:tc>
                  <a:txBody>
                    <a:bodyPr/>
                    <a:lstStyle/>
                    <a:p>
                      <a:r>
                        <a:rPr lang="en-US" dirty="0">
                          <a:solidFill>
                            <a:schemeClr val="bg1"/>
                          </a:solidFill>
                        </a:rPr>
                        <a:t>4,10</a:t>
                      </a:r>
                      <a:endParaRPr lang="it-IT" dirty="0">
                        <a:solidFill>
                          <a:schemeClr val="bg1"/>
                        </a:solidFill>
                      </a:endParaRPr>
                    </a:p>
                  </a:txBody>
                  <a:tcPr>
                    <a:solidFill>
                      <a:srgbClr val="FFC000"/>
                    </a:solidFill>
                  </a:tcPr>
                </a:tc>
                <a:tc>
                  <a:txBody>
                    <a:bodyPr/>
                    <a:lstStyle/>
                    <a:p>
                      <a:r>
                        <a:rPr lang="en-US" dirty="0">
                          <a:solidFill>
                            <a:schemeClr val="bg1"/>
                          </a:solidFill>
                        </a:rPr>
                        <a:t>4,11</a:t>
                      </a:r>
                      <a:endParaRPr lang="it-IT" dirty="0">
                        <a:solidFill>
                          <a:schemeClr val="bg1"/>
                        </a:solidFill>
                      </a:endParaRPr>
                    </a:p>
                  </a:txBody>
                  <a:tcPr>
                    <a:solidFill>
                      <a:srgbClr val="FFC000"/>
                    </a:solidFill>
                  </a:tcPr>
                </a:tc>
                <a:tc>
                  <a:txBody>
                    <a:bodyPr/>
                    <a:lstStyle/>
                    <a:p>
                      <a:r>
                        <a:rPr lang="en-US" dirty="0">
                          <a:solidFill>
                            <a:schemeClr val="bg1"/>
                          </a:solidFill>
                        </a:rPr>
                        <a:t>4,12</a:t>
                      </a:r>
                      <a:endParaRPr lang="it-IT" dirty="0">
                        <a:solidFill>
                          <a:schemeClr val="bg1"/>
                        </a:solidFill>
                      </a:endParaRPr>
                    </a:p>
                  </a:txBody>
                  <a:tcPr>
                    <a:solidFill>
                      <a:srgbClr val="FFC000"/>
                    </a:solidFill>
                  </a:tcPr>
                </a:tc>
                <a:extLst>
                  <a:ext uri="{0D108BD9-81ED-4DB2-BD59-A6C34878D82A}">
                    <a16:rowId xmlns:a16="http://schemas.microsoft.com/office/drawing/2014/main" val="1549049798"/>
                  </a:ext>
                </a:extLst>
              </a:tr>
              <a:tr h="370840">
                <a:tc>
                  <a:txBody>
                    <a:bodyPr/>
                    <a:lstStyle/>
                    <a:p>
                      <a:r>
                        <a:rPr lang="en-US" dirty="0">
                          <a:solidFill>
                            <a:schemeClr val="bg1"/>
                          </a:solidFill>
                        </a:rPr>
                        <a:t>5,1</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5,2</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5,3 </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5,4</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5,5</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5,9</a:t>
                      </a:r>
                      <a:endParaRPr lang="it-IT" dirty="0">
                        <a:solidFill>
                          <a:schemeClr val="bg1"/>
                        </a:solidFill>
                      </a:endParaRPr>
                    </a:p>
                  </a:txBody>
                  <a:tcPr>
                    <a:solidFill>
                      <a:schemeClr val="accent2"/>
                    </a:solidFill>
                  </a:tcPr>
                </a:tc>
                <a:tc>
                  <a:txBody>
                    <a:bodyPr/>
                    <a:lstStyle/>
                    <a:p>
                      <a:r>
                        <a:rPr lang="en-US" dirty="0">
                          <a:solidFill>
                            <a:schemeClr val="bg1"/>
                          </a:solidFill>
                        </a:rPr>
                        <a:t>5,10</a:t>
                      </a:r>
                      <a:endParaRPr lang="it-IT" dirty="0">
                        <a:solidFill>
                          <a:schemeClr val="bg1"/>
                        </a:solidFill>
                      </a:endParaRPr>
                    </a:p>
                  </a:txBody>
                  <a:tcPr>
                    <a:solidFill>
                      <a:schemeClr val="accent2"/>
                    </a:solidFill>
                  </a:tcPr>
                </a:tc>
                <a:tc>
                  <a:txBody>
                    <a:bodyPr/>
                    <a:lstStyle/>
                    <a:p>
                      <a:r>
                        <a:rPr lang="en-US" dirty="0">
                          <a:solidFill>
                            <a:schemeClr val="bg1"/>
                          </a:solidFill>
                        </a:rPr>
                        <a:t>5,11</a:t>
                      </a:r>
                      <a:endParaRPr lang="it-IT" dirty="0">
                        <a:solidFill>
                          <a:schemeClr val="bg1"/>
                        </a:solidFill>
                      </a:endParaRPr>
                    </a:p>
                  </a:txBody>
                  <a:tcPr>
                    <a:solidFill>
                      <a:schemeClr val="accent2"/>
                    </a:solidFill>
                  </a:tcPr>
                </a:tc>
                <a:tc>
                  <a:txBody>
                    <a:bodyPr/>
                    <a:lstStyle/>
                    <a:p>
                      <a:r>
                        <a:rPr lang="en-US" dirty="0">
                          <a:solidFill>
                            <a:schemeClr val="bg1"/>
                          </a:solidFill>
                        </a:rPr>
                        <a:t>5,12</a:t>
                      </a:r>
                      <a:endParaRPr lang="it-IT" dirty="0">
                        <a:solidFill>
                          <a:schemeClr val="bg1"/>
                        </a:solidFill>
                      </a:endParaRPr>
                    </a:p>
                  </a:txBody>
                  <a:tcPr>
                    <a:solidFill>
                      <a:schemeClr val="accent2"/>
                    </a:solidFill>
                  </a:tcPr>
                </a:tc>
                <a:extLst>
                  <a:ext uri="{0D108BD9-81ED-4DB2-BD59-A6C34878D82A}">
                    <a16:rowId xmlns:a16="http://schemas.microsoft.com/office/drawing/2014/main" val="2514782385"/>
                  </a:ext>
                </a:extLst>
              </a:tr>
              <a:tr h="370840">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extLst>
                  <a:ext uri="{0D108BD9-81ED-4DB2-BD59-A6C34878D82A}">
                    <a16:rowId xmlns:a16="http://schemas.microsoft.com/office/drawing/2014/main" val="3003792081"/>
                  </a:ext>
                </a:extLst>
              </a:tr>
              <a:tr h="370840">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extLst>
                  <a:ext uri="{0D108BD9-81ED-4DB2-BD59-A6C34878D82A}">
                    <a16:rowId xmlns:a16="http://schemas.microsoft.com/office/drawing/2014/main" val="872838915"/>
                  </a:ext>
                </a:extLst>
              </a:tr>
              <a:tr h="370840">
                <a:tc>
                  <a:txBody>
                    <a:bodyPr/>
                    <a:lstStyle/>
                    <a:p>
                      <a:endParaRPr lang="it-IT" dirty="0">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extLst>
                  <a:ext uri="{0D108BD9-81ED-4DB2-BD59-A6C34878D82A}">
                    <a16:rowId xmlns:a16="http://schemas.microsoft.com/office/drawing/2014/main" val="196259341"/>
                  </a:ext>
                </a:extLst>
              </a:tr>
            </a:tbl>
          </a:graphicData>
        </a:graphic>
      </p:graphicFrame>
      <p:sp>
        <p:nvSpPr>
          <p:cNvPr id="2" name="Rettangolo 1">
            <a:extLst>
              <a:ext uri="{FF2B5EF4-FFF2-40B4-BE49-F238E27FC236}">
                <a16:creationId xmlns:a16="http://schemas.microsoft.com/office/drawing/2014/main" id="{AFC38C0D-C3E9-73CA-A8C9-62AA93D287C3}"/>
              </a:ext>
            </a:extLst>
          </p:cNvPr>
          <p:cNvSpPr/>
          <p:nvPr/>
        </p:nvSpPr>
        <p:spPr>
          <a:xfrm>
            <a:off x="5017626" y="259994"/>
            <a:ext cx="1780232" cy="923330"/>
          </a:xfrm>
          <a:prstGeom prst="rect">
            <a:avLst/>
          </a:prstGeom>
          <a:noFill/>
        </p:spPr>
        <p:txBody>
          <a:bodyPr wrap="none" lIns="91440" tIns="45720" rIns="91440" bIns="45720">
            <a:spAutoFit/>
          </a:bodyPr>
          <a:lstStyle/>
          <a:p>
            <a:pPr algn="ctr"/>
            <a:r>
              <a:rPr lang="it-IT" sz="5400" b="0" cap="none" spc="0" dirty="0">
                <a:ln w="0"/>
                <a:solidFill>
                  <a:schemeClr val="tx1"/>
                </a:solidFill>
                <a:effectLst>
                  <a:outerShdw blurRad="38100" dist="19050" dir="2700000" algn="tl" rotWithShape="0">
                    <a:schemeClr val="dk1">
                      <a:alpha val="40000"/>
                    </a:schemeClr>
                  </a:outerShdw>
                </a:effectLst>
              </a:rPr>
              <a:t>Write</a:t>
            </a:r>
          </a:p>
        </p:txBody>
      </p:sp>
      <p:sp>
        <p:nvSpPr>
          <p:cNvPr id="3" name="Rettangolo 2">
            <a:extLst>
              <a:ext uri="{FF2B5EF4-FFF2-40B4-BE49-F238E27FC236}">
                <a16:creationId xmlns:a16="http://schemas.microsoft.com/office/drawing/2014/main" id="{7ED2CFB7-2E75-92D5-F89D-676E278B0422}"/>
              </a:ext>
            </a:extLst>
          </p:cNvPr>
          <p:cNvSpPr/>
          <p:nvPr/>
        </p:nvSpPr>
        <p:spPr>
          <a:xfrm>
            <a:off x="1775012" y="1515035"/>
            <a:ext cx="3074894" cy="1371600"/>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09218CBC-CDD8-0F84-4E0D-C1C2BC534A74}"/>
              </a:ext>
            </a:extLst>
          </p:cNvPr>
          <p:cNvSpPr txBox="1"/>
          <p:nvPr/>
        </p:nvSpPr>
        <p:spPr>
          <a:xfrm>
            <a:off x="268941" y="694765"/>
            <a:ext cx="3496235" cy="646331"/>
          </a:xfrm>
          <a:prstGeom prst="rect">
            <a:avLst/>
          </a:prstGeom>
          <a:noFill/>
        </p:spPr>
        <p:txBody>
          <a:bodyPr wrap="square" rtlCol="0">
            <a:spAutoFit/>
          </a:bodyPr>
          <a:lstStyle/>
          <a:p>
            <a:r>
              <a:rPr lang="en-US" dirty="0">
                <a:solidFill>
                  <a:srgbClr val="FF0000"/>
                </a:solidFill>
              </a:rPr>
              <a:t>B_00 is ready. We write the 3 words back in the main memory.</a:t>
            </a:r>
            <a:endParaRPr lang="it-IT" dirty="0">
              <a:solidFill>
                <a:srgbClr val="FF0000"/>
              </a:solidFill>
            </a:endParaRPr>
          </a:p>
        </p:txBody>
      </p:sp>
    </p:spTree>
    <p:extLst>
      <p:ext uri="{BB962C8B-B14F-4D97-AF65-F5344CB8AC3E}">
        <p14:creationId xmlns:p14="http://schemas.microsoft.com/office/powerpoint/2010/main" val="4193912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084C7A-4D8A-F1DF-FD6C-328870D48916}"/>
            </a:ext>
          </a:extLst>
        </p:cNvPr>
        <p:cNvGrpSpPr/>
        <p:nvPr/>
      </p:nvGrpSpPr>
      <p:grpSpPr>
        <a:xfrm>
          <a:off x="0" y="0"/>
          <a:ext cx="0" cy="0"/>
          <a:chOff x="0" y="0"/>
          <a:chExt cx="0" cy="0"/>
        </a:xfrm>
      </p:grpSpPr>
      <p:graphicFrame>
        <p:nvGraphicFramePr>
          <p:cNvPr id="4" name="Tabella 3">
            <a:extLst>
              <a:ext uri="{FF2B5EF4-FFF2-40B4-BE49-F238E27FC236}">
                <a16:creationId xmlns:a16="http://schemas.microsoft.com/office/drawing/2014/main" id="{AEDCFCA4-B94D-0613-17B1-FFC6CDD13CB3}"/>
              </a:ext>
            </a:extLst>
          </p:cNvPr>
          <p:cNvGraphicFramePr>
            <a:graphicFrameLocks noGrp="1"/>
          </p:cNvGraphicFramePr>
          <p:nvPr/>
        </p:nvGraphicFramePr>
        <p:xfrm>
          <a:off x="2017059" y="1669925"/>
          <a:ext cx="8142939" cy="3337560"/>
        </p:xfrm>
        <a:graphic>
          <a:graphicData uri="http://schemas.openxmlformats.org/drawingml/2006/table">
            <a:tbl>
              <a:tblPr firstRow="1" bandRow="1">
                <a:tableStyleId>{5C22544A-7EE6-4342-B048-85BDC9FD1C3A}</a:tableStyleId>
              </a:tblPr>
              <a:tblGrid>
                <a:gridCol w="692276">
                  <a:extLst>
                    <a:ext uri="{9D8B030D-6E8A-4147-A177-3AD203B41FA5}">
                      <a16:colId xmlns:a16="http://schemas.microsoft.com/office/drawing/2014/main" val="18980002"/>
                    </a:ext>
                  </a:extLst>
                </a:gridCol>
                <a:gridCol w="677333">
                  <a:extLst>
                    <a:ext uri="{9D8B030D-6E8A-4147-A177-3AD203B41FA5}">
                      <a16:colId xmlns:a16="http://schemas.microsoft.com/office/drawing/2014/main" val="2781296821"/>
                    </a:ext>
                  </a:extLst>
                </a:gridCol>
                <a:gridCol w="677333">
                  <a:extLst>
                    <a:ext uri="{9D8B030D-6E8A-4147-A177-3AD203B41FA5}">
                      <a16:colId xmlns:a16="http://schemas.microsoft.com/office/drawing/2014/main" val="2213335197"/>
                    </a:ext>
                  </a:extLst>
                </a:gridCol>
                <a:gridCol w="677333">
                  <a:extLst>
                    <a:ext uri="{9D8B030D-6E8A-4147-A177-3AD203B41FA5}">
                      <a16:colId xmlns:a16="http://schemas.microsoft.com/office/drawing/2014/main" val="3270390000"/>
                    </a:ext>
                  </a:extLst>
                </a:gridCol>
                <a:gridCol w="677333">
                  <a:extLst>
                    <a:ext uri="{9D8B030D-6E8A-4147-A177-3AD203B41FA5}">
                      <a16:colId xmlns:a16="http://schemas.microsoft.com/office/drawing/2014/main" val="3756589312"/>
                    </a:ext>
                  </a:extLst>
                </a:gridCol>
                <a:gridCol w="677333">
                  <a:extLst>
                    <a:ext uri="{9D8B030D-6E8A-4147-A177-3AD203B41FA5}">
                      <a16:colId xmlns:a16="http://schemas.microsoft.com/office/drawing/2014/main" val="3073156336"/>
                    </a:ext>
                  </a:extLst>
                </a:gridCol>
                <a:gridCol w="677333">
                  <a:extLst>
                    <a:ext uri="{9D8B030D-6E8A-4147-A177-3AD203B41FA5}">
                      <a16:colId xmlns:a16="http://schemas.microsoft.com/office/drawing/2014/main" val="3732362068"/>
                    </a:ext>
                  </a:extLst>
                </a:gridCol>
                <a:gridCol w="677333">
                  <a:extLst>
                    <a:ext uri="{9D8B030D-6E8A-4147-A177-3AD203B41FA5}">
                      <a16:colId xmlns:a16="http://schemas.microsoft.com/office/drawing/2014/main" val="1544821450"/>
                    </a:ext>
                  </a:extLst>
                </a:gridCol>
                <a:gridCol w="677333">
                  <a:extLst>
                    <a:ext uri="{9D8B030D-6E8A-4147-A177-3AD203B41FA5}">
                      <a16:colId xmlns:a16="http://schemas.microsoft.com/office/drawing/2014/main" val="1790747278"/>
                    </a:ext>
                  </a:extLst>
                </a:gridCol>
                <a:gridCol w="677333">
                  <a:extLst>
                    <a:ext uri="{9D8B030D-6E8A-4147-A177-3AD203B41FA5}">
                      <a16:colId xmlns:a16="http://schemas.microsoft.com/office/drawing/2014/main" val="2700851212"/>
                    </a:ext>
                  </a:extLst>
                </a:gridCol>
                <a:gridCol w="677333">
                  <a:extLst>
                    <a:ext uri="{9D8B030D-6E8A-4147-A177-3AD203B41FA5}">
                      <a16:colId xmlns:a16="http://schemas.microsoft.com/office/drawing/2014/main" val="3122432208"/>
                    </a:ext>
                  </a:extLst>
                </a:gridCol>
                <a:gridCol w="677333">
                  <a:extLst>
                    <a:ext uri="{9D8B030D-6E8A-4147-A177-3AD203B41FA5}">
                      <a16:colId xmlns:a16="http://schemas.microsoft.com/office/drawing/2014/main" val="2800409158"/>
                    </a:ext>
                  </a:extLst>
                </a:gridCol>
              </a:tblGrid>
              <a:tr h="370840">
                <a:tc>
                  <a:txBody>
                    <a:bodyPr/>
                    <a:lstStyle/>
                    <a:p>
                      <a:r>
                        <a:rPr lang="en-US" dirty="0">
                          <a:solidFill>
                            <a:schemeClr val="bg1"/>
                          </a:solidFill>
                        </a:rPr>
                        <a:t>0,1</a:t>
                      </a:r>
                      <a:endParaRPr lang="it-IT" dirty="0">
                        <a:solidFill>
                          <a:schemeClr val="bg1"/>
                        </a:solidFill>
                      </a:endParaRPr>
                    </a:p>
                  </a:txBody>
                  <a:tcPr>
                    <a:solidFill>
                      <a:schemeClr val="tx2">
                        <a:lumMod val="50000"/>
                        <a:lumOff val="50000"/>
                      </a:schemeClr>
                    </a:solidFill>
                  </a:tcPr>
                </a:tc>
                <a:tc>
                  <a:txBody>
                    <a:bodyPr/>
                    <a:lstStyle/>
                    <a:p>
                      <a:r>
                        <a:rPr lang="en-US" dirty="0"/>
                        <a:t>0,2</a:t>
                      </a:r>
                      <a:endParaRPr lang="it-IT" dirty="0"/>
                    </a:p>
                  </a:txBody>
                  <a:tcPr>
                    <a:solidFill>
                      <a:schemeClr val="tx2">
                        <a:lumMod val="50000"/>
                        <a:lumOff val="50000"/>
                      </a:schemeClr>
                    </a:solidFill>
                  </a:tcPr>
                </a:tc>
                <a:tc>
                  <a:txBody>
                    <a:bodyPr/>
                    <a:lstStyle/>
                    <a:p>
                      <a:r>
                        <a:rPr lang="en-US" dirty="0"/>
                        <a:t>0,3</a:t>
                      </a:r>
                      <a:endParaRPr lang="it-IT" dirty="0"/>
                    </a:p>
                  </a:txBody>
                  <a:tcPr>
                    <a:solidFill>
                      <a:schemeClr val="tx2">
                        <a:lumMod val="50000"/>
                        <a:lumOff val="50000"/>
                      </a:schemeClr>
                    </a:solidFill>
                  </a:tcPr>
                </a:tc>
                <a:tc>
                  <a:txBody>
                    <a:bodyPr/>
                    <a:lstStyle/>
                    <a:p>
                      <a:r>
                        <a:rPr lang="en-US" dirty="0"/>
                        <a:t>0,4</a:t>
                      </a:r>
                      <a:endParaRPr lang="it-IT" dirty="0"/>
                    </a:p>
                  </a:txBody>
                  <a:tcPr>
                    <a:solidFill>
                      <a:schemeClr val="tx2">
                        <a:lumMod val="50000"/>
                        <a:lumOff val="50000"/>
                      </a:schemeClr>
                    </a:solidFill>
                  </a:tcPr>
                </a:tc>
                <a:tc>
                  <a:txBody>
                    <a:bodyPr/>
                    <a:lstStyle/>
                    <a:p>
                      <a:r>
                        <a:rPr lang="en-US" dirty="0"/>
                        <a:t>0,5</a:t>
                      </a:r>
                      <a:endParaRPr lang="it-IT" dirty="0"/>
                    </a:p>
                  </a:txBody>
                  <a:tcPr>
                    <a:solidFill>
                      <a:schemeClr val="accent1">
                        <a:lumMod val="60000"/>
                        <a:lumOff val="40000"/>
                      </a:schemeClr>
                    </a:solidFill>
                  </a:tcPr>
                </a:tc>
                <a:tc>
                  <a:txBody>
                    <a:bodyPr/>
                    <a:lstStyle/>
                    <a:p>
                      <a:r>
                        <a:rPr lang="en-US" dirty="0"/>
                        <a:t>0,6</a:t>
                      </a:r>
                      <a:endParaRPr lang="it-IT" dirty="0"/>
                    </a:p>
                  </a:txBody>
                  <a:tcPr>
                    <a:solidFill>
                      <a:schemeClr val="accent1">
                        <a:lumMod val="60000"/>
                        <a:lumOff val="40000"/>
                      </a:schemeClr>
                    </a:solidFill>
                  </a:tcPr>
                </a:tc>
                <a:tc>
                  <a:txBody>
                    <a:bodyPr/>
                    <a:lstStyle/>
                    <a:p>
                      <a:r>
                        <a:rPr lang="en-US" dirty="0"/>
                        <a:t>0,7</a:t>
                      </a:r>
                      <a:endParaRPr lang="it-IT" dirty="0"/>
                    </a:p>
                  </a:txBody>
                  <a:tcPr>
                    <a:solidFill>
                      <a:schemeClr val="accent1">
                        <a:lumMod val="60000"/>
                        <a:lumOff val="40000"/>
                      </a:schemeClr>
                    </a:solidFill>
                  </a:tcPr>
                </a:tc>
                <a:tc>
                  <a:txBody>
                    <a:bodyPr/>
                    <a:lstStyle/>
                    <a:p>
                      <a:r>
                        <a:rPr lang="en-US" dirty="0"/>
                        <a:t>0,8</a:t>
                      </a:r>
                      <a:endParaRPr lang="it-IT" dirty="0"/>
                    </a:p>
                  </a:txBody>
                  <a:tcPr>
                    <a:solidFill>
                      <a:schemeClr val="accent1">
                        <a:lumMod val="60000"/>
                        <a:lumOff val="40000"/>
                      </a:schemeClr>
                    </a:solidFill>
                  </a:tcPr>
                </a:tc>
                <a:tc>
                  <a:txBody>
                    <a:bodyPr/>
                    <a:lstStyle/>
                    <a:p>
                      <a:r>
                        <a:rPr lang="en-US" dirty="0"/>
                        <a:t>0,9</a:t>
                      </a:r>
                      <a:endParaRPr lang="it-IT" dirty="0"/>
                    </a:p>
                  </a:txBody>
                  <a:tcPr>
                    <a:solidFill>
                      <a:srgbClr val="FFC000"/>
                    </a:solidFill>
                  </a:tcPr>
                </a:tc>
                <a:tc>
                  <a:txBody>
                    <a:bodyPr/>
                    <a:lstStyle/>
                    <a:p>
                      <a:r>
                        <a:rPr lang="en-US" dirty="0"/>
                        <a:t>0,10</a:t>
                      </a:r>
                      <a:endParaRPr lang="it-IT" dirty="0"/>
                    </a:p>
                  </a:txBody>
                  <a:tcPr>
                    <a:solidFill>
                      <a:srgbClr val="FFC000"/>
                    </a:solidFill>
                  </a:tcPr>
                </a:tc>
                <a:tc>
                  <a:txBody>
                    <a:bodyPr/>
                    <a:lstStyle/>
                    <a:p>
                      <a:r>
                        <a:rPr lang="en-US" dirty="0"/>
                        <a:t>0,11</a:t>
                      </a:r>
                      <a:endParaRPr lang="it-IT" dirty="0"/>
                    </a:p>
                  </a:txBody>
                  <a:tcPr>
                    <a:solidFill>
                      <a:srgbClr val="FFC000"/>
                    </a:solidFill>
                  </a:tcPr>
                </a:tc>
                <a:tc>
                  <a:txBody>
                    <a:bodyPr/>
                    <a:lstStyle/>
                    <a:p>
                      <a:r>
                        <a:rPr lang="en-US" dirty="0"/>
                        <a:t>0,12</a:t>
                      </a:r>
                      <a:endParaRPr lang="it-IT" dirty="0"/>
                    </a:p>
                  </a:txBody>
                  <a:tcPr>
                    <a:solidFill>
                      <a:srgbClr val="FFC000"/>
                    </a:solidFill>
                  </a:tcPr>
                </a:tc>
                <a:extLst>
                  <a:ext uri="{0D108BD9-81ED-4DB2-BD59-A6C34878D82A}">
                    <a16:rowId xmlns:a16="http://schemas.microsoft.com/office/drawing/2014/main" val="3425807632"/>
                  </a:ext>
                </a:extLst>
              </a:tr>
              <a:tr h="370840">
                <a:tc>
                  <a:txBody>
                    <a:bodyPr/>
                    <a:lstStyle/>
                    <a:p>
                      <a:r>
                        <a:rPr lang="en-US" dirty="0">
                          <a:solidFill>
                            <a:schemeClr val="bg1"/>
                          </a:solidFill>
                        </a:rPr>
                        <a:t>1,1</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1,2</a:t>
                      </a:r>
                      <a:endParaRPr lang="it-IT" dirty="0">
                        <a:solidFill>
                          <a:schemeClr val="bg1"/>
                        </a:solidFill>
                      </a:endParaRPr>
                    </a:p>
                  </a:txBody>
                  <a:tcPr>
                    <a:solidFill>
                      <a:schemeClr val="accent6">
                        <a:lumMod val="60000"/>
                        <a:lumOff val="40000"/>
                      </a:schemeClr>
                    </a:solidFill>
                  </a:tcPr>
                </a:tc>
                <a:tc>
                  <a:txBody>
                    <a:bodyPr/>
                    <a:lstStyle/>
                    <a:p>
                      <a:r>
                        <a:rPr lang="en-US" dirty="0">
                          <a:solidFill>
                            <a:schemeClr val="bg1"/>
                          </a:solidFill>
                        </a:rPr>
                        <a:t>1,3</a:t>
                      </a:r>
                      <a:endParaRPr lang="it-IT" dirty="0">
                        <a:solidFill>
                          <a:schemeClr val="bg1"/>
                        </a:solidFill>
                      </a:endParaRPr>
                    </a:p>
                  </a:txBody>
                  <a:tcPr>
                    <a:solidFill>
                      <a:schemeClr val="accent6">
                        <a:lumMod val="60000"/>
                        <a:lumOff val="40000"/>
                      </a:schemeClr>
                    </a:solidFill>
                  </a:tcPr>
                </a:tc>
                <a:tc>
                  <a:txBody>
                    <a:bodyPr/>
                    <a:lstStyle/>
                    <a:p>
                      <a:r>
                        <a:rPr lang="en-US" dirty="0">
                          <a:solidFill>
                            <a:schemeClr val="bg1"/>
                          </a:solidFill>
                        </a:rPr>
                        <a:t>1,4</a:t>
                      </a:r>
                      <a:endParaRPr lang="it-IT" dirty="0">
                        <a:solidFill>
                          <a:schemeClr val="bg1"/>
                        </a:solidFill>
                      </a:endParaRPr>
                    </a:p>
                  </a:txBody>
                  <a:tcPr>
                    <a:solidFill>
                      <a:schemeClr val="accent6">
                        <a:lumMod val="60000"/>
                        <a:lumOff val="40000"/>
                      </a:schemeClr>
                    </a:solidFill>
                  </a:tcPr>
                </a:tc>
                <a:tc>
                  <a:txBody>
                    <a:bodyPr/>
                    <a:lstStyle/>
                    <a:p>
                      <a:r>
                        <a:rPr lang="en-US" dirty="0">
                          <a:solidFill>
                            <a:schemeClr val="bg1"/>
                          </a:solidFill>
                        </a:rPr>
                        <a:t>1,5</a:t>
                      </a:r>
                      <a:endParaRPr lang="it-IT" dirty="0">
                        <a:solidFill>
                          <a:schemeClr val="bg1"/>
                        </a:solidFill>
                      </a:endParaRPr>
                    </a:p>
                  </a:txBody>
                  <a:tcPr>
                    <a:solidFill>
                      <a:srgbClr val="00B050"/>
                    </a:solidFill>
                  </a:tcPr>
                </a:tc>
                <a:tc>
                  <a:txBody>
                    <a:bodyPr/>
                    <a:lstStyle/>
                    <a:p>
                      <a:r>
                        <a:rPr lang="en-US" dirty="0">
                          <a:solidFill>
                            <a:schemeClr val="bg1"/>
                          </a:solidFill>
                        </a:rPr>
                        <a:t>1,6</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1,7</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1,8</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1,9</a:t>
                      </a:r>
                      <a:endParaRPr lang="it-IT" dirty="0">
                        <a:solidFill>
                          <a:schemeClr val="bg1"/>
                        </a:solidFill>
                      </a:endParaRPr>
                    </a:p>
                  </a:txBody>
                  <a:tcPr>
                    <a:solidFill>
                      <a:schemeClr val="accent2"/>
                    </a:solidFill>
                  </a:tcPr>
                </a:tc>
                <a:tc>
                  <a:txBody>
                    <a:bodyPr/>
                    <a:lstStyle/>
                    <a:p>
                      <a:r>
                        <a:rPr lang="en-US" dirty="0">
                          <a:solidFill>
                            <a:schemeClr val="bg1"/>
                          </a:solidFill>
                        </a:rPr>
                        <a:t>1,10</a:t>
                      </a:r>
                      <a:endParaRPr lang="it-IT" dirty="0">
                        <a:solidFill>
                          <a:schemeClr val="bg1"/>
                        </a:solidFill>
                      </a:endParaRPr>
                    </a:p>
                  </a:txBody>
                  <a:tcPr>
                    <a:solidFill>
                      <a:schemeClr val="accent2"/>
                    </a:solidFill>
                  </a:tcPr>
                </a:tc>
                <a:tc>
                  <a:txBody>
                    <a:bodyPr/>
                    <a:lstStyle/>
                    <a:p>
                      <a:r>
                        <a:rPr lang="en-US" dirty="0">
                          <a:solidFill>
                            <a:schemeClr val="bg1"/>
                          </a:solidFill>
                        </a:rPr>
                        <a:t>1,11</a:t>
                      </a:r>
                      <a:endParaRPr lang="it-IT" dirty="0">
                        <a:solidFill>
                          <a:schemeClr val="bg1"/>
                        </a:solidFill>
                      </a:endParaRPr>
                    </a:p>
                  </a:txBody>
                  <a:tcPr>
                    <a:solidFill>
                      <a:schemeClr val="accent2"/>
                    </a:solidFill>
                  </a:tcPr>
                </a:tc>
                <a:tc>
                  <a:txBody>
                    <a:bodyPr/>
                    <a:lstStyle/>
                    <a:p>
                      <a:r>
                        <a:rPr lang="en-US" dirty="0">
                          <a:solidFill>
                            <a:schemeClr val="bg1"/>
                          </a:solidFill>
                        </a:rPr>
                        <a:t>1,12</a:t>
                      </a:r>
                      <a:endParaRPr lang="it-IT" dirty="0">
                        <a:solidFill>
                          <a:schemeClr val="bg1"/>
                        </a:solidFill>
                      </a:endParaRPr>
                    </a:p>
                  </a:txBody>
                  <a:tcPr>
                    <a:solidFill>
                      <a:schemeClr val="accent2"/>
                    </a:solidFill>
                  </a:tcPr>
                </a:tc>
                <a:extLst>
                  <a:ext uri="{0D108BD9-81ED-4DB2-BD59-A6C34878D82A}">
                    <a16:rowId xmlns:a16="http://schemas.microsoft.com/office/drawing/2014/main" val="2785971939"/>
                  </a:ext>
                </a:extLst>
              </a:tr>
              <a:tr h="370840">
                <a:tc>
                  <a:txBody>
                    <a:bodyPr/>
                    <a:lstStyle/>
                    <a:p>
                      <a:r>
                        <a:rPr lang="en-US" dirty="0">
                          <a:solidFill>
                            <a:schemeClr val="bg1"/>
                          </a:solidFill>
                        </a:rPr>
                        <a:t>2,1</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2,2</a:t>
                      </a:r>
                      <a:endParaRPr lang="it-IT" dirty="0">
                        <a:solidFill>
                          <a:schemeClr val="bg1"/>
                        </a:solidFill>
                      </a:endParaRPr>
                    </a:p>
                  </a:txBody>
                  <a:tcPr>
                    <a:solidFill>
                      <a:schemeClr val="accent6">
                        <a:lumMod val="60000"/>
                        <a:lumOff val="40000"/>
                      </a:schemeClr>
                    </a:solidFill>
                  </a:tcPr>
                </a:tc>
                <a:tc>
                  <a:txBody>
                    <a:bodyPr/>
                    <a:lstStyle/>
                    <a:p>
                      <a:r>
                        <a:rPr lang="en-US" dirty="0">
                          <a:solidFill>
                            <a:schemeClr val="bg1"/>
                          </a:solidFill>
                        </a:rPr>
                        <a:t>2,3</a:t>
                      </a:r>
                      <a:endParaRPr lang="it-IT" dirty="0">
                        <a:solidFill>
                          <a:schemeClr val="bg1"/>
                        </a:solidFill>
                      </a:endParaRPr>
                    </a:p>
                  </a:txBody>
                  <a:tcPr>
                    <a:solidFill>
                      <a:schemeClr val="accent6">
                        <a:lumMod val="60000"/>
                        <a:lumOff val="40000"/>
                      </a:schemeClr>
                    </a:solidFill>
                  </a:tcPr>
                </a:tc>
                <a:tc>
                  <a:txBody>
                    <a:bodyPr/>
                    <a:lstStyle/>
                    <a:p>
                      <a:r>
                        <a:rPr lang="en-US" dirty="0">
                          <a:solidFill>
                            <a:schemeClr val="bg1"/>
                          </a:solidFill>
                        </a:rPr>
                        <a:t>2,4</a:t>
                      </a:r>
                      <a:endParaRPr lang="it-IT" dirty="0">
                        <a:solidFill>
                          <a:schemeClr val="bg1"/>
                        </a:solidFill>
                      </a:endParaRPr>
                    </a:p>
                  </a:txBody>
                  <a:tcPr>
                    <a:solidFill>
                      <a:schemeClr val="accent6">
                        <a:lumMod val="60000"/>
                        <a:lumOff val="40000"/>
                      </a:schemeClr>
                    </a:solidFill>
                  </a:tcPr>
                </a:tc>
                <a:tc>
                  <a:txBody>
                    <a:bodyPr/>
                    <a:lstStyle/>
                    <a:p>
                      <a:r>
                        <a:rPr lang="en-US" dirty="0">
                          <a:solidFill>
                            <a:schemeClr val="bg1"/>
                          </a:solidFill>
                        </a:rPr>
                        <a:t>2,5</a:t>
                      </a:r>
                      <a:endParaRPr lang="it-IT" dirty="0">
                        <a:solidFill>
                          <a:schemeClr val="bg1"/>
                        </a:solidFill>
                      </a:endParaRPr>
                    </a:p>
                  </a:txBody>
                  <a:tcPr>
                    <a:solidFill>
                      <a:srgbClr val="00B050"/>
                    </a:solidFill>
                  </a:tcPr>
                </a:tc>
                <a:tc>
                  <a:txBody>
                    <a:bodyPr/>
                    <a:lstStyle/>
                    <a:p>
                      <a:r>
                        <a:rPr lang="en-US" dirty="0">
                          <a:solidFill>
                            <a:schemeClr val="bg1"/>
                          </a:solidFill>
                        </a:rPr>
                        <a:t>2,6</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2,7</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2,8</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2,9</a:t>
                      </a:r>
                      <a:endParaRPr lang="it-IT" dirty="0">
                        <a:solidFill>
                          <a:schemeClr val="bg1"/>
                        </a:solidFill>
                      </a:endParaRPr>
                    </a:p>
                  </a:txBody>
                  <a:tcPr>
                    <a:solidFill>
                      <a:srgbClr val="FFC000"/>
                    </a:solidFill>
                  </a:tcPr>
                </a:tc>
                <a:tc>
                  <a:txBody>
                    <a:bodyPr/>
                    <a:lstStyle/>
                    <a:p>
                      <a:r>
                        <a:rPr lang="en-US" dirty="0">
                          <a:solidFill>
                            <a:schemeClr val="bg1"/>
                          </a:solidFill>
                        </a:rPr>
                        <a:t>2,10</a:t>
                      </a:r>
                      <a:endParaRPr lang="it-IT" dirty="0">
                        <a:solidFill>
                          <a:schemeClr val="bg1"/>
                        </a:solidFill>
                      </a:endParaRPr>
                    </a:p>
                  </a:txBody>
                  <a:tcPr>
                    <a:solidFill>
                      <a:srgbClr val="FFC000"/>
                    </a:solidFill>
                  </a:tcPr>
                </a:tc>
                <a:tc>
                  <a:txBody>
                    <a:bodyPr/>
                    <a:lstStyle/>
                    <a:p>
                      <a:r>
                        <a:rPr lang="en-US" dirty="0">
                          <a:solidFill>
                            <a:schemeClr val="bg1"/>
                          </a:solidFill>
                        </a:rPr>
                        <a:t>2,11</a:t>
                      </a:r>
                      <a:endParaRPr lang="it-IT" dirty="0">
                        <a:solidFill>
                          <a:schemeClr val="bg1"/>
                        </a:solidFill>
                      </a:endParaRPr>
                    </a:p>
                  </a:txBody>
                  <a:tcPr>
                    <a:solidFill>
                      <a:srgbClr val="FFC000"/>
                    </a:solidFill>
                  </a:tcPr>
                </a:tc>
                <a:tc>
                  <a:txBody>
                    <a:bodyPr/>
                    <a:lstStyle/>
                    <a:p>
                      <a:r>
                        <a:rPr lang="en-US" dirty="0">
                          <a:solidFill>
                            <a:schemeClr val="bg1"/>
                          </a:solidFill>
                        </a:rPr>
                        <a:t>2,12</a:t>
                      </a:r>
                      <a:endParaRPr lang="it-IT" dirty="0">
                        <a:solidFill>
                          <a:schemeClr val="bg1"/>
                        </a:solidFill>
                      </a:endParaRPr>
                    </a:p>
                  </a:txBody>
                  <a:tcPr>
                    <a:solidFill>
                      <a:srgbClr val="FFC000"/>
                    </a:solidFill>
                  </a:tcPr>
                </a:tc>
                <a:extLst>
                  <a:ext uri="{0D108BD9-81ED-4DB2-BD59-A6C34878D82A}">
                    <a16:rowId xmlns:a16="http://schemas.microsoft.com/office/drawing/2014/main" val="664705171"/>
                  </a:ext>
                </a:extLst>
              </a:tr>
              <a:tr h="370840">
                <a:tc>
                  <a:txBody>
                    <a:bodyPr/>
                    <a:lstStyle/>
                    <a:p>
                      <a:r>
                        <a:rPr lang="en-US" dirty="0">
                          <a:solidFill>
                            <a:schemeClr val="bg1"/>
                          </a:solidFill>
                        </a:rPr>
                        <a:t>3,1</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3,2</a:t>
                      </a:r>
                      <a:endParaRPr lang="it-IT" dirty="0">
                        <a:solidFill>
                          <a:schemeClr val="bg1"/>
                        </a:solidFill>
                      </a:endParaRPr>
                    </a:p>
                  </a:txBody>
                  <a:tcPr>
                    <a:solidFill>
                      <a:srgbClr val="00B050"/>
                    </a:solidFill>
                  </a:tcPr>
                </a:tc>
                <a:tc>
                  <a:txBody>
                    <a:bodyPr/>
                    <a:lstStyle/>
                    <a:p>
                      <a:r>
                        <a:rPr lang="en-US" dirty="0">
                          <a:solidFill>
                            <a:schemeClr val="bg1"/>
                          </a:solidFill>
                        </a:rPr>
                        <a:t>3,3</a:t>
                      </a:r>
                      <a:endParaRPr lang="it-IT" dirty="0">
                        <a:solidFill>
                          <a:schemeClr val="bg1"/>
                        </a:solidFill>
                      </a:endParaRPr>
                    </a:p>
                  </a:txBody>
                  <a:tcPr>
                    <a:solidFill>
                      <a:srgbClr val="00B050"/>
                    </a:solidFill>
                  </a:tcPr>
                </a:tc>
                <a:tc>
                  <a:txBody>
                    <a:bodyPr/>
                    <a:lstStyle/>
                    <a:p>
                      <a:r>
                        <a:rPr lang="en-US" dirty="0">
                          <a:solidFill>
                            <a:schemeClr val="bg1"/>
                          </a:solidFill>
                        </a:rPr>
                        <a:t>3,4</a:t>
                      </a:r>
                      <a:endParaRPr lang="it-IT" dirty="0">
                        <a:solidFill>
                          <a:schemeClr val="bg1"/>
                        </a:solidFill>
                      </a:endParaRPr>
                    </a:p>
                  </a:txBody>
                  <a:tcPr>
                    <a:solidFill>
                      <a:srgbClr val="00B050"/>
                    </a:solidFill>
                  </a:tcPr>
                </a:tc>
                <a:tc>
                  <a:txBody>
                    <a:bodyPr/>
                    <a:lstStyle/>
                    <a:p>
                      <a:r>
                        <a:rPr lang="en-US" dirty="0">
                          <a:solidFill>
                            <a:schemeClr val="bg1"/>
                          </a:solidFill>
                        </a:rPr>
                        <a:t>3,5</a:t>
                      </a:r>
                      <a:endParaRPr lang="it-IT" dirty="0">
                        <a:solidFill>
                          <a:schemeClr val="bg1"/>
                        </a:solidFill>
                      </a:endParaRPr>
                    </a:p>
                  </a:txBody>
                  <a:tcPr>
                    <a:solidFill>
                      <a:srgbClr val="00B050"/>
                    </a:solidFill>
                  </a:tcPr>
                </a:tc>
                <a:tc>
                  <a:txBody>
                    <a:bodyPr/>
                    <a:lstStyle/>
                    <a:p>
                      <a:r>
                        <a:rPr lang="en-US" dirty="0">
                          <a:solidFill>
                            <a:schemeClr val="bg1"/>
                          </a:solidFill>
                        </a:rPr>
                        <a:t>3,6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3,7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3,8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3,9</a:t>
                      </a:r>
                      <a:endParaRPr lang="it-IT" dirty="0">
                        <a:solidFill>
                          <a:schemeClr val="bg1"/>
                        </a:solidFill>
                      </a:endParaRPr>
                    </a:p>
                  </a:txBody>
                  <a:tcPr>
                    <a:solidFill>
                      <a:srgbClr val="FFC000"/>
                    </a:solidFill>
                  </a:tcPr>
                </a:tc>
                <a:tc>
                  <a:txBody>
                    <a:bodyPr/>
                    <a:lstStyle/>
                    <a:p>
                      <a:r>
                        <a:rPr lang="en-US" dirty="0">
                          <a:solidFill>
                            <a:schemeClr val="bg1"/>
                          </a:solidFill>
                        </a:rPr>
                        <a:t>3,10</a:t>
                      </a:r>
                      <a:endParaRPr lang="it-IT" dirty="0">
                        <a:solidFill>
                          <a:schemeClr val="bg1"/>
                        </a:solidFill>
                      </a:endParaRPr>
                    </a:p>
                  </a:txBody>
                  <a:tcPr>
                    <a:solidFill>
                      <a:srgbClr val="FFC000"/>
                    </a:solidFill>
                  </a:tcPr>
                </a:tc>
                <a:tc>
                  <a:txBody>
                    <a:bodyPr/>
                    <a:lstStyle/>
                    <a:p>
                      <a:r>
                        <a:rPr lang="en-US" dirty="0">
                          <a:solidFill>
                            <a:schemeClr val="bg1"/>
                          </a:solidFill>
                        </a:rPr>
                        <a:t>3,11</a:t>
                      </a:r>
                      <a:endParaRPr lang="it-IT" dirty="0">
                        <a:solidFill>
                          <a:schemeClr val="bg1"/>
                        </a:solidFill>
                      </a:endParaRPr>
                    </a:p>
                  </a:txBody>
                  <a:tcPr>
                    <a:solidFill>
                      <a:srgbClr val="FFC000"/>
                    </a:solidFill>
                  </a:tcPr>
                </a:tc>
                <a:tc>
                  <a:txBody>
                    <a:bodyPr/>
                    <a:lstStyle/>
                    <a:p>
                      <a:r>
                        <a:rPr lang="en-US" dirty="0">
                          <a:solidFill>
                            <a:schemeClr val="bg1"/>
                          </a:solidFill>
                        </a:rPr>
                        <a:t>3,12</a:t>
                      </a:r>
                      <a:endParaRPr lang="it-IT" dirty="0">
                        <a:solidFill>
                          <a:schemeClr val="bg1"/>
                        </a:solidFill>
                      </a:endParaRPr>
                    </a:p>
                  </a:txBody>
                  <a:tcPr>
                    <a:solidFill>
                      <a:srgbClr val="FFC000"/>
                    </a:solidFill>
                  </a:tcPr>
                </a:tc>
                <a:extLst>
                  <a:ext uri="{0D108BD9-81ED-4DB2-BD59-A6C34878D82A}">
                    <a16:rowId xmlns:a16="http://schemas.microsoft.com/office/drawing/2014/main" val="2529641571"/>
                  </a:ext>
                </a:extLst>
              </a:tr>
              <a:tr h="370840">
                <a:tc>
                  <a:txBody>
                    <a:bodyPr/>
                    <a:lstStyle/>
                    <a:p>
                      <a:r>
                        <a:rPr lang="en-US" dirty="0">
                          <a:solidFill>
                            <a:schemeClr val="bg1"/>
                          </a:solidFill>
                        </a:rPr>
                        <a:t>4,1</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4,2</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4,3</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4,4</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4,5</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4,9</a:t>
                      </a:r>
                      <a:endParaRPr lang="it-IT" dirty="0">
                        <a:solidFill>
                          <a:schemeClr val="bg1"/>
                        </a:solidFill>
                      </a:endParaRPr>
                    </a:p>
                  </a:txBody>
                  <a:tcPr>
                    <a:solidFill>
                      <a:srgbClr val="FFC000"/>
                    </a:solidFill>
                  </a:tcPr>
                </a:tc>
                <a:tc>
                  <a:txBody>
                    <a:bodyPr/>
                    <a:lstStyle/>
                    <a:p>
                      <a:r>
                        <a:rPr lang="en-US" dirty="0">
                          <a:solidFill>
                            <a:schemeClr val="bg1"/>
                          </a:solidFill>
                        </a:rPr>
                        <a:t>4,10</a:t>
                      </a:r>
                      <a:endParaRPr lang="it-IT" dirty="0">
                        <a:solidFill>
                          <a:schemeClr val="bg1"/>
                        </a:solidFill>
                      </a:endParaRPr>
                    </a:p>
                  </a:txBody>
                  <a:tcPr>
                    <a:solidFill>
                      <a:srgbClr val="FFC000"/>
                    </a:solidFill>
                  </a:tcPr>
                </a:tc>
                <a:tc>
                  <a:txBody>
                    <a:bodyPr/>
                    <a:lstStyle/>
                    <a:p>
                      <a:r>
                        <a:rPr lang="en-US" dirty="0">
                          <a:solidFill>
                            <a:schemeClr val="bg1"/>
                          </a:solidFill>
                        </a:rPr>
                        <a:t>4,11</a:t>
                      </a:r>
                      <a:endParaRPr lang="it-IT" dirty="0">
                        <a:solidFill>
                          <a:schemeClr val="bg1"/>
                        </a:solidFill>
                      </a:endParaRPr>
                    </a:p>
                  </a:txBody>
                  <a:tcPr>
                    <a:solidFill>
                      <a:srgbClr val="FFC000"/>
                    </a:solidFill>
                  </a:tcPr>
                </a:tc>
                <a:tc>
                  <a:txBody>
                    <a:bodyPr/>
                    <a:lstStyle/>
                    <a:p>
                      <a:r>
                        <a:rPr lang="en-US" dirty="0">
                          <a:solidFill>
                            <a:schemeClr val="bg1"/>
                          </a:solidFill>
                        </a:rPr>
                        <a:t>4,12</a:t>
                      </a:r>
                      <a:endParaRPr lang="it-IT" dirty="0">
                        <a:solidFill>
                          <a:schemeClr val="bg1"/>
                        </a:solidFill>
                      </a:endParaRPr>
                    </a:p>
                  </a:txBody>
                  <a:tcPr>
                    <a:solidFill>
                      <a:srgbClr val="FFC000"/>
                    </a:solidFill>
                  </a:tcPr>
                </a:tc>
                <a:extLst>
                  <a:ext uri="{0D108BD9-81ED-4DB2-BD59-A6C34878D82A}">
                    <a16:rowId xmlns:a16="http://schemas.microsoft.com/office/drawing/2014/main" val="1549049798"/>
                  </a:ext>
                </a:extLst>
              </a:tr>
              <a:tr h="370840">
                <a:tc>
                  <a:txBody>
                    <a:bodyPr/>
                    <a:lstStyle/>
                    <a:p>
                      <a:r>
                        <a:rPr lang="en-US" dirty="0">
                          <a:solidFill>
                            <a:schemeClr val="bg1"/>
                          </a:solidFill>
                        </a:rPr>
                        <a:t>5,1</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5,2</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5,3 </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5,4</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5,5</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5,9</a:t>
                      </a:r>
                      <a:endParaRPr lang="it-IT" dirty="0">
                        <a:solidFill>
                          <a:schemeClr val="bg1"/>
                        </a:solidFill>
                      </a:endParaRPr>
                    </a:p>
                  </a:txBody>
                  <a:tcPr>
                    <a:solidFill>
                      <a:schemeClr val="accent2"/>
                    </a:solidFill>
                  </a:tcPr>
                </a:tc>
                <a:tc>
                  <a:txBody>
                    <a:bodyPr/>
                    <a:lstStyle/>
                    <a:p>
                      <a:r>
                        <a:rPr lang="en-US" dirty="0">
                          <a:solidFill>
                            <a:schemeClr val="bg1"/>
                          </a:solidFill>
                        </a:rPr>
                        <a:t>5,10</a:t>
                      </a:r>
                      <a:endParaRPr lang="it-IT" dirty="0">
                        <a:solidFill>
                          <a:schemeClr val="bg1"/>
                        </a:solidFill>
                      </a:endParaRPr>
                    </a:p>
                  </a:txBody>
                  <a:tcPr>
                    <a:solidFill>
                      <a:schemeClr val="accent2"/>
                    </a:solidFill>
                  </a:tcPr>
                </a:tc>
                <a:tc>
                  <a:txBody>
                    <a:bodyPr/>
                    <a:lstStyle/>
                    <a:p>
                      <a:r>
                        <a:rPr lang="en-US" dirty="0">
                          <a:solidFill>
                            <a:schemeClr val="bg1"/>
                          </a:solidFill>
                        </a:rPr>
                        <a:t>5,11</a:t>
                      </a:r>
                      <a:endParaRPr lang="it-IT" dirty="0">
                        <a:solidFill>
                          <a:schemeClr val="bg1"/>
                        </a:solidFill>
                      </a:endParaRPr>
                    </a:p>
                  </a:txBody>
                  <a:tcPr>
                    <a:solidFill>
                      <a:schemeClr val="accent2"/>
                    </a:solidFill>
                  </a:tcPr>
                </a:tc>
                <a:tc>
                  <a:txBody>
                    <a:bodyPr/>
                    <a:lstStyle/>
                    <a:p>
                      <a:r>
                        <a:rPr lang="en-US" dirty="0">
                          <a:solidFill>
                            <a:schemeClr val="bg1"/>
                          </a:solidFill>
                        </a:rPr>
                        <a:t>5,12</a:t>
                      </a:r>
                      <a:endParaRPr lang="it-IT" dirty="0">
                        <a:solidFill>
                          <a:schemeClr val="bg1"/>
                        </a:solidFill>
                      </a:endParaRPr>
                    </a:p>
                  </a:txBody>
                  <a:tcPr>
                    <a:solidFill>
                      <a:schemeClr val="accent2"/>
                    </a:solidFill>
                  </a:tcPr>
                </a:tc>
                <a:extLst>
                  <a:ext uri="{0D108BD9-81ED-4DB2-BD59-A6C34878D82A}">
                    <a16:rowId xmlns:a16="http://schemas.microsoft.com/office/drawing/2014/main" val="2514782385"/>
                  </a:ext>
                </a:extLst>
              </a:tr>
              <a:tr h="370840">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extLst>
                  <a:ext uri="{0D108BD9-81ED-4DB2-BD59-A6C34878D82A}">
                    <a16:rowId xmlns:a16="http://schemas.microsoft.com/office/drawing/2014/main" val="3003792081"/>
                  </a:ext>
                </a:extLst>
              </a:tr>
              <a:tr h="370840">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extLst>
                  <a:ext uri="{0D108BD9-81ED-4DB2-BD59-A6C34878D82A}">
                    <a16:rowId xmlns:a16="http://schemas.microsoft.com/office/drawing/2014/main" val="872838915"/>
                  </a:ext>
                </a:extLst>
              </a:tr>
              <a:tr h="370840">
                <a:tc>
                  <a:txBody>
                    <a:bodyPr/>
                    <a:lstStyle/>
                    <a:p>
                      <a:endParaRPr lang="it-IT" dirty="0">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extLst>
                  <a:ext uri="{0D108BD9-81ED-4DB2-BD59-A6C34878D82A}">
                    <a16:rowId xmlns:a16="http://schemas.microsoft.com/office/drawing/2014/main" val="196259341"/>
                  </a:ext>
                </a:extLst>
              </a:tr>
            </a:tbl>
          </a:graphicData>
        </a:graphic>
      </p:graphicFrame>
      <p:sp>
        <p:nvSpPr>
          <p:cNvPr id="2" name="Rettangolo 1">
            <a:extLst>
              <a:ext uri="{FF2B5EF4-FFF2-40B4-BE49-F238E27FC236}">
                <a16:creationId xmlns:a16="http://schemas.microsoft.com/office/drawing/2014/main" id="{B7E095D3-631D-8939-4DDC-9278F4843B0D}"/>
              </a:ext>
            </a:extLst>
          </p:cNvPr>
          <p:cNvSpPr/>
          <p:nvPr/>
        </p:nvSpPr>
        <p:spPr>
          <a:xfrm>
            <a:off x="4910900" y="259994"/>
            <a:ext cx="1993687" cy="923330"/>
          </a:xfrm>
          <a:prstGeom prst="rect">
            <a:avLst/>
          </a:prstGeom>
          <a:noFill/>
        </p:spPr>
        <p:txBody>
          <a:bodyPr wrap="none" lIns="91440" tIns="45720" rIns="91440" bIns="45720">
            <a:spAutoFit/>
          </a:bodyPr>
          <a:lstStyle/>
          <a:p>
            <a:pPr algn="ctr"/>
            <a:r>
              <a:rPr lang="it-IT" sz="5400" b="0" cap="none" spc="0" dirty="0">
                <a:ln w="0"/>
                <a:solidFill>
                  <a:schemeClr val="tx1"/>
                </a:solidFill>
                <a:effectLst>
                  <a:outerShdw blurRad="38100" dist="19050" dir="2700000" algn="tl" rotWithShape="0">
                    <a:schemeClr val="dk1">
                      <a:alpha val="40000"/>
                    </a:schemeClr>
                  </a:outerShdw>
                </a:effectLst>
              </a:rPr>
              <a:t>Buffer</a:t>
            </a:r>
          </a:p>
        </p:txBody>
      </p:sp>
      <p:sp>
        <p:nvSpPr>
          <p:cNvPr id="7" name="Rettangolo 6">
            <a:extLst>
              <a:ext uri="{FF2B5EF4-FFF2-40B4-BE49-F238E27FC236}">
                <a16:creationId xmlns:a16="http://schemas.microsoft.com/office/drawing/2014/main" id="{7BD9CC6C-E532-1914-670B-5332F735E3BA}"/>
              </a:ext>
            </a:extLst>
          </p:cNvPr>
          <p:cNvSpPr/>
          <p:nvPr/>
        </p:nvSpPr>
        <p:spPr>
          <a:xfrm>
            <a:off x="5880848" y="5386492"/>
            <a:ext cx="5504330" cy="12115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9CA474F7-192C-C2B2-1DA5-D49C939751FE}"/>
              </a:ext>
            </a:extLst>
          </p:cNvPr>
          <p:cNvSpPr txBox="1"/>
          <p:nvPr/>
        </p:nvSpPr>
        <p:spPr>
          <a:xfrm>
            <a:off x="5907743" y="5386492"/>
            <a:ext cx="2017057" cy="369332"/>
          </a:xfrm>
          <a:prstGeom prst="rect">
            <a:avLst/>
          </a:prstGeom>
          <a:noFill/>
        </p:spPr>
        <p:txBody>
          <a:bodyPr wrap="square" rtlCol="0">
            <a:spAutoFit/>
          </a:bodyPr>
          <a:lstStyle/>
          <a:p>
            <a:r>
              <a:rPr lang="en-US" dirty="0">
                <a:solidFill>
                  <a:schemeClr val="bg1"/>
                </a:solidFill>
              </a:rPr>
              <a:t>Block queue</a:t>
            </a:r>
            <a:endParaRPr lang="it-IT" dirty="0">
              <a:solidFill>
                <a:schemeClr val="bg1"/>
              </a:solidFill>
            </a:endParaRPr>
          </a:p>
        </p:txBody>
      </p:sp>
      <p:graphicFrame>
        <p:nvGraphicFramePr>
          <p:cNvPr id="9" name="Tabella 8">
            <a:extLst>
              <a:ext uri="{FF2B5EF4-FFF2-40B4-BE49-F238E27FC236}">
                <a16:creationId xmlns:a16="http://schemas.microsoft.com/office/drawing/2014/main" id="{94F491FF-975C-21DC-C3CE-ACFAA6CD00F0}"/>
              </a:ext>
            </a:extLst>
          </p:cNvPr>
          <p:cNvGraphicFramePr>
            <a:graphicFrameLocks noGrp="1"/>
          </p:cNvGraphicFramePr>
          <p:nvPr>
            <p:extLst>
              <p:ext uri="{D42A27DB-BD31-4B8C-83A1-F6EECF244321}">
                <p14:modId xmlns:p14="http://schemas.microsoft.com/office/powerpoint/2010/main" val="3361300222"/>
              </p:ext>
            </p:extLst>
          </p:nvPr>
        </p:nvGraphicFramePr>
        <p:xfrm>
          <a:off x="9052856" y="5443609"/>
          <a:ext cx="2214284" cy="1097280"/>
        </p:xfrm>
        <a:graphic>
          <a:graphicData uri="http://schemas.openxmlformats.org/drawingml/2006/table">
            <a:tbl>
              <a:tblPr firstRow="1" bandRow="1">
                <a:tableStyleId>{5C22544A-7EE6-4342-B048-85BDC9FD1C3A}</a:tableStyleId>
              </a:tblPr>
              <a:tblGrid>
                <a:gridCol w="553571">
                  <a:extLst>
                    <a:ext uri="{9D8B030D-6E8A-4147-A177-3AD203B41FA5}">
                      <a16:colId xmlns:a16="http://schemas.microsoft.com/office/drawing/2014/main" val="1012990605"/>
                    </a:ext>
                  </a:extLst>
                </a:gridCol>
                <a:gridCol w="553571">
                  <a:extLst>
                    <a:ext uri="{9D8B030D-6E8A-4147-A177-3AD203B41FA5}">
                      <a16:colId xmlns:a16="http://schemas.microsoft.com/office/drawing/2014/main" val="782739401"/>
                    </a:ext>
                  </a:extLst>
                </a:gridCol>
                <a:gridCol w="553571">
                  <a:extLst>
                    <a:ext uri="{9D8B030D-6E8A-4147-A177-3AD203B41FA5}">
                      <a16:colId xmlns:a16="http://schemas.microsoft.com/office/drawing/2014/main" val="2852415748"/>
                    </a:ext>
                  </a:extLst>
                </a:gridCol>
                <a:gridCol w="553571">
                  <a:extLst>
                    <a:ext uri="{9D8B030D-6E8A-4147-A177-3AD203B41FA5}">
                      <a16:colId xmlns:a16="http://schemas.microsoft.com/office/drawing/2014/main" val="1728999518"/>
                    </a:ext>
                  </a:extLst>
                </a:gridCol>
              </a:tblGrid>
              <a:tr h="250252">
                <a:tc>
                  <a:txBody>
                    <a:bodyPr/>
                    <a:lstStyle/>
                    <a:p>
                      <a:r>
                        <a:rPr lang="en-US" dirty="0"/>
                        <a:t>0,5</a:t>
                      </a:r>
                      <a:endParaRPr lang="it-IT" dirty="0"/>
                    </a:p>
                  </a:txBody>
                  <a:tcPr>
                    <a:solidFill>
                      <a:schemeClr val="accent1">
                        <a:lumMod val="60000"/>
                        <a:lumOff val="40000"/>
                      </a:schemeClr>
                    </a:solidFill>
                  </a:tcPr>
                </a:tc>
                <a:tc>
                  <a:txBody>
                    <a:bodyPr/>
                    <a:lstStyle/>
                    <a:p>
                      <a:r>
                        <a:rPr lang="en-US" dirty="0"/>
                        <a:t>0,6</a:t>
                      </a:r>
                      <a:endParaRPr lang="it-IT" dirty="0"/>
                    </a:p>
                  </a:txBody>
                  <a:tcPr>
                    <a:solidFill>
                      <a:schemeClr val="accent1">
                        <a:lumMod val="60000"/>
                        <a:lumOff val="40000"/>
                      </a:schemeClr>
                    </a:solidFill>
                  </a:tcPr>
                </a:tc>
                <a:tc>
                  <a:txBody>
                    <a:bodyPr/>
                    <a:lstStyle/>
                    <a:p>
                      <a:r>
                        <a:rPr lang="en-US" dirty="0"/>
                        <a:t>0,7</a:t>
                      </a:r>
                      <a:endParaRPr lang="it-IT" dirty="0"/>
                    </a:p>
                  </a:txBody>
                  <a:tcPr>
                    <a:solidFill>
                      <a:schemeClr val="accent1">
                        <a:lumMod val="60000"/>
                        <a:lumOff val="40000"/>
                      </a:schemeClr>
                    </a:solidFill>
                  </a:tcPr>
                </a:tc>
                <a:tc>
                  <a:txBody>
                    <a:bodyPr/>
                    <a:lstStyle/>
                    <a:p>
                      <a:r>
                        <a:rPr lang="en-US" dirty="0"/>
                        <a:t>0,8</a:t>
                      </a:r>
                      <a:endParaRPr lang="it-IT" dirty="0"/>
                    </a:p>
                  </a:txBody>
                  <a:tcPr>
                    <a:solidFill>
                      <a:schemeClr val="accent1">
                        <a:lumMod val="60000"/>
                        <a:lumOff val="40000"/>
                      </a:schemeClr>
                    </a:solidFill>
                  </a:tcPr>
                </a:tc>
                <a:extLst>
                  <a:ext uri="{0D108BD9-81ED-4DB2-BD59-A6C34878D82A}">
                    <a16:rowId xmlns:a16="http://schemas.microsoft.com/office/drawing/2014/main" val="1767687214"/>
                  </a:ext>
                </a:extLst>
              </a:tr>
              <a:tr h="250252">
                <a:tc>
                  <a:txBody>
                    <a:bodyPr/>
                    <a:lstStyle/>
                    <a:p>
                      <a:r>
                        <a:rPr lang="en-US" dirty="0">
                          <a:solidFill>
                            <a:schemeClr val="bg1"/>
                          </a:solidFill>
                        </a:rPr>
                        <a:t>1,5</a:t>
                      </a:r>
                      <a:endParaRPr lang="it-IT" dirty="0">
                        <a:solidFill>
                          <a:schemeClr val="bg1"/>
                        </a:solidFill>
                      </a:endParaRPr>
                    </a:p>
                  </a:txBody>
                  <a:tcPr>
                    <a:solidFill>
                      <a:srgbClr val="00B050"/>
                    </a:solidFill>
                  </a:tcPr>
                </a:tc>
                <a:tc>
                  <a:txBody>
                    <a:bodyPr/>
                    <a:lstStyle/>
                    <a:p>
                      <a:r>
                        <a:rPr lang="en-US" dirty="0">
                          <a:solidFill>
                            <a:schemeClr val="bg1"/>
                          </a:solidFill>
                        </a:rPr>
                        <a:t>1,6</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1,7</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1,8</a:t>
                      </a:r>
                      <a:endParaRPr lang="it-IT"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210622983"/>
                  </a:ext>
                </a:extLst>
              </a:tr>
              <a:tr h="250252">
                <a:tc>
                  <a:txBody>
                    <a:bodyPr/>
                    <a:lstStyle/>
                    <a:p>
                      <a:r>
                        <a:rPr lang="en-US" dirty="0">
                          <a:solidFill>
                            <a:schemeClr val="bg1"/>
                          </a:solidFill>
                        </a:rPr>
                        <a:t>2,5</a:t>
                      </a:r>
                      <a:endParaRPr lang="it-IT" dirty="0">
                        <a:solidFill>
                          <a:schemeClr val="bg1"/>
                        </a:solidFill>
                      </a:endParaRPr>
                    </a:p>
                  </a:txBody>
                  <a:tcPr>
                    <a:solidFill>
                      <a:srgbClr val="00B050"/>
                    </a:solidFill>
                  </a:tcPr>
                </a:tc>
                <a:tc>
                  <a:txBody>
                    <a:bodyPr/>
                    <a:lstStyle/>
                    <a:p>
                      <a:r>
                        <a:rPr lang="en-US" dirty="0">
                          <a:solidFill>
                            <a:schemeClr val="bg1"/>
                          </a:solidFill>
                        </a:rPr>
                        <a:t>2,6</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2,7</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2,8</a:t>
                      </a:r>
                      <a:endParaRPr lang="it-IT"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392052361"/>
                  </a:ext>
                </a:extLst>
              </a:tr>
            </a:tbl>
          </a:graphicData>
        </a:graphic>
      </p:graphicFrame>
      <p:sp>
        <p:nvSpPr>
          <p:cNvPr id="10" name="Rettangolo 9">
            <a:extLst>
              <a:ext uri="{FF2B5EF4-FFF2-40B4-BE49-F238E27FC236}">
                <a16:creationId xmlns:a16="http://schemas.microsoft.com/office/drawing/2014/main" id="{4A7401EF-8AC0-852D-1DC1-6AA11C2DFE95}"/>
              </a:ext>
            </a:extLst>
          </p:cNvPr>
          <p:cNvSpPr/>
          <p:nvPr/>
        </p:nvSpPr>
        <p:spPr>
          <a:xfrm>
            <a:off x="4672104" y="1564989"/>
            <a:ext cx="2832847" cy="1362635"/>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2" name="Connettore 2 11">
            <a:extLst>
              <a:ext uri="{FF2B5EF4-FFF2-40B4-BE49-F238E27FC236}">
                <a16:creationId xmlns:a16="http://schemas.microsoft.com/office/drawing/2014/main" id="{EF5DEB07-465C-30F4-B283-E9AF6CD3A9B2}"/>
              </a:ext>
            </a:extLst>
          </p:cNvPr>
          <p:cNvCxnSpPr>
            <a:cxnSpLocks/>
          </p:cNvCxnSpPr>
          <p:nvPr/>
        </p:nvCxnSpPr>
        <p:spPr>
          <a:xfrm>
            <a:off x="7189694" y="2927624"/>
            <a:ext cx="2970304" cy="2343623"/>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0582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7948E-9F2E-31A0-73BF-B8698A5AAD60}"/>
            </a:ext>
          </a:extLst>
        </p:cNvPr>
        <p:cNvGrpSpPr/>
        <p:nvPr/>
      </p:nvGrpSpPr>
      <p:grpSpPr>
        <a:xfrm>
          <a:off x="0" y="0"/>
          <a:ext cx="0" cy="0"/>
          <a:chOff x="0" y="0"/>
          <a:chExt cx="0" cy="0"/>
        </a:xfrm>
      </p:grpSpPr>
      <p:graphicFrame>
        <p:nvGraphicFramePr>
          <p:cNvPr id="4" name="Tabella 3">
            <a:extLst>
              <a:ext uri="{FF2B5EF4-FFF2-40B4-BE49-F238E27FC236}">
                <a16:creationId xmlns:a16="http://schemas.microsoft.com/office/drawing/2014/main" id="{C80252B2-5CDC-7166-890A-382C5EEC829F}"/>
              </a:ext>
            </a:extLst>
          </p:cNvPr>
          <p:cNvGraphicFramePr>
            <a:graphicFrameLocks noGrp="1"/>
          </p:cNvGraphicFramePr>
          <p:nvPr>
            <p:extLst>
              <p:ext uri="{D42A27DB-BD31-4B8C-83A1-F6EECF244321}">
                <p14:modId xmlns:p14="http://schemas.microsoft.com/office/powerpoint/2010/main" val="1813557559"/>
              </p:ext>
            </p:extLst>
          </p:nvPr>
        </p:nvGraphicFramePr>
        <p:xfrm>
          <a:off x="2032002" y="1669925"/>
          <a:ext cx="8127996" cy="3337560"/>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18980002"/>
                    </a:ext>
                  </a:extLst>
                </a:gridCol>
                <a:gridCol w="677333">
                  <a:extLst>
                    <a:ext uri="{9D8B030D-6E8A-4147-A177-3AD203B41FA5}">
                      <a16:colId xmlns:a16="http://schemas.microsoft.com/office/drawing/2014/main" val="2781296821"/>
                    </a:ext>
                  </a:extLst>
                </a:gridCol>
                <a:gridCol w="677333">
                  <a:extLst>
                    <a:ext uri="{9D8B030D-6E8A-4147-A177-3AD203B41FA5}">
                      <a16:colId xmlns:a16="http://schemas.microsoft.com/office/drawing/2014/main" val="2213335197"/>
                    </a:ext>
                  </a:extLst>
                </a:gridCol>
                <a:gridCol w="669364">
                  <a:extLst>
                    <a:ext uri="{9D8B030D-6E8A-4147-A177-3AD203B41FA5}">
                      <a16:colId xmlns:a16="http://schemas.microsoft.com/office/drawing/2014/main" val="3270390000"/>
                    </a:ext>
                  </a:extLst>
                </a:gridCol>
                <a:gridCol w="685302">
                  <a:extLst>
                    <a:ext uri="{9D8B030D-6E8A-4147-A177-3AD203B41FA5}">
                      <a16:colId xmlns:a16="http://schemas.microsoft.com/office/drawing/2014/main" val="3756589312"/>
                    </a:ext>
                  </a:extLst>
                </a:gridCol>
                <a:gridCol w="677333">
                  <a:extLst>
                    <a:ext uri="{9D8B030D-6E8A-4147-A177-3AD203B41FA5}">
                      <a16:colId xmlns:a16="http://schemas.microsoft.com/office/drawing/2014/main" val="3073156336"/>
                    </a:ext>
                  </a:extLst>
                </a:gridCol>
                <a:gridCol w="677333">
                  <a:extLst>
                    <a:ext uri="{9D8B030D-6E8A-4147-A177-3AD203B41FA5}">
                      <a16:colId xmlns:a16="http://schemas.microsoft.com/office/drawing/2014/main" val="3732362068"/>
                    </a:ext>
                  </a:extLst>
                </a:gridCol>
                <a:gridCol w="677333">
                  <a:extLst>
                    <a:ext uri="{9D8B030D-6E8A-4147-A177-3AD203B41FA5}">
                      <a16:colId xmlns:a16="http://schemas.microsoft.com/office/drawing/2014/main" val="1544821450"/>
                    </a:ext>
                  </a:extLst>
                </a:gridCol>
                <a:gridCol w="677333">
                  <a:extLst>
                    <a:ext uri="{9D8B030D-6E8A-4147-A177-3AD203B41FA5}">
                      <a16:colId xmlns:a16="http://schemas.microsoft.com/office/drawing/2014/main" val="1790747278"/>
                    </a:ext>
                  </a:extLst>
                </a:gridCol>
                <a:gridCol w="677333">
                  <a:extLst>
                    <a:ext uri="{9D8B030D-6E8A-4147-A177-3AD203B41FA5}">
                      <a16:colId xmlns:a16="http://schemas.microsoft.com/office/drawing/2014/main" val="2700851212"/>
                    </a:ext>
                  </a:extLst>
                </a:gridCol>
                <a:gridCol w="677333">
                  <a:extLst>
                    <a:ext uri="{9D8B030D-6E8A-4147-A177-3AD203B41FA5}">
                      <a16:colId xmlns:a16="http://schemas.microsoft.com/office/drawing/2014/main" val="3122432208"/>
                    </a:ext>
                  </a:extLst>
                </a:gridCol>
                <a:gridCol w="677333">
                  <a:extLst>
                    <a:ext uri="{9D8B030D-6E8A-4147-A177-3AD203B41FA5}">
                      <a16:colId xmlns:a16="http://schemas.microsoft.com/office/drawing/2014/main" val="2800409158"/>
                    </a:ext>
                  </a:extLst>
                </a:gridCol>
              </a:tblGrid>
              <a:tr h="370840">
                <a:tc>
                  <a:txBody>
                    <a:bodyPr/>
                    <a:lstStyle/>
                    <a:p>
                      <a:r>
                        <a:rPr lang="en-US" dirty="0">
                          <a:solidFill>
                            <a:schemeClr val="bg1"/>
                          </a:solidFill>
                        </a:rPr>
                        <a:t>0,1</a:t>
                      </a:r>
                      <a:endParaRPr lang="it-IT" dirty="0">
                        <a:solidFill>
                          <a:schemeClr val="bg1"/>
                        </a:solidFill>
                      </a:endParaRPr>
                    </a:p>
                  </a:txBody>
                  <a:tcPr>
                    <a:solidFill>
                      <a:schemeClr val="accent3">
                        <a:lumMod val="75000"/>
                      </a:schemeClr>
                    </a:solidFill>
                  </a:tcPr>
                </a:tc>
                <a:tc>
                  <a:txBody>
                    <a:bodyPr/>
                    <a:lstStyle/>
                    <a:p>
                      <a:r>
                        <a:rPr lang="en-US" dirty="0"/>
                        <a:t>0,2</a:t>
                      </a:r>
                      <a:endParaRPr lang="it-IT" dirty="0"/>
                    </a:p>
                  </a:txBody>
                  <a:tcPr>
                    <a:solidFill>
                      <a:schemeClr val="accent3">
                        <a:lumMod val="75000"/>
                      </a:schemeClr>
                    </a:solidFill>
                  </a:tcPr>
                </a:tc>
                <a:tc>
                  <a:txBody>
                    <a:bodyPr/>
                    <a:lstStyle/>
                    <a:p>
                      <a:r>
                        <a:rPr lang="en-US" dirty="0"/>
                        <a:t>0,3</a:t>
                      </a:r>
                      <a:endParaRPr lang="it-IT" dirty="0"/>
                    </a:p>
                  </a:txBody>
                  <a:tcPr>
                    <a:solidFill>
                      <a:schemeClr val="accent3">
                        <a:lumMod val="75000"/>
                      </a:schemeClr>
                    </a:solidFill>
                  </a:tcPr>
                </a:tc>
                <a:tc>
                  <a:txBody>
                    <a:bodyPr/>
                    <a:lstStyle/>
                    <a:p>
                      <a:r>
                        <a:rPr lang="en-US" dirty="0"/>
                        <a:t>0,4</a:t>
                      </a:r>
                      <a:endParaRPr lang="it-IT" dirty="0"/>
                    </a:p>
                  </a:txBody>
                  <a:tcPr>
                    <a:solidFill>
                      <a:schemeClr val="accent3">
                        <a:lumMod val="75000"/>
                      </a:schemeClr>
                    </a:solidFill>
                  </a:tcPr>
                </a:tc>
                <a:tc>
                  <a:txBody>
                    <a:bodyPr/>
                    <a:lstStyle/>
                    <a:p>
                      <a:r>
                        <a:rPr lang="en-US" dirty="0"/>
                        <a:t>0,5</a:t>
                      </a:r>
                      <a:endParaRPr lang="it-IT" dirty="0"/>
                    </a:p>
                  </a:txBody>
                  <a:tcPr>
                    <a:solidFill>
                      <a:srgbClr val="002060"/>
                    </a:solidFill>
                  </a:tcPr>
                </a:tc>
                <a:tc>
                  <a:txBody>
                    <a:bodyPr/>
                    <a:lstStyle/>
                    <a:p>
                      <a:r>
                        <a:rPr lang="en-US" dirty="0"/>
                        <a:t>0,6</a:t>
                      </a:r>
                      <a:endParaRPr lang="it-IT" dirty="0"/>
                    </a:p>
                  </a:txBody>
                  <a:tcPr>
                    <a:solidFill>
                      <a:srgbClr val="002060"/>
                    </a:solidFill>
                  </a:tcPr>
                </a:tc>
                <a:tc>
                  <a:txBody>
                    <a:bodyPr/>
                    <a:lstStyle/>
                    <a:p>
                      <a:r>
                        <a:rPr lang="en-US" dirty="0"/>
                        <a:t>0,7</a:t>
                      </a:r>
                      <a:endParaRPr lang="it-IT" dirty="0"/>
                    </a:p>
                  </a:txBody>
                  <a:tcPr>
                    <a:solidFill>
                      <a:srgbClr val="002060"/>
                    </a:solidFill>
                  </a:tcPr>
                </a:tc>
                <a:tc>
                  <a:txBody>
                    <a:bodyPr/>
                    <a:lstStyle/>
                    <a:p>
                      <a:r>
                        <a:rPr lang="en-US" dirty="0"/>
                        <a:t>0,8</a:t>
                      </a:r>
                      <a:endParaRPr lang="it-IT" dirty="0"/>
                    </a:p>
                  </a:txBody>
                  <a:tcPr>
                    <a:solidFill>
                      <a:srgbClr val="002060"/>
                    </a:solidFill>
                  </a:tcPr>
                </a:tc>
                <a:tc>
                  <a:txBody>
                    <a:bodyPr/>
                    <a:lstStyle/>
                    <a:p>
                      <a:r>
                        <a:rPr lang="en-US" dirty="0"/>
                        <a:t>0,9</a:t>
                      </a:r>
                      <a:endParaRPr lang="it-IT" dirty="0"/>
                    </a:p>
                  </a:txBody>
                  <a:tcPr>
                    <a:solidFill>
                      <a:srgbClr val="FFC000"/>
                    </a:solidFill>
                  </a:tcPr>
                </a:tc>
                <a:tc>
                  <a:txBody>
                    <a:bodyPr/>
                    <a:lstStyle/>
                    <a:p>
                      <a:r>
                        <a:rPr lang="en-US" dirty="0"/>
                        <a:t>0,10</a:t>
                      </a:r>
                      <a:endParaRPr lang="it-IT" dirty="0"/>
                    </a:p>
                  </a:txBody>
                  <a:tcPr>
                    <a:solidFill>
                      <a:srgbClr val="FFC000"/>
                    </a:solidFill>
                  </a:tcPr>
                </a:tc>
                <a:tc>
                  <a:txBody>
                    <a:bodyPr/>
                    <a:lstStyle/>
                    <a:p>
                      <a:r>
                        <a:rPr lang="en-US" dirty="0"/>
                        <a:t>0,11</a:t>
                      </a:r>
                      <a:endParaRPr lang="it-IT" dirty="0"/>
                    </a:p>
                  </a:txBody>
                  <a:tcPr>
                    <a:solidFill>
                      <a:srgbClr val="FFC000"/>
                    </a:solidFill>
                  </a:tcPr>
                </a:tc>
                <a:tc>
                  <a:txBody>
                    <a:bodyPr/>
                    <a:lstStyle/>
                    <a:p>
                      <a:r>
                        <a:rPr lang="en-US" dirty="0"/>
                        <a:t>0,12</a:t>
                      </a:r>
                      <a:endParaRPr lang="it-IT" dirty="0"/>
                    </a:p>
                  </a:txBody>
                  <a:tcPr>
                    <a:solidFill>
                      <a:srgbClr val="FFC000"/>
                    </a:solidFill>
                  </a:tcPr>
                </a:tc>
                <a:extLst>
                  <a:ext uri="{0D108BD9-81ED-4DB2-BD59-A6C34878D82A}">
                    <a16:rowId xmlns:a16="http://schemas.microsoft.com/office/drawing/2014/main" val="3425807632"/>
                  </a:ext>
                </a:extLst>
              </a:tr>
              <a:tr h="370840">
                <a:tc>
                  <a:txBody>
                    <a:bodyPr/>
                    <a:lstStyle/>
                    <a:p>
                      <a:r>
                        <a:rPr lang="en-US" dirty="0">
                          <a:solidFill>
                            <a:schemeClr val="bg1"/>
                          </a:solidFill>
                        </a:rPr>
                        <a:t>1,1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1,2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1,3</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1,4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1,5</a:t>
                      </a:r>
                      <a:endParaRPr lang="it-IT" dirty="0">
                        <a:solidFill>
                          <a:schemeClr val="bg1"/>
                        </a:solidFill>
                      </a:endParaRPr>
                    </a:p>
                  </a:txBody>
                  <a:tcPr>
                    <a:solidFill>
                      <a:srgbClr val="002060"/>
                    </a:solidFill>
                  </a:tcPr>
                </a:tc>
                <a:tc>
                  <a:txBody>
                    <a:bodyPr/>
                    <a:lstStyle/>
                    <a:p>
                      <a:r>
                        <a:rPr lang="en-US" dirty="0">
                          <a:solidFill>
                            <a:schemeClr val="bg1"/>
                          </a:solidFill>
                        </a:rPr>
                        <a:t>1,6</a:t>
                      </a:r>
                      <a:endParaRPr lang="it-IT" dirty="0">
                        <a:solidFill>
                          <a:schemeClr val="bg1"/>
                        </a:solidFill>
                      </a:endParaRPr>
                    </a:p>
                  </a:txBody>
                  <a:tcPr>
                    <a:solidFill>
                      <a:srgbClr val="002060"/>
                    </a:solidFill>
                  </a:tcPr>
                </a:tc>
                <a:tc>
                  <a:txBody>
                    <a:bodyPr/>
                    <a:lstStyle/>
                    <a:p>
                      <a:r>
                        <a:rPr lang="en-US" dirty="0">
                          <a:solidFill>
                            <a:schemeClr val="bg1"/>
                          </a:solidFill>
                        </a:rPr>
                        <a:t>1,7</a:t>
                      </a:r>
                      <a:endParaRPr lang="it-IT" dirty="0">
                        <a:solidFill>
                          <a:schemeClr val="bg1"/>
                        </a:solidFill>
                      </a:endParaRPr>
                    </a:p>
                  </a:txBody>
                  <a:tcPr>
                    <a:solidFill>
                      <a:srgbClr val="002060"/>
                    </a:solidFill>
                  </a:tcPr>
                </a:tc>
                <a:tc>
                  <a:txBody>
                    <a:bodyPr/>
                    <a:lstStyle/>
                    <a:p>
                      <a:r>
                        <a:rPr lang="en-US" dirty="0">
                          <a:solidFill>
                            <a:schemeClr val="bg1"/>
                          </a:solidFill>
                        </a:rPr>
                        <a:t>1,8</a:t>
                      </a:r>
                      <a:endParaRPr lang="it-IT" dirty="0">
                        <a:solidFill>
                          <a:schemeClr val="bg1"/>
                        </a:solidFill>
                      </a:endParaRPr>
                    </a:p>
                  </a:txBody>
                  <a:tcPr>
                    <a:solidFill>
                      <a:srgbClr val="002060"/>
                    </a:solidFill>
                  </a:tcPr>
                </a:tc>
                <a:tc>
                  <a:txBody>
                    <a:bodyPr/>
                    <a:lstStyle/>
                    <a:p>
                      <a:r>
                        <a:rPr lang="en-US" dirty="0">
                          <a:solidFill>
                            <a:schemeClr val="bg1"/>
                          </a:solidFill>
                        </a:rPr>
                        <a:t>1,9</a:t>
                      </a:r>
                      <a:endParaRPr lang="it-IT" dirty="0">
                        <a:solidFill>
                          <a:schemeClr val="bg1"/>
                        </a:solidFill>
                      </a:endParaRPr>
                    </a:p>
                  </a:txBody>
                  <a:tcPr>
                    <a:solidFill>
                      <a:schemeClr val="accent2"/>
                    </a:solidFill>
                  </a:tcPr>
                </a:tc>
                <a:tc>
                  <a:txBody>
                    <a:bodyPr/>
                    <a:lstStyle/>
                    <a:p>
                      <a:r>
                        <a:rPr lang="en-US" dirty="0">
                          <a:solidFill>
                            <a:schemeClr val="bg1"/>
                          </a:solidFill>
                        </a:rPr>
                        <a:t>1,10</a:t>
                      </a:r>
                      <a:endParaRPr lang="it-IT" dirty="0">
                        <a:solidFill>
                          <a:schemeClr val="bg1"/>
                        </a:solidFill>
                      </a:endParaRPr>
                    </a:p>
                  </a:txBody>
                  <a:tcPr>
                    <a:solidFill>
                      <a:schemeClr val="accent2"/>
                    </a:solidFill>
                  </a:tcPr>
                </a:tc>
                <a:tc>
                  <a:txBody>
                    <a:bodyPr/>
                    <a:lstStyle/>
                    <a:p>
                      <a:r>
                        <a:rPr lang="en-US" dirty="0">
                          <a:solidFill>
                            <a:schemeClr val="bg1"/>
                          </a:solidFill>
                        </a:rPr>
                        <a:t>1,11</a:t>
                      </a:r>
                      <a:endParaRPr lang="it-IT" dirty="0">
                        <a:solidFill>
                          <a:schemeClr val="bg1"/>
                        </a:solidFill>
                      </a:endParaRPr>
                    </a:p>
                  </a:txBody>
                  <a:tcPr>
                    <a:solidFill>
                      <a:schemeClr val="accent2"/>
                    </a:solidFill>
                  </a:tcPr>
                </a:tc>
                <a:tc>
                  <a:txBody>
                    <a:bodyPr/>
                    <a:lstStyle/>
                    <a:p>
                      <a:r>
                        <a:rPr lang="en-US" dirty="0">
                          <a:solidFill>
                            <a:schemeClr val="bg1"/>
                          </a:solidFill>
                        </a:rPr>
                        <a:t>1,12</a:t>
                      </a:r>
                      <a:endParaRPr lang="it-IT" dirty="0">
                        <a:solidFill>
                          <a:schemeClr val="bg1"/>
                        </a:solidFill>
                      </a:endParaRPr>
                    </a:p>
                  </a:txBody>
                  <a:tcPr>
                    <a:solidFill>
                      <a:schemeClr val="accent2"/>
                    </a:solidFill>
                  </a:tcPr>
                </a:tc>
                <a:extLst>
                  <a:ext uri="{0D108BD9-81ED-4DB2-BD59-A6C34878D82A}">
                    <a16:rowId xmlns:a16="http://schemas.microsoft.com/office/drawing/2014/main" val="2785971939"/>
                  </a:ext>
                </a:extLst>
              </a:tr>
              <a:tr h="370840">
                <a:tc>
                  <a:txBody>
                    <a:bodyPr/>
                    <a:lstStyle/>
                    <a:p>
                      <a:r>
                        <a:rPr lang="en-US" dirty="0">
                          <a:solidFill>
                            <a:schemeClr val="bg1"/>
                          </a:solidFill>
                        </a:rPr>
                        <a:t>2,1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2,2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2,3</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2,4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2,5</a:t>
                      </a:r>
                      <a:endParaRPr lang="it-IT" dirty="0">
                        <a:solidFill>
                          <a:schemeClr val="bg1"/>
                        </a:solidFill>
                      </a:endParaRPr>
                    </a:p>
                  </a:txBody>
                  <a:tcPr>
                    <a:solidFill>
                      <a:srgbClr val="002060"/>
                    </a:solidFill>
                  </a:tcPr>
                </a:tc>
                <a:tc>
                  <a:txBody>
                    <a:bodyPr/>
                    <a:lstStyle/>
                    <a:p>
                      <a:r>
                        <a:rPr lang="en-US" dirty="0">
                          <a:solidFill>
                            <a:schemeClr val="bg1"/>
                          </a:solidFill>
                        </a:rPr>
                        <a:t>2,6</a:t>
                      </a:r>
                      <a:endParaRPr lang="it-IT" dirty="0">
                        <a:solidFill>
                          <a:schemeClr val="bg1"/>
                        </a:solidFill>
                      </a:endParaRPr>
                    </a:p>
                  </a:txBody>
                  <a:tcPr>
                    <a:solidFill>
                      <a:srgbClr val="002060"/>
                    </a:solidFill>
                  </a:tcPr>
                </a:tc>
                <a:tc>
                  <a:txBody>
                    <a:bodyPr/>
                    <a:lstStyle/>
                    <a:p>
                      <a:r>
                        <a:rPr lang="en-US" dirty="0">
                          <a:solidFill>
                            <a:schemeClr val="bg1"/>
                          </a:solidFill>
                        </a:rPr>
                        <a:t>2,7</a:t>
                      </a:r>
                      <a:endParaRPr lang="it-IT" dirty="0">
                        <a:solidFill>
                          <a:schemeClr val="bg1"/>
                        </a:solidFill>
                      </a:endParaRPr>
                    </a:p>
                  </a:txBody>
                  <a:tcPr>
                    <a:solidFill>
                      <a:srgbClr val="002060"/>
                    </a:solidFill>
                  </a:tcPr>
                </a:tc>
                <a:tc>
                  <a:txBody>
                    <a:bodyPr/>
                    <a:lstStyle/>
                    <a:p>
                      <a:r>
                        <a:rPr lang="en-US" dirty="0">
                          <a:solidFill>
                            <a:schemeClr val="bg1"/>
                          </a:solidFill>
                        </a:rPr>
                        <a:t>2,8</a:t>
                      </a:r>
                      <a:endParaRPr lang="it-IT" dirty="0">
                        <a:solidFill>
                          <a:schemeClr val="bg1"/>
                        </a:solidFill>
                      </a:endParaRPr>
                    </a:p>
                  </a:txBody>
                  <a:tcPr>
                    <a:solidFill>
                      <a:srgbClr val="002060"/>
                    </a:solidFill>
                  </a:tcPr>
                </a:tc>
                <a:tc>
                  <a:txBody>
                    <a:bodyPr/>
                    <a:lstStyle/>
                    <a:p>
                      <a:r>
                        <a:rPr lang="en-US" dirty="0">
                          <a:solidFill>
                            <a:schemeClr val="bg1"/>
                          </a:solidFill>
                        </a:rPr>
                        <a:t>2,9</a:t>
                      </a:r>
                      <a:endParaRPr lang="it-IT" dirty="0">
                        <a:solidFill>
                          <a:schemeClr val="bg1"/>
                        </a:solidFill>
                      </a:endParaRPr>
                    </a:p>
                  </a:txBody>
                  <a:tcPr>
                    <a:solidFill>
                      <a:srgbClr val="FFC000"/>
                    </a:solidFill>
                  </a:tcPr>
                </a:tc>
                <a:tc>
                  <a:txBody>
                    <a:bodyPr/>
                    <a:lstStyle/>
                    <a:p>
                      <a:r>
                        <a:rPr lang="en-US" dirty="0">
                          <a:solidFill>
                            <a:schemeClr val="bg1"/>
                          </a:solidFill>
                        </a:rPr>
                        <a:t>2,10</a:t>
                      </a:r>
                      <a:endParaRPr lang="it-IT" dirty="0">
                        <a:solidFill>
                          <a:schemeClr val="bg1"/>
                        </a:solidFill>
                      </a:endParaRPr>
                    </a:p>
                  </a:txBody>
                  <a:tcPr>
                    <a:solidFill>
                      <a:srgbClr val="FFC000"/>
                    </a:solidFill>
                  </a:tcPr>
                </a:tc>
                <a:tc>
                  <a:txBody>
                    <a:bodyPr/>
                    <a:lstStyle/>
                    <a:p>
                      <a:r>
                        <a:rPr lang="en-US" dirty="0">
                          <a:solidFill>
                            <a:schemeClr val="bg1"/>
                          </a:solidFill>
                        </a:rPr>
                        <a:t>2,11</a:t>
                      </a:r>
                      <a:endParaRPr lang="it-IT" dirty="0">
                        <a:solidFill>
                          <a:schemeClr val="bg1"/>
                        </a:solidFill>
                      </a:endParaRPr>
                    </a:p>
                  </a:txBody>
                  <a:tcPr>
                    <a:solidFill>
                      <a:srgbClr val="FFC000"/>
                    </a:solidFill>
                  </a:tcPr>
                </a:tc>
                <a:tc>
                  <a:txBody>
                    <a:bodyPr/>
                    <a:lstStyle/>
                    <a:p>
                      <a:r>
                        <a:rPr lang="en-US" dirty="0">
                          <a:solidFill>
                            <a:schemeClr val="bg1"/>
                          </a:solidFill>
                        </a:rPr>
                        <a:t>2,12</a:t>
                      </a:r>
                      <a:endParaRPr lang="it-IT" dirty="0">
                        <a:solidFill>
                          <a:schemeClr val="bg1"/>
                        </a:solidFill>
                      </a:endParaRPr>
                    </a:p>
                  </a:txBody>
                  <a:tcPr>
                    <a:solidFill>
                      <a:srgbClr val="FFC000"/>
                    </a:solidFill>
                  </a:tcPr>
                </a:tc>
                <a:extLst>
                  <a:ext uri="{0D108BD9-81ED-4DB2-BD59-A6C34878D82A}">
                    <a16:rowId xmlns:a16="http://schemas.microsoft.com/office/drawing/2014/main" val="664705171"/>
                  </a:ext>
                </a:extLst>
              </a:tr>
              <a:tr h="370840">
                <a:tc>
                  <a:txBody>
                    <a:bodyPr/>
                    <a:lstStyle/>
                    <a:p>
                      <a:r>
                        <a:rPr lang="en-US" dirty="0">
                          <a:solidFill>
                            <a:schemeClr val="bg1"/>
                          </a:solidFill>
                        </a:rPr>
                        <a:t>3,1</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3,2</a:t>
                      </a:r>
                      <a:endParaRPr lang="it-IT" dirty="0">
                        <a:solidFill>
                          <a:schemeClr val="bg1"/>
                        </a:solidFill>
                      </a:endParaRPr>
                    </a:p>
                  </a:txBody>
                  <a:tcPr>
                    <a:solidFill>
                      <a:srgbClr val="00B050"/>
                    </a:solidFill>
                  </a:tcPr>
                </a:tc>
                <a:tc>
                  <a:txBody>
                    <a:bodyPr/>
                    <a:lstStyle/>
                    <a:p>
                      <a:r>
                        <a:rPr lang="en-US" dirty="0">
                          <a:solidFill>
                            <a:schemeClr val="bg1"/>
                          </a:solidFill>
                        </a:rPr>
                        <a:t>3,3</a:t>
                      </a:r>
                      <a:endParaRPr lang="it-IT" dirty="0">
                        <a:solidFill>
                          <a:schemeClr val="bg1"/>
                        </a:solidFill>
                      </a:endParaRPr>
                    </a:p>
                  </a:txBody>
                  <a:tcPr>
                    <a:solidFill>
                      <a:srgbClr val="00B050"/>
                    </a:solidFill>
                  </a:tcPr>
                </a:tc>
                <a:tc>
                  <a:txBody>
                    <a:bodyPr/>
                    <a:lstStyle/>
                    <a:p>
                      <a:r>
                        <a:rPr lang="en-US" dirty="0">
                          <a:solidFill>
                            <a:schemeClr val="bg1"/>
                          </a:solidFill>
                        </a:rPr>
                        <a:t>3,4</a:t>
                      </a:r>
                      <a:endParaRPr lang="it-IT" dirty="0">
                        <a:solidFill>
                          <a:schemeClr val="bg1"/>
                        </a:solidFill>
                      </a:endParaRPr>
                    </a:p>
                  </a:txBody>
                  <a:tcPr>
                    <a:solidFill>
                      <a:srgbClr val="00B050"/>
                    </a:solidFill>
                  </a:tcPr>
                </a:tc>
                <a:tc>
                  <a:txBody>
                    <a:bodyPr/>
                    <a:lstStyle/>
                    <a:p>
                      <a:r>
                        <a:rPr lang="en-US" dirty="0">
                          <a:solidFill>
                            <a:schemeClr val="bg1"/>
                          </a:solidFill>
                        </a:rPr>
                        <a:t>3,5</a:t>
                      </a:r>
                      <a:endParaRPr lang="it-IT" dirty="0">
                        <a:solidFill>
                          <a:schemeClr val="bg1"/>
                        </a:solidFill>
                      </a:endParaRPr>
                    </a:p>
                  </a:txBody>
                  <a:tcPr>
                    <a:solidFill>
                      <a:srgbClr val="00B050"/>
                    </a:solidFill>
                  </a:tcPr>
                </a:tc>
                <a:tc>
                  <a:txBody>
                    <a:bodyPr/>
                    <a:lstStyle/>
                    <a:p>
                      <a:r>
                        <a:rPr lang="en-US" dirty="0">
                          <a:solidFill>
                            <a:schemeClr val="bg1"/>
                          </a:solidFill>
                        </a:rPr>
                        <a:t>3,6</a:t>
                      </a:r>
                      <a:endParaRPr lang="it-IT" dirty="0">
                        <a:solidFill>
                          <a:schemeClr val="bg1"/>
                        </a:solidFill>
                      </a:endParaRPr>
                    </a:p>
                  </a:txBody>
                  <a:tcPr>
                    <a:solidFill>
                      <a:srgbClr val="00B0F0"/>
                    </a:solidFill>
                  </a:tcPr>
                </a:tc>
                <a:tc>
                  <a:txBody>
                    <a:bodyPr/>
                    <a:lstStyle/>
                    <a:p>
                      <a:r>
                        <a:rPr lang="en-US" dirty="0">
                          <a:solidFill>
                            <a:schemeClr val="bg1"/>
                          </a:solidFill>
                        </a:rPr>
                        <a:t>3,7</a:t>
                      </a:r>
                      <a:endParaRPr lang="it-IT" dirty="0">
                        <a:solidFill>
                          <a:schemeClr val="bg1"/>
                        </a:solidFill>
                      </a:endParaRPr>
                    </a:p>
                  </a:txBody>
                  <a:tcPr>
                    <a:solidFill>
                      <a:srgbClr val="00B0F0"/>
                    </a:solidFill>
                  </a:tcPr>
                </a:tc>
                <a:tc>
                  <a:txBody>
                    <a:bodyPr/>
                    <a:lstStyle/>
                    <a:p>
                      <a:r>
                        <a:rPr lang="en-US" dirty="0">
                          <a:solidFill>
                            <a:schemeClr val="bg1"/>
                          </a:solidFill>
                        </a:rPr>
                        <a:t>3,8</a:t>
                      </a:r>
                      <a:endParaRPr lang="it-IT" dirty="0">
                        <a:solidFill>
                          <a:schemeClr val="bg1"/>
                        </a:solidFill>
                      </a:endParaRPr>
                    </a:p>
                  </a:txBody>
                  <a:tcPr>
                    <a:solidFill>
                      <a:srgbClr val="00B0F0"/>
                    </a:solidFill>
                  </a:tcPr>
                </a:tc>
                <a:tc>
                  <a:txBody>
                    <a:bodyPr/>
                    <a:lstStyle/>
                    <a:p>
                      <a:r>
                        <a:rPr lang="en-US" dirty="0">
                          <a:solidFill>
                            <a:schemeClr val="bg1"/>
                          </a:solidFill>
                        </a:rPr>
                        <a:t>3,9</a:t>
                      </a:r>
                      <a:endParaRPr lang="it-IT" dirty="0">
                        <a:solidFill>
                          <a:schemeClr val="bg1"/>
                        </a:solidFill>
                      </a:endParaRPr>
                    </a:p>
                  </a:txBody>
                  <a:tcPr>
                    <a:solidFill>
                      <a:srgbClr val="FFC000"/>
                    </a:solidFill>
                  </a:tcPr>
                </a:tc>
                <a:tc>
                  <a:txBody>
                    <a:bodyPr/>
                    <a:lstStyle/>
                    <a:p>
                      <a:r>
                        <a:rPr lang="en-US" dirty="0">
                          <a:solidFill>
                            <a:schemeClr val="bg1"/>
                          </a:solidFill>
                        </a:rPr>
                        <a:t>3,10</a:t>
                      </a:r>
                      <a:endParaRPr lang="it-IT" dirty="0">
                        <a:solidFill>
                          <a:schemeClr val="bg1"/>
                        </a:solidFill>
                      </a:endParaRPr>
                    </a:p>
                  </a:txBody>
                  <a:tcPr>
                    <a:solidFill>
                      <a:srgbClr val="FFC000"/>
                    </a:solidFill>
                  </a:tcPr>
                </a:tc>
                <a:tc>
                  <a:txBody>
                    <a:bodyPr/>
                    <a:lstStyle/>
                    <a:p>
                      <a:r>
                        <a:rPr lang="en-US" dirty="0">
                          <a:solidFill>
                            <a:schemeClr val="bg1"/>
                          </a:solidFill>
                        </a:rPr>
                        <a:t>3,11</a:t>
                      </a:r>
                      <a:endParaRPr lang="it-IT" dirty="0">
                        <a:solidFill>
                          <a:schemeClr val="bg1"/>
                        </a:solidFill>
                      </a:endParaRPr>
                    </a:p>
                  </a:txBody>
                  <a:tcPr>
                    <a:solidFill>
                      <a:srgbClr val="FFC000"/>
                    </a:solidFill>
                  </a:tcPr>
                </a:tc>
                <a:tc>
                  <a:txBody>
                    <a:bodyPr/>
                    <a:lstStyle/>
                    <a:p>
                      <a:r>
                        <a:rPr lang="en-US" dirty="0">
                          <a:solidFill>
                            <a:schemeClr val="bg1"/>
                          </a:solidFill>
                        </a:rPr>
                        <a:t>3,12</a:t>
                      </a:r>
                      <a:endParaRPr lang="it-IT" dirty="0">
                        <a:solidFill>
                          <a:schemeClr val="bg1"/>
                        </a:solidFill>
                      </a:endParaRPr>
                    </a:p>
                  </a:txBody>
                  <a:tcPr>
                    <a:solidFill>
                      <a:srgbClr val="FFC000"/>
                    </a:solidFill>
                  </a:tcPr>
                </a:tc>
                <a:extLst>
                  <a:ext uri="{0D108BD9-81ED-4DB2-BD59-A6C34878D82A}">
                    <a16:rowId xmlns:a16="http://schemas.microsoft.com/office/drawing/2014/main" val="2529641571"/>
                  </a:ext>
                </a:extLst>
              </a:tr>
              <a:tr h="370840">
                <a:tc>
                  <a:txBody>
                    <a:bodyPr/>
                    <a:lstStyle/>
                    <a:p>
                      <a:r>
                        <a:rPr lang="en-US" dirty="0">
                          <a:solidFill>
                            <a:schemeClr val="bg1"/>
                          </a:solidFill>
                        </a:rPr>
                        <a:t>4,1</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4,2</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4,3</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4,4</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4,5</a:t>
                      </a:r>
                      <a:endParaRPr lang="it-IT" dirty="0">
                        <a:solidFill>
                          <a:schemeClr val="bg1"/>
                        </a:solidFill>
                      </a:endParaRPr>
                    </a:p>
                  </a:txBody>
                  <a:tcPr>
                    <a:solidFill>
                      <a:srgbClr val="00B0F0"/>
                    </a:solidFill>
                  </a:tcPr>
                </a:tc>
                <a:tc>
                  <a:txBody>
                    <a:bodyPr/>
                    <a:lstStyle/>
                    <a:p>
                      <a:r>
                        <a:rPr lang="en-US" dirty="0">
                          <a:solidFill>
                            <a:schemeClr val="bg1"/>
                          </a:solidFill>
                        </a:rPr>
                        <a:t>4,6</a:t>
                      </a:r>
                      <a:endParaRPr lang="it-IT" dirty="0">
                        <a:solidFill>
                          <a:schemeClr val="bg1"/>
                        </a:solidFill>
                      </a:endParaRPr>
                    </a:p>
                  </a:txBody>
                  <a:tcPr>
                    <a:solidFill>
                      <a:srgbClr val="00B0F0"/>
                    </a:solidFill>
                  </a:tcPr>
                </a:tc>
                <a:tc>
                  <a:txBody>
                    <a:bodyPr/>
                    <a:lstStyle/>
                    <a:p>
                      <a:r>
                        <a:rPr lang="en-US" dirty="0">
                          <a:solidFill>
                            <a:schemeClr val="bg1"/>
                          </a:solidFill>
                        </a:rPr>
                        <a:t>4,7</a:t>
                      </a:r>
                      <a:endParaRPr lang="it-IT" dirty="0">
                        <a:solidFill>
                          <a:schemeClr val="bg1"/>
                        </a:solidFill>
                      </a:endParaRPr>
                    </a:p>
                  </a:txBody>
                  <a:tcPr>
                    <a:solidFill>
                      <a:srgbClr val="00B0F0"/>
                    </a:solidFill>
                  </a:tcPr>
                </a:tc>
                <a:tc>
                  <a:txBody>
                    <a:bodyPr/>
                    <a:lstStyle/>
                    <a:p>
                      <a:r>
                        <a:rPr lang="en-US" dirty="0">
                          <a:solidFill>
                            <a:schemeClr val="bg1"/>
                          </a:solidFill>
                        </a:rPr>
                        <a:t>4,8</a:t>
                      </a:r>
                      <a:endParaRPr lang="it-IT" dirty="0">
                        <a:solidFill>
                          <a:schemeClr val="bg1"/>
                        </a:solidFill>
                      </a:endParaRPr>
                    </a:p>
                  </a:txBody>
                  <a:tcPr>
                    <a:solidFill>
                      <a:srgbClr val="00B0F0"/>
                    </a:solidFill>
                  </a:tcPr>
                </a:tc>
                <a:tc>
                  <a:txBody>
                    <a:bodyPr/>
                    <a:lstStyle/>
                    <a:p>
                      <a:r>
                        <a:rPr lang="en-US" dirty="0">
                          <a:solidFill>
                            <a:schemeClr val="bg1"/>
                          </a:solidFill>
                        </a:rPr>
                        <a:t>4,9</a:t>
                      </a:r>
                      <a:endParaRPr lang="it-IT" dirty="0">
                        <a:solidFill>
                          <a:schemeClr val="bg1"/>
                        </a:solidFill>
                      </a:endParaRPr>
                    </a:p>
                  </a:txBody>
                  <a:tcPr>
                    <a:solidFill>
                      <a:srgbClr val="FFC000"/>
                    </a:solidFill>
                  </a:tcPr>
                </a:tc>
                <a:tc>
                  <a:txBody>
                    <a:bodyPr/>
                    <a:lstStyle/>
                    <a:p>
                      <a:r>
                        <a:rPr lang="en-US" dirty="0">
                          <a:solidFill>
                            <a:schemeClr val="bg1"/>
                          </a:solidFill>
                        </a:rPr>
                        <a:t>4,10</a:t>
                      </a:r>
                      <a:endParaRPr lang="it-IT" dirty="0">
                        <a:solidFill>
                          <a:schemeClr val="bg1"/>
                        </a:solidFill>
                      </a:endParaRPr>
                    </a:p>
                  </a:txBody>
                  <a:tcPr>
                    <a:solidFill>
                      <a:srgbClr val="FFC000"/>
                    </a:solidFill>
                  </a:tcPr>
                </a:tc>
                <a:tc>
                  <a:txBody>
                    <a:bodyPr/>
                    <a:lstStyle/>
                    <a:p>
                      <a:r>
                        <a:rPr lang="en-US" dirty="0">
                          <a:solidFill>
                            <a:schemeClr val="bg1"/>
                          </a:solidFill>
                        </a:rPr>
                        <a:t>4,11</a:t>
                      </a:r>
                      <a:endParaRPr lang="it-IT" dirty="0">
                        <a:solidFill>
                          <a:schemeClr val="bg1"/>
                        </a:solidFill>
                      </a:endParaRPr>
                    </a:p>
                  </a:txBody>
                  <a:tcPr>
                    <a:solidFill>
                      <a:srgbClr val="FFC000"/>
                    </a:solidFill>
                  </a:tcPr>
                </a:tc>
                <a:tc>
                  <a:txBody>
                    <a:bodyPr/>
                    <a:lstStyle/>
                    <a:p>
                      <a:r>
                        <a:rPr lang="en-US" dirty="0">
                          <a:solidFill>
                            <a:schemeClr val="bg1"/>
                          </a:solidFill>
                        </a:rPr>
                        <a:t>4,12</a:t>
                      </a:r>
                      <a:endParaRPr lang="it-IT" dirty="0">
                        <a:solidFill>
                          <a:schemeClr val="bg1"/>
                        </a:solidFill>
                      </a:endParaRPr>
                    </a:p>
                  </a:txBody>
                  <a:tcPr>
                    <a:solidFill>
                      <a:srgbClr val="FFC000"/>
                    </a:solidFill>
                  </a:tcPr>
                </a:tc>
                <a:extLst>
                  <a:ext uri="{0D108BD9-81ED-4DB2-BD59-A6C34878D82A}">
                    <a16:rowId xmlns:a16="http://schemas.microsoft.com/office/drawing/2014/main" val="1549049798"/>
                  </a:ext>
                </a:extLst>
              </a:tr>
              <a:tr h="370840">
                <a:tc>
                  <a:txBody>
                    <a:bodyPr/>
                    <a:lstStyle/>
                    <a:p>
                      <a:r>
                        <a:rPr lang="en-US" dirty="0">
                          <a:solidFill>
                            <a:schemeClr val="bg1"/>
                          </a:solidFill>
                        </a:rPr>
                        <a:t>5,1</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5,2</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5,3 </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5,4</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5,5</a:t>
                      </a:r>
                      <a:endParaRPr lang="it-IT" dirty="0">
                        <a:solidFill>
                          <a:schemeClr val="bg1"/>
                        </a:solidFill>
                      </a:endParaRPr>
                    </a:p>
                  </a:txBody>
                  <a:tcPr>
                    <a:solidFill>
                      <a:srgbClr val="00B0F0"/>
                    </a:solidFill>
                  </a:tcPr>
                </a:tc>
                <a:tc>
                  <a:txBody>
                    <a:bodyPr/>
                    <a:lstStyle/>
                    <a:p>
                      <a:r>
                        <a:rPr lang="en-US" dirty="0">
                          <a:solidFill>
                            <a:schemeClr val="bg1"/>
                          </a:solidFill>
                        </a:rPr>
                        <a:t>5,6</a:t>
                      </a:r>
                      <a:endParaRPr lang="it-IT" dirty="0">
                        <a:solidFill>
                          <a:schemeClr val="bg1"/>
                        </a:solidFill>
                      </a:endParaRPr>
                    </a:p>
                  </a:txBody>
                  <a:tcPr>
                    <a:solidFill>
                      <a:srgbClr val="00B0F0"/>
                    </a:solidFill>
                  </a:tcPr>
                </a:tc>
                <a:tc>
                  <a:txBody>
                    <a:bodyPr/>
                    <a:lstStyle/>
                    <a:p>
                      <a:r>
                        <a:rPr lang="en-US" dirty="0">
                          <a:solidFill>
                            <a:schemeClr val="bg1"/>
                          </a:solidFill>
                        </a:rPr>
                        <a:t>5,7</a:t>
                      </a:r>
                      <a:endParaRPr lang="it-IT" dirty="0">
                        <a:solidFill>
                          <a:schemeClr val="bg1"/>
                        </a:solidFill>
                      </a:endParaRPr>
                    </a:p>
                  </a:txBody>
                  <a:tcPr>
                    <a:solidFill>
                      <a:srgbClr val="00B0F0"/>
                    </a:solidFill>
                  </a:tcPr>
                </a:tc>
                <a:tc>
                  <a:txBody>
                    <a:bodyPr/>
                    <a:lstStyle/>
                    <a:p>
                      <a:r>
                        <a:rPr lang="en-US" dirty="0">
                          <a:solidFill>
                            <a:schemeClr val="bg1"/>
                          </a:solidFill>
                        </a:rPr>
                        <a:t>5,8</a:t>
                      </a:r>
                      <a:endParaRPr lang="it-IT" dirty="0">
                        <a:solidFill>
                          <a:schemeClr val="bg1"/>
                        </a:solidFill>
                      </a:endParaRPr>
                    </a:p>
                  </a:txBody>
                  <a:tcPr>
                    <a:solidFill>
                      <a:srgbClr val="00B0F0"/>
                    </a:solidFill>
                  </a:tcPr>
                </a:tc>
                <a:tc>
                  <a:txBody>
                    <a:bodyPr/>
                    <a:lstStyle/>
                    <a:p>
                      <a:r>
                        <a:rPr lang="en-US" dirty="0">
                          <a:solidFill>
                            <a:schemeClr val="bg1"/>
                          </a:solidFill>
                        </a:rPr>
                        <a:t>5,9</a:t>
                      </a:r>
                      <a:endParaRPr lang="it-IT" dirty="0">
                        <a:solidFill>
                          <a:schemeClr val="bg1"/>
                        </a:solidFill>
                      </a:endParaRPr>
                    </a:p>
                  </a:txBody>
                  <a:tcPr>
                    <a:solidFill>
                      <a:schemeClr val="accent2"/>
                    </a:solidFill>
                  </a:tcPr>
                </a:tc>
                <a:tc>
                  <a:txBody>
                    <a:bodyPr/>
                    <a:lstStyle/>
                    <a:p>
                      <a:r>
                        <a:rPr lang="en-US" dirty="0">
                          <a:solidFill>
                            <a:schemeClr val="bg1"/>
                          </a:solidFill>
                        </a:rPr>
                        <a:t>5,10</a:t>
                      </a:r>
                      <a:endParaRPr lang="it-IT" dirty="0">
                        <a:solidFill>
                          <a:schemeClr val="bg1"/>
                        </a:solidFill>
                      </a:endParaRPr>
                    </a:p>
                  </a:txBody>
                  <a:tcPr>
                    <a:solidFill>
                      <a:schemeClr val="accent2"/>
                    </a:solidFill>
                  </a:tcPr>
                </a:tc>
                <a:tc>
                  <a:txBody>
                    <a:bodyPr/>
                    <a:lstStyle/>
                    <a:p>
                      <a:r>
                        <a:rPr lang="en-US" dirty="0">
                          <a:solidFill>
                            <a:schemeClr val="bg1"/>
                          </a:solidFill>
                        </a:rPr>
                        <a:t>5,11</a:t>
                      </a:r>
                      <a:endParaRPr lang="it-IT" dirty="0">
                        <a:solidFill>
                          <a:schemeClr val="bg1"/>
                        </a:solidFill>
                      </a:endParaRPr>
                    </a:p>
                  </a:txBody>
                  <a:tcPr>
                    <a:solidFill>
                      <a:schemeClr val="accent2"/>
                    </a:solidFill>
                  </a:tcPr>
                </a:tc>
                <a:tc>
                  <a:txBody>
                    <a:bodyPr/>
                    <a:lstStyle/>
                    <a:p>
                      <a:r>
                        <a:rPr lang="en-US" dirty="0">
                          <a:solidFill>
                            <a:schemeClr val="bg1"/>
                          </a:solidFill>
                        </a:rPr>
                        <a:t>5,12</a:t>
                      </a:r>
                      <a:endParaRPr lang="it-IT" dirty="0">
                        <a:solidFill>
                          <a:schemeClr val="bg1"/>
                        </a:solidFill>
                      </a:endParaRPr>
                    </a:p>
                  </a:txBody>
                  <a:tcPr>
                    <a:solidFill>
                      <a:schemeClr val="accent2"/>
                    </a:solidFill>
                  </a:tcPr>
                </a:tc>
                <a:extLst>
                  <a:ext uri="{0D108BD9-81ED-4DB2-BD59-A6C34878D82A}">
                    <a16:rowId xmlns:a16="http://schemas.microsoft.com/office/drawing/2014/main" val="2514782385"/>
                  </a:ext>
                </a:extLst>
              </a:tr>
              <a:tr h="370840">
                <a:tc>
                  <a:txBody>
                    <a:bodyPr/>
                    <a:lstStyle/>
                    <a:p>
                      <a:r>
                        <a:rPr lang="en-US" dirty="0">
                          <a:solidFill>
                            <a:schemeClr val="bg1"/>
                          </a:solidFill>
                        </a:rPr>
                        <a:t>6,1</a:t>
                      </a:r>
                      <a:endParaRPr lang="it-IT" dirty="0">
                        <a:solidFill>
                          <a:schemeClr val="bg1"/>
                        </a:solidFill>
                      </a:endParaRPr>
                    </a:p>
                  </a:txBody>
                  <a:tcPr>
                    <a:solidFill>
                      <a:srgbClr val="00B0F0"/>
                    </a:solidFill>
                  </a:tcPr>
                </a:tc>
                <a:tc>
                  <a:txBody>
                    <a:bodyPr/>
                    <a:lstStyle/>
                    <a:p>
                      <a:r>
                        <a:rPr lang="en-US" dirty="0">
                          <a:solidFill>
                            <a:schemeClr val="bg1"/>
                          </a:solidFill>
                        </a:rPr>
                        <a:t>6,2</a:t>
                      </a:r>
                      <a:endParaRPr lang="it-IT" dirty="0">
                        <a:solidFill>
                          <a:schemeClr val="bg1"/>
                        </a:solidFill>
                      </a:endParaRPr>
                    </a:p>
                  </a:txBody>
                  <a:tcPr>
                    <a:solidFill>
                      <a:srgbClr val="00B0F0"/>
                    </a:solidFill>
                  </a:tcPr>
                </a:tc>
                <a:tc>
                  <a:txBody>
                    <a:bodyPr/>
                    <a:lstStyle/>
                    <a:p>
                      <a:r>
                        <a:rPr lang="en-US" dirty="0">
                          <a:solidFill>
                            <a:schemeClr val="bg1"/>
                          </a:solidFill>
                        </a:rPr>
                        <a:t>6,3</a:t>
                      </a:r>
                      <a:endParaRPr lang="it-IT" dirty="0">
                        <a:solidFill>
                          <a:schemeClr val="bg1"/>
                        </a:solidFill>
                      </a:endParaRPr>
                    </a:p>
                  </a:txBody>
                  <a:tcPr>
                    <a:solidFill>
                      <a:srgbClr val="00B0F0"/>
                    </a:solidFill>
                  </a:tcPr>
                </a:tc>
                <a:tc>
                  <a:txBody>
                    <a:bodyPr/>
                    <a:lstStyle/>
                    <a:p>
                      <a:r>
                        <a:rPr lang="en-US" dirty="0">
                          <a:solidFill>
                            <a:schemeClr val="bg1"/>
                          </a:solidFill>
                        </a:rPr>
                        <a:t>6,4</a:t>
                      </a:r>
                      <a:endParaRPr lang="it-IT" dirty="0">
                        <a:solidFill>
                          <a:schemeClr val="bg1"/>
                        </a:solidFill>
                      </a:endParaRPr>
                    </a:p>
                  </a:txBody>
                  <a:tcPr>
                    <a:solidFill>
                      <a:srgbClr val="00B0F0"/>
                    </a:solidFill>
                  </a:tcPr>
                </a:tc>
                <a:tc>
                  <a:txBody>
                    <a:bodyPr/>
                    <a:lstStyle/>
                    <a:p>
                      <a:r>
                        <a:rPr lang="en-US" dirty="0">
                          <a:solidFill>
                            <a:schemeClr val="bg1"/>
                          </a:solidFill>
                        </a:rPr>
                        <a:t>6,5</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6,6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6,7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6,8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6,9</a:t>
                      </a:r>
                      <a:endParaRPr lang="it-IT" dirty="0">
                        <a:solidFill>
                          <a:schemeClr val="bg1"/>
                        </a:solidFill>
                      </a:endParaRPr>
                    </a:p>
                  </a:txBody>
                  <a:tcPr>
                    <a:solidFill>
                      <a:srgbClr val="FFC000"/>
                    </a:solidFill>
                  </a:tcPr>
                </a:tc>
                <a:tc>
                  <a:txBody>
                    <a:bodyPr/>
                    <a:lstStyle/>
                    <a:p>
                      <a:r>
                        <a:rPr lang="en-US" dirty="0">
                          <a:solidFill>
                            <a:schemeClr val="bg1"/>
                          </a:solidFill>
                        </a:rPr>
                        <a:t>6,10</a:t>
                      </a:r>
                      <a:endParaRPr lang="it-IT" dirty="0">
                        <a:solidFill>
                          <a:schemeClr val="bg1"/>
                        </a:solidFill>
                      </a:endParaRPr>
                    </a:p>
                  </a:txBody>
                  <a:tcPr>
                    <a:solidFill>
                      <a:srgbClr val="FFC000"/>
                    </a:solidFill>
                  </a:tcPr>
                </a:tc>
                <a:tc>
                  <a:txBody>
                    <a:bodyPr/>
                    <a:lstStyle/>
                    <a:p>
                      <a:r>
                        <a:rPr lang="en-US" dirty="0">
                          <a:solidFill>
                            <a:schemeClr val="bg1"/>
                          </a:solidFill>
                        </a:rPr>
                        <a:t>6,11</a:t>
                      </a:r>
                      <a:endParaRPr lang="it-IT" dirty="0">
                        <a:solidFill>
                          <a:schemeClr val="bg1"/>
                        </a:solidFill>
                      </a:endParaRPr>
                    </a:p>
                  </a:txBody>
                  <a:tcPr>
                    <a:solidFill>
                      <a:srgbClr val="FFC000"/>
                    </a:solidFill>
                  </a:tcPr>
                </a:tc>
                <a:tc>
                  <a:txBody>
                    <a:bodyPr/>
                    <a:lstStyle/>
                    <a:p>
                      <a:r>
                        <a:rPr lang="en-US" dirty="0">
                          <a:solidFill>
                            <a:schemeClr val="bg1"/>
                          </a:solidFill>
                        </a:rPr>
                        <a:t>6,12</a:t>
                      </a:r>
                      <a:endParaRPr lang="it-IT" dirty="0">
                        <a:solidFill>
                          <a:schemeClr val="bg1"/>
                        </a:solidFill>
                      </a:endParaRPr>
                    </a:p>
                  </a:txBody>
                  <a:tcPr>
                    <a:solidFill>
                      <a:srgbClr val="FFC000"/>
                    </a:solidFill>
                  </a:tcPr>
                </a:tc>
                <a:extLst>
                  <a:ext uri="{0D108BD9-81ED-4DB2-BD59-A6C34878D82A}">
                    <a16:rowId xmlns:a16="http://schemas.microsoft.com/office/drawing/2014/main" val="3003792081"/>
                  </a:ext>
                </a:extLst>
              </a:tr>
              <a:tr h="370840">
                <a:tc>
                  <a:txBody>
                    <a:bodyPr/>
                    <a:lstStyle/>
                    <a:p>
                      <a:r>
                        <a:rPr lang="en-US" dirty="0">
                          <a:solidFill>
                            <a:schemeClr val="bg1"/>
                          </a:solidFill>
                        </a:rPr>
                        <a:t>7,1</a:t>
                      </a:r>
                      <a:endParaRPr lang="it-IT" dirty="0">
                        <a:solidFill>
                          <a:schemeClr val="bg1"/>
                        </a:solidFill>
                      </a:endParaRPr>
                    </a:p>
                  </a:txBody>
                  <a:tcPr>
                    <a:solidFill>
                      <a:srgbClr val="00B0F0"/>
                    </a:solidFill>
                  </a:tcPr>
                </a:tc>
                <a:tc>
                  <a:txBody>
                    <a:bodyPr/>
                    <a:lstStyle/>
                    <a:p>
                      <a:r>
                        <a:rPr lang="en-US" dirty="0">
                          <a:solidFill>
                            <a:schemeClr val="bg1"/>
                          </a:solidFill>
                        </a:rPr>
                        <a:t>7,2</a:t>
                      </a:r>
                      <a:endParaRPr lang="it-IT" dirty="0">
                        <a:solidFill>
                          <a:schemeClr val="bg1"/>
                        </a:solidFill>
                      </a:endParaRPr>
                    </a:p>
                  </a:txBody>
                  <a:tcPr>
                    <a:solidFill>
                      <a:srgbClr val="00B0F0"/>
                    </a:solidFill>
                  </a:tcPr>
                </a:tc>
                <a:tc>
                  <a:txBody>
                    <a:bodyPr/>
                    <a:lstStyle/>
                    <a:p>
                      <a:r>
                        <a:rPr lang="en-US" dirty="0">
                          <a:solidFill>
                            <a:schemeClr val="bg1"/>
                          </a:solidFill>
                        </a:rPr>
                        <a:t>7,3</a:t>
                      </a:r>
                      <a:endParaRPr lang="it-IT" dirty="0">
                        <a:solidFill>
                          <a:schemeClr val="bg1"/>
                        </a:solidFill>
                      </a:endParaRPr>
                    </a:p>
                  </a:txBody>
                  <a:tcPr>
                    <a:solidFill>
                      <a:srgbClr val="00B0F0"/>
                    </a:solidFill>
                  </a:tcPr>
                </a:tc>
                <a:tc>
                  <a:txBody>
                    <a:bodyPr/>
                    <a:lstStyle/>
                    <a:p>
                      <a:r>
                        <a:rPr lang="en-US" dirty="0">
                          <a:solidFill>
                            <a:schemeClr val="bg1"/>
                          </a:solidFill>
                        </a:rPr>
                        <a:t>7,4</a:t>
                      </a:r>
                      <a:endParaRPr lang="it-IT" dirty="0">
                        <a:solidFill>
                          <a:schemeClr val="bg1"/>
                        </a:solidFill>
                      </a:endParaRPr>
                    </a:p>
                  </a:txBody>
                  <a:tcPr>
                    <a:solidFill>
                      <a:srgbClr val="00B0F0"/>
                    </a:solidFill>
                  </a:tcPr>
                </a:tc>
                <a:tc>
                  <a:txBody>
                    <a:bodyPr/>
                    <a:lstStyle/>
                    <a:p>
                      <a:r>
                        <a:rPr lang="en-US" dirty="0">
                          <a:solidFill>
                            <a:schemeClr val="bg1"/>
                          </a:solidFill>
                        </a:rPr>
                        <a:t>7,5</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7,6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7,7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7,8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7,9</a:t>
                      </a:r>
                      <a:endParaRPr lang="it-IT" dirty="0">
                        <a:solidFill>
                          <a:schemeClr val="bg1"/>
                        </a:solidFill>
                      </a:endParaRPr>
                    </a:p>
                  </a:txBody>
                  <a:tcPr>
                    <a:solidFill>
                      <a:schemeClr val="accent2"/>
                    </a:solidFill>
                  </a:tcPr>
                </a:tc>
                <a:tc>
                  <a:txBody>
                    <a:bodyPr/>
                    <a:lstStyle/>
                    <a:p>
                      <a:r>
                        <a:rPr lang="en-US" dirty="0">
                          <a:solidFill>
                            <a:schemeClr val="bg1"/>
                          </a:solidFill>
                        </a:rPr>
                        <a:t>7,10</a:t>
                      </a:r>
                      <a:endParaRPr lang="it-IT" dirty="0">
                        <a:solidFill>
                          <a:schemeClr val="bg1"/>
                        </a:solidFill>
                      </a:endParaRPr>
                    </a:p>
                  </a:txBody>
                  <a:tcPr>
                    <a:solidFill>
                      <a:schemeClr val="accent2"/>
                    </a:solidFill>
                  </a:tcPr>
                </a:tc>
                <a:tc>
                  <a:txBody>
                    <a:bodyPr/>
                    <a:lstStyle/>
                    <a:p>
                      <a:r>
                        <a:rPr lang="en-US" dirty="0">
                          <a:solidFill>
                            <a:schemeClr val="bg1"/>
                          </a:solidFill>
                        </a:rPr>
                        <a:t>7,11</a:t>
                      </a:r>
                      <a:endParaRPr lang="it-IT" dirty="0">
                        <a:solidFill>
                          <a:schemeClr val="bg1"/>
                        </a:solidFill>
                      </a:endParaRPr>
                    </a:p>
                  </a:txBody>
                  <a:tcPr>
                    <a:solidFill>
                      <a:schemeClr val="accent2"/>
                    </a:solidFill>
                  </a:tcPr>
                </a:tc>
                <a:tc>
                  <a:txBody>
                    <a:bodyPr/>
                    <a:lstStyle/>
                    <a:p>
                      <a:r>
                        <a:rPr lang="en-US" dirty="0">
                          <a:solidFill>
                            <a:schemeClr val="bg1"/>
                          </a:solidFill>
                        </a:rPr>
                        <a:t>7,12</a:t>
                      </a:r>
                      <a:endParaRPr lang="it-IT" dirty="0">
                        <a:solidFill>
                          <a:schemeClr val="bg1"/>
                        </a:solidFill>
                      </a:endParaRPr>
                    </a:p>
                  </a:txBody>
                  <a:tcPr>
                    <a:solidFill>
                      <a:schemeClr val="accent2"/>
                    </a:solidFill>
                  </a:tcPr>
                </a:tc>
                <a:extLst>
                  <a:ext uri="{0D108BD9-81ED-4DB2-BD59-A6C34878D82A}">
                    <a16:rowId xmlns:a16="http://schemas.microsoft.com/office/drawing/2014/main" val="872838915"/>
                  </a:ext>
                </a:extLst>
              </a:tr>
              <a:tr h="370840">
                <a:tc>
                  <a:txBody>
                    <a:bodyPr/>
                    <a:lstStyle/>
                    <a:p>
                      <a:r>
                        <a:rPr lang="en-US" dirty="0">
                          <a:solidFill>
                            <a:schemeClr val="bg1"/>
                          </a:solidFill>
                        </a:rPr>
                        <a:t>8,1</a:t>
                      </a:r>
                      <a:endParaRPr lang="it-IT" dirty="0">
                        <a:solidFill>
                          <a:schemeClr val="bg1"/>
                        </a:solidFill>
                      </a:endParaRPr>
                    </a:p>
                  </a:txBody>
                  <a:tcPr>
                    <a:solidFill>
                      <a:srgbClr val="00B0F0"/>
                    </a:solidFill>
                  </a:tcPr>
                </a:tc>
                <a:tc>
                  <a:txBody>
                    <a:bodyPr/>
                    <a:lstStyle/>
                    <a:p>
                      <a:r>
                        <a:rPr lang="en-US" dirty="0">
                          <a:solidFill>
                            <a:schemeClr val="bg1"/>
                          </a:solidFill>
                        </a:rPr>
                        <a:t>8,2</a:t>
                      </a:r>
                      <a:endParaRPr lang="it-IT" dirty="0">
                        <a:solidFill>
                          <a:schemeClr val="bg1"/>
                        </a:solidFill>
                      </a:endParaRPr>
                    </a:p>
                  </a:txBody>
                  <a:tcPr>
                    <a:solidFill>
                      <a:srgbClr val="00B0F0"/>
                    </a:solidFill>
                  </a:tcPr>
                </a:tc>
                <a:tc>
                  <a:txBody>
                    <a:bodyPr/>
                    <a:lstStyle/>
                    <a:p>
                      <a:r>
                        <a:rPr lang="en-US" dirty="0">
                          <a:solidFill>
                            <a:schemeClr val="bg1"/>
                          </a:solidFill>
                        </a:rPr>
                        <a:t>8,3</a:t>
                      </a:r>
                      <a:endParaRPr lang="it-IT" dirty="0">
                        <a:solidFill>
                          <a:schemeClr val="bg1"/>
                        </a:solidFill>
                      </a:endParaRPr>
                    </a:p>
                  </a:txBody>
                  <a:tcPr>
                    <a:solidFill>
                      <a:srgbClr val="00B0F0"/>
                    </a:solidFill>
                  </a:tcPr>
                </a:tc>
                <a:tc>
                  <a:txBody>
                    <a:bodyPr/>
                    <a:lstStyle/>
                    <a:p>
                      <a:r>
                        <a:rPr lang="en-US" dirty="0">
                          <a:solidFill>
                            <a:schemeClr val="bg1"/>
                          </a:solidFill>
                        </a:rPr>
                        <a:t>8,4</a:t>
                      </a:r>
                      <a:endParaRPr lang="it-IT" dirty="0">
                        <a:solidFill>
                          <a:schemeClr val="bg1"/>
                        </a:solidFill>
                      </a:endParaRPr>
                    </a:p>
                  </a:txBody>
                  <a:tcPr>
                    <a:solidFill>
                      <a:srgbClr val="00B0F0"/>
                    </a:solidFill>
                  </a:tcPr>
                </a:tc>
                <a:tc>
                  <a:txBody>
                    <a:bodyPr/>
                    <a:lstStyle/>
                    <a:p>
                      <a:r>
                        <a:rPr lang="en-US" dirty="0">
                          <a:solidFill>
                            <a:schemeClr val="bg1"/>
                          </a:solidFill>
                        </a:rPr>
                        <a:t>8,5</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8,6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8,7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8,8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8,9</a:t>
                      </a:r>
                      <a:endParaRPr lang="it-IT" dirty="0">
                        <a:solidFill>
                          <a:schemeClr val="bg1"/>
                        </a:solidFill>
                      </a:endParaRPr>
                    </a:p>
                  </a:txBody>
                  <a:tcPr>
                    <a:solidFill>
                      <a:srgbClr val="FFC000"/>
                    </a:solidFill>
                  </a:tcPr>
                </a:tc>
                <a:tc>
                  <a:txBody>
                    <a:bodyPr/>
                    <a:lstStyle/>
                    <a:p>
                      <a:r>
                        <a:rPr lang="en-US" dirty="0">
                          <a:solidFill>
                            <a:schemeClr val="bg1"/>
                          </a:solidFill>
                        </a:rPr>
                        <a:t>8,10</a:t>
                      </a:r>
                      <a:endParaRPr lang="it-IT" dirty="0">
                        <a:solidFill>
                          <a:schemeClr val="bg1"/>
                        </a:solidFill>
                      </a:endParaRPr>
                    </a:p>
                  </a:txBody>
                  <a:tcPr>
                    <a:solidFill>
                      <a:srgbClr val="FFC000"/>
                    </a:solidFill>
                  </a:tcPr>
                </a:tc>
                <a:tc>
                  <a:txBody>
                    <a:bodyPr/>
                    <a:lstStyle/>
                    <a:p>
                      <a:r>
                        <a:rPr lang="en-US" dirty="0">
                          <a:solidFill>
                            <a:schemeClr val="bg1"/>
                          </a:solidFill>
                        </a:rPr>
                        <a:t>8,11</a:t>
                      </a:r>
                      <a:endParaRPr lang="it-IT" dirty="0">
                        <a:solidFill>
                          <a:schemeClr val="bg1"/>
                        </a:solidFill>
                      </a:endParaRPr>
                    </a:p>
                  </a:txBody>
                  <a:tcPr>
                    <a:solidFill>
                      <a:srgbClr val="FFC000"/>
                    </a:solidFill>
                  </a:tcPr>
                </a:tc>
                <a:tc>
                  <a:txBody>
                    <a:bodyPr/>
                    <a:lstStyle/>
                    <a:p>
                      <a:r>
                        <a:rPr lang="en-US" dirty="0">
                          <a:solidFill>
                            <a:schemeClr val="bg1"/>
                          </a:solidFill>
                        </a:rPr>
                        <a:t>8,12</a:t>
                      </a:r>
                      <a:endParaRPr lang="it-IT" dirty="0">
                        <a:solidFill>
                          <a:schemeClr val="bg1"/>
                        </a:solidFill>
                      </a:endParaRPr>
                    </a:p>
                  </a:txBody>
                  <a:tcPr>
                    <a:solidFill>
                      <a:srgbClr val="FFC000"/>
                    </a:solidFill>
                  </a:tcPr>
                </a:tc>
                <a:extLst>
                  <a:ext uri="{0D108BD9-81ED-4DB2-BD59-A6C34878D82A}">
                    <a16:rowId xmlns:a16="http://schemas.microsoft.com/office/drawing/2014/main" val="196259341"/>
                  </a:ext>
                </a:extLst>
              </a:tr>
            </a:tbl>
          </a:graphicData>
        </a:graphic>
      </p:graphicFrame>
      <p:sp>
        <p:nvSpPr>
          <p:cNvPr id="2" name="Rettangolo 1">
            <a:extLst>
              <a:ext uri="{FF2B5EF4-FFF2-40B4-BE49-F238E27FC236}">
                <a16:creationId xmlns:a16="http://schemas.microsoft.com/office/drawing/2014/main" id="{A16EC59E-5712-AF61-EC80-DC420205118A}"/>
              </a:ext>
            </a:extLst>
          </p:cNvPr>
          <p:cNvSpPr/>
          <p:nvPr/>
        </p:nvSpPr>
        <p:spPr>
          <a:xfrm>
            <a:off x="4847139" y="107594"/>
            <a:ext cx="1726756" cy="923330"/>
          </a:xfrm>
          <a:prstGeom prst="rect">
            <a:avLst/>
          </a:prstGeom>
          <a:noFill/>
        </p:spPr>
        <p:txBody>
          <a:bodyPr wrap="none" lIns="91440" tIns="45720" rIns="91440" bIns="45720">
            <a:spAutoFit/>
          </a:bodyPr>
          <a:lstStyle/>
          <a:p>
            <a:pPr algn="ctr"/>
            <a:r>
              <a:rPr lang="it-IT" sz="5400" b="0" cap="none" spc="0" dirty="0">
                <a:ln w="0"/>
                <a:solidFill>
                  <a:schemeClr val="tx1"/>
                </a:solidFill>
                <a:effectLst>
                  <a:outerShdw blurRad="38100" dist="19050" dir="2700000" algn="tl" rotWithShape="0">
                    <a:schemeClr val="dk1">
                      <a:alpha val="40000"/>
                    </a:schemeClr>
                  </a:outerShdw>
                </a:effectLst>
              </a:rPr>
              <a:t>Read</a:t>
            </a:r>
          </a:p>
        </p:txBody>
      </p:sp>
      <p:sp>
        <p:nvSpPr>
          <p:cNvPr id="3" name="Rettangolo 2">
            <a:extLst>
              <a:ext uri="{FF2B5EF4-FFF2-40B4-BE49-F238E27FC236}">
                <a16:creationId xmlns:a16="http://schemas.microsoft.com/office/drawing/2014/main" id="{8E531FC1-9590-131E-E39A-2693844BC91A}"/>
              </a:ext>
            </a:extLst>
          </p:cNvPr>
          <p:cNvSpPr/>
          <p:nvPr/>
        </p:nvSpPr>
        <p:spPr>
          <a:xfrm>
            <a:off x="1812363" y="2586966"/>
            <a:ext cx="5816602" cy="1362635"/>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2F4B6D9F-E32A-32AF-B182-A421DF31899D}"/>
              </a:ext>
            </a:extLst>
          </p:cNvPr>
          <p:cNvSpPr txBox="1"/>
          <p:nvPr/>
        </p:nvSpPr>
        <p:spPr>
          <a:xfrm>
            <a:off x="1174377" y="5486400"/>
            <a:ext cx="9466730" cy="923330"/>
          </a:xfrm>
          <a:prstGeom prst="rect">
            <a:avLst/>
          </a:prstGeom>
          <a:noFill/>
        </p:spPr>
        <p:txBody>
          <a:bodyPr wrap="square" rtlCol="0">
            <a:spAutoFit/>
          </a:bodyPr>
          <a:lstStyle/>
          <a:p>
            <a:r>
              <a:rPr lang="en-US" dirty="0"/>
              <a:t>We already have these 6 words saved in registers, so we just have to move them to the appropriate register for the next register. We just need to identify their new block and the naming convention will indicate us which register.</a:t>
            </a:r>
            <a:endParaRPr lang="it-IT" dirty="0"/>
          </a:p>
        </p:txBody>
      </p:sp>
    </p:spTree>
    <p:extLst>
      <p:ext uri="{BB962C8B-B14F-4D97-AF65-F5344CB8AC3E}">
        <p14:creationId xmlns:p14="http://schemas.microsoft.com/office/powerpoint/2010/main" val="3199354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06AC5-BBCC-DEC0-DAA9-43C486E61811}"/>
            </a:ext>
          </a:extLst>
        </p:cNvPr>
        <p:cNvGrpSpPr/>
        <p:nvPr/>
      </p:nvGrpSpPr>
      <p:grpSpPr>
        <a:xfrm>
          <a:off x="0" y="0"/>
          <a:ext cx="0" cy="0"/>
          <a:chOff x="0" y="0"/>
          <a:chExt cx="0" cy="0"/>
        </a:xfrm>
      </p:grpSpPr>
      <p:graphicFrame>
        <p:nvGraphicFramePr>
          <p:cNvPr id="4" name="Tabella 3">
            <a:extLst>
              <a:ext uri="{FF2B5EF4-FFF2-40B4-BE49-F238E27FC236}">
                <a16:creationId xmlns:a16="http://schemas.microsoft.com/office/drawing/2014/main" id="{492BAEA8-506A-190C-E002-BF2AC05B5675}"/>
              </a:ext>
            </a:extLst>
          </p:cNvPr>
          <p:cNvGraphicFramePr>
            <a:graphicFrameLocks noGrp="1"/>
          </p:cNvGraphicFramePr>
          <p:nvPr/>
        </p:nvGraphicFramePr>
        <p:xfrm>
          <a:off x="2032002" y="1669925"/>
          <a:ext cx="8127996" cy="3337560"/>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18980002"/>
                    </a:ext>
                  </a:extLst>
                </a:gridCol>
                <a:gridCol w="677333">
                  <a:extLst>
                    <a:ext uri="{9D8B030D-6E8A-4147-A177-3AD203B41FA5}">
                      <a16:colId xmlns:a16="http://schemas.microsoft.com/office/drawing/2014/main" val="2781296821"/>
                    </a:ext>
                  </a:extLst>
                </a:gridCol>
                <a:gridCol w="677333">
                  <a:extLst>
                    <a:ext uri="{9D8B030D-6E8A-4147-A177-3AD203B41FA5}">
                      <a16:colId xmlns:a16="http://schemas.microsoft.com/office/drawing/2014/main" val="2213335197"/>
                    </a:ext>
                  </a:extLst>
                </a:gridCol>
                <a:gridCol w="669364">
                  <a:extLst>
                    <a:ext uri="{9D8B030D-6E8A-4147-A177-3AD203B41FA5}">
                      <a16:colId xmlns:a16="http://schemas.microsoft.com/office/drawing/2014/main" val="3270390000"/>
                    </a:ext>
                  </a:extLst>
                </a:gridCol>
                <a:gridCol w="685302">
                  <a:extLst>
                    <a:ext uri="{9D8B030D-6E8A-4147-A177-3AD203B41FA5}">
                      <a16:colId xmlns:a16="http://schemas.microsoft.com/office/drawing/2014/main" val="3756589312"/>
                    </a:ext>
                  </a:extLst>
                </a:gridCol>
                <a:gridCol w="677333">
                  <a:extLst>
                    <a:ext uri="{9D8B030D-6E8A-4147-A177-3AD203B41FA5}">
                      <a16:colId xmlns:a16="http://schemas.microsoft.com/office/drawing/2014/main" val="3073156336"/>
                    </a:ext>
                  </a:extLst>
                </a:gridCol>
                <a:gridCol w="677333">
                  <a:extLst>
                    <a:ext uri="{9D8B030D-6E8A-4147-A177-3AD203B41FA5}">
                      <a16:colId xmlns:a16="http://schemas.microsoft.com/office/drawing/2014/main" val="3732362068"/>
                    </a:ext>
                  </a:extLst>
                </a:gridCol>
                <a:gridCol w="677333">
                  <a:extLst>
                    <a:ext uri="{9D8B030D-6E8A-4147-A177-3AD203B41FA5}">
                      <a16:colId xmlns:a16="http://schemas.microsoft.com/office/drawing/2014/main" val="1544821450"/>
                    </a:ext>
                  </a:extLst>
                </a:gridCol>
                <a:gridCol w="677333">
                  <a:extLst>
                    <a:ext uri="{9D8B030D-6E8A-4147-A177-3AD203B41FA5}">
                      <a16:colId xmlns:a16="http://schemas.microsoft.com/office/drawing/2014/main" val="1790747278"/>
                    </a:ext>
                  </a:extLst>
                </a:gridCol>
                <a:gridCol w="677333">
                  <a:extLst>
                    <a:ext uri="{9D8B030D-6E8A-4147-A177-3AD203B41FA5}">
                      <a16:colId xmlns:a16="http://schemas.microsoft.com/office/drawing/2014/main" val="2700851212"/>
                    </a:ext>
                  </a:extLst>
                </a:gridCol>
                <a:gridCol w="677333">
                  <a:extLst>
                    <a:ext uri="{9D8B030D-6E8A-4147-A177-3AD203B41FA5}">
                      <a16:colId xmlns:a16="http://schemas.microsoft.com/office/drawing/2014/main" val="3122432208"/>
                    </a:ext>
                  </a:extLst>
                </a:gridCol>
                <a:gridCol w="677333">
                  <a:extLst>
                    <a:ext uri="{9D8B030D-6E8A-4147-A177-3AD203B41FA5}">
                      <a16:colId xmlns:a16="http://schemas.microsoft.com/office/drawing/2014/main" val="2800409158"/>
                    </a:ext>
                  </a:extLst>
                </a:gridCol>
              </a:tblGrid>
              <a:tr h="370840">
                <a:tc>
                  <a:txBody>
                    <a:bodyPr/>
                    <a:lstStyle/>
                    <a:p>
                      <a:r>
                        <a:rPr lang="en-US" dirty="0">
                          <a:solidFill>
                            <a:schemeClr val="bg1"/>
                          </a:solidFill>
                        </a:rPr>
                        <a:t>0,1</a:t>
                      </a:r>
                      <a:endParaRPr lang="it-IT" dirty="0">
                        <a:solidFill>
                          <a:schemeClr val="bg1"/>
                        </a:solidFill>
                      </a:endParaRPr>
                    </a:p>
                  </a:txBody>
                  <a:tcPr>
                    <a:solidFill>
                      <a:schemeClr val="accent3">
                        <a:lumMod val="75000"/>
                      </a:schemeClr>
                    </a:solidFill>
                  </a:tcPr>
                </a:tc>
                <a:tc>
                  <a:txBody>
                    <a:bodyPr/>
                    <a:lstStyle/>
                    <a:p>
                      <a:r>
                        <a:rPr lang="en-US" dirty="0"/>
                        <a:t>0,2</a:t>
                      </a:r>
                      <a:endParaRPr lang="it-IT" dirty="0"/>
                    </a:p>
                  </a:txBody>
                  <a:tcPr>
                    <a:solidFill>
                      <a:schemeClr val="accent3">
                        <a:lumMod val="75000"/>
                      </a:schemeClr>
                    </a:solidFill>
                  </a:tcPr>
                </a:tc>
                <a:tc>
                  <a:txBody>
                    <a:bodyPr/>
                    <a:lstStyle/>
                    <a:p>
                      <a:r>
                        <a:rPr lang="en-US" dirty="0"/>
                        <a:t>0,3</a:t>
                      </a:r>
                      <a:endParaRPr lang="it-IT" dirty="0"/>
                    </a:p>
                  </a:txBody>
                  <a:tcPr>
                    <a:solidFill>
                      <a:schemeClr val="accent3">
                        <a:lumMod val="75000"/>
                      </a:schemeClr>
                    </a:solidFill>
                  </a:tcPr>
                </a:tc>
                <a:tc>
                  <a:txBody>
                    <a:bodyPr/>
                    <a:lstStyle/>
                    <a:p>
                      <a:r>
                        <a:rPr lang="en-US" dirty="0"/>
                        <a:t>0,4</a:t>
                      </a:r>
                      <a:endParaRPr lang="it-IT" dirty="0"/>
                    </a:p>
                  </a:txBody>
                  <a:tcPr>
                    <a:solidFill>
                      <a:schemeClr val="accent3">
                        <a:lumMod val="75000"/>
                      </a:schemeClr>
                    </a:solidFill>
                  </a:tcPr>
                </a:tc>
                <a:tc>
                  <a:txBody>
                    <a:bodyPr/>
                    <a:lstStyle/>
                    <a:p>
                      <a:r>
                        <a:rPr lang="en-US" dirty="0"/>
                        <a:t>0,5</a:t>
                      </a:r>
                      <a:endParaRPr lang="it-IT" dirty="0"/>
                    </a:p>
                  </a:txBody>
                  <a:tcPr>
                    <a:solidFill>
                      <a:srgbClr val="002060"/>
                    </a:solidFill>
                  </a:tcPr>
                </a:tc>
                <a:tc>
                  <a:txBody>
                    <a:bodyPr/>
                    <a:lstStyle/>
                    <a:p>
                      <a:r>
                        <a:rPr lang="en-US" dirty="0"/>
                        <a:t>0,6</a:t>
                      </a:r>
                      <a:endParaRPr lang="it-IT" dirty="0"/>
                    </a:p>
                  </a:txBody>
                  <a:tcPr>
                    <a:solidFill>
                      <a:srgbClr val="002060"/>
                    </a:solidFill>
                  </a:tcPr>
                </a:tc>
                <a:tc>
                  <a:txBody>
                    <a:bodyPr/>
                    <a:lstStyle/>
                    <a:p>
                      <a:r>
                        <a:rPr lang="en-US" dirty="0"/>
                        <a:t>0,7</a:t>
                      </a:r>
                      <a:endParaRPr lang="it-IT" dirty="0"/>
                    </a:p>
                  </a:txBody>
                  <a:tcPr>
                    <a:solidFill>
                      <a:srgbClr val="002060"/>
                    </a:solidFill>
                  </a:tcPr>
                </a:tc>
                <a:tc>
                  <a:txBody>
                    <a:bodyPr/>
                    <a:lstStyle/>
                    <a:p>
                      <a:r>
                        <a:rPr lang="en-US" dirty="0"/>
                        <a:t>0,8</a:t>
                      </a:r>
                      <a:endParaRPr lang="it-IT" dirty="0"/>
                    </a:p>
                  </a:txBody>
                  <a:tcPr>
                    <a:solidFill>
                      <a:srgbClr val="002060"/>
                    </a:solidFill>
                  </a:tcPr>
                </a:tc>
                <a:tc>
                  <a:txBody>
                    <a:bodyPr/>
                    <a:lstStyle/>
                    <a:p>
                      <a:r>
                        <a:rPr lang="en-US" dirty="0"/>
                        <a:t>0,9</a:t>
                      </a:r>
                      <a:endParaRPr lang="it-IT" dirty="0"/>
                    </a:p>
                  </a:txBody>
                  <a:tcPr>
                    <a:solidFill>
                      <a:srgbClr val="FFC000"/>
                    </a:solidFill>
                  </a:tcPr>
                </a:tc>
                <a:tc>
                  <a:txBody>
                    <a:bodyPr/>
                    <a:lstStyle/>
                    <a:p>
                      <a:r>
                        <a:rPr lang="en-US" dirty="0"/>
                        <a:t>0,10</a:t>
                      </a:r>
                      <a:endParaRPr lang="it-IT" dirty="0"/>
                    </a:p>
                  </a:txBody>
                  <a:tcPr>
                    <a:solidFill>
                      <a:srgbClr val="FFC000"/>
                    </a:solidFill>
                  </a:tcPr>
                </a:tc>
                <a:tc>
                  <a:txBody>
                    <a:bodyPr/>
                    <a:lstStyle/>
                    <a:p>
                      <a:r>
                        <a:rPr lang="en-US" dirty="0"/>
                        <a:t>0,11</a:t>
                      </a:r>
                      <a:endParaRPr lang="it-IT" dirty="0"/>
                    </a:p>
                  </a:txBody>
                  <a:tcPr>
                    <a:solidFill>
                      <a:srgbClr val="FFC000"/>
                    </a:solidFill>
                  </a:tcPr>
                </a:tc>
                <a:tc>
                  <a:txBody>
                    <a:bodyPr/>
                    <a:lstStyle/>
                    <a:p>
                      <a:r>
                        <a:rPr lang="en-US" dirty="0"/>
                        <a:t>0,12</a:t>
                      </a:r>
                      <a:endParaRPr lang="it-IT" dirty="0"/>
                    </a:p>
                  </a:txBody>
                  <a:tcPr>
                    <a:solidFill>
                      <a:srgbClr val="FFC000"/>
                    </a:solidFill>
                  </a:tcPr>
                </a:tc>
                <a:extLst>
                  <a:ext uri="{0D108BD9-81ED-4DB2-BD59-A6C34878D82A}">
                    <a16:rowId xmlns:a16="http://schemas.microsoft.com/office/drawing/2014/main" val="3425807632"/>
                  </a:ext>
                </a:extLst>
              </a:tr>
              <a:tr h="370840">
                <a:tc>
                  <a:txBody>
                    <a:bodyPr/>
                    <a:lstStyle/>
                    <a:p>
                      <a:r>
                        <a:rPr lang="en-US" dirty="0">
                          <a:solidFill>
                            <a:schemeClr val="bg1"/>
                          </a:solidFill>
                        </a:rPr>
                        <a:t>1,1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1,2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1,3</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1,4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1,5</a:t>
                      </a:r>
                      <a:endParaRPr lang="it-IT" dirty="0">
                        <a:solidFill>
                          <a:schemeClr val="bg1"/>
                        </a:solidFill>
                      </a:endParaRPr>
                    </a:p>
                  </a:txBody>
                  <a:tcPr>
                    <a:solidFill>
                      <a:srgbClr val="002060"/>
                    </a:solidFill>
                  </a:tcPr>
                </a:tc>
                <a:tc>
                  <a:txBody>
                    <a:bodyPr/>
                    <a:lstStyle/>
                    <a:p>
                      <a:r>
                        <a:rPr lang="en-US" dirty="0">
                          <a:solidFill>
                            <a:schemeClr val="bg1"/>
                          </a:solidFill>
                        </a:rPr>
                        <a:t>1,6</a:t>
                      </a:r>
                      <a:endParaRPr lang="it-IT" dirty="0">
                        <a:solidFill>
                          <a:schemeClr val="bg1"/>
                        </a:solidFill>
                      </a:endParaRPr>
                    </a:p>
                  </a:txBody>
                  <a:tcPr>
                    <a:solidFill>
                      <a:srgbClr val="002060"/>
                    </a:solidFill>
                  </a:tcPr>
                </a:tc>
                <a:tc>
                  <a:txBody>
                    <a:bodyPr/>
                    <a:lstStyle/>
                    <a:p>
                      <a:r>
                        <a:rPr lang="en-US" dirty="0">
                          <a:solidFill>
                            <a:schemeClr val="bg1"/>
                          </a:solidFill>
                        </a:rPr>
                        <a:t>1,7</a:t>
                      </a:r>
                      <a:endParaRPr lang="it-IT" dirty="0">
                        <a:solidFill>
                          <a:schemeClr val="bg1"/>
                        </a:solidFill>
                      </a:endParaRPr>
                    </a:p>
                  </a:txBody>
                  <a:tcPr>
                    <a:solidFill>
                      <a:srgbClr val="002060"/>
                    </a:solidFill>
                  </a:tcPr>
                </a:tc>
                <a:tc>
                  <a:txBody>
                    <a:bodyPr/>
                    <a:lstStyle/>
                    <a:p>
                      <a:r>
                        <a:rPr lang="en-US" dirty="0">
                          <a:solidFill>
                            <a:schemeClr val="bg1"/>
                          </a:solidFill>
                        </a:rPr>
                        <a:t>1,8</a:t>
                      </a:r>
                      <a:endParaRPr lang="it-IT" dirty="0">
                        <a:solidFill>
                          <a:schemeClr val="bg1"/>
                        </a:solidFill>
                      </a:endParaRPr>
                    </a:p>
                  </a:txBody>
                  <a:tcPr>
                    <a:solidFill>
                      <a:srgbClr val="002060"/>
                    </a:solidFill>
                  </a:tcPr>
                </a:tc>
                <a:tc>
                  <a:txBody>
                    <a:bodyPr/>
                    <a:lstStyle/>
                    <a:p>
                      <a:r>
                        <a:rPr lang="en-US" dirty="0">
                          <a:solidFill>
                            <a:schemeClr val="bg1"/>
                          </a:solidFill>
                        </a:rPr>
                        <a:t>1,9</a:t>
                      </a:r>
                      <a:endParaRPr lang="it-IT" dirty="0">
                        <a:solidFill>
                          <a:schemeClr val="bg1"/>
                        </a:solidFill>
                      </a:endParaRPr>
                    </a:p>
                  </a:txBody>
                  <a:tcPr>
                    <a:solidFill>
                      <a:schemeClr val="accent2"/>
                    </a:solidFill>
                  </a:tcPr>
                </a:tc>
                <a:tc>
                  <a:txBody>
                    <a:bodyPr/>
                    <a:lstStyle/>
                    <a:p>
                      <a:r>
                        <a:rPr lang="en-US" dirty="0">
                          <a:solidFill>
                            <a:schemeClr val="bg1"/>
                          </a:solidFill>
                        </a:rPr>
                        <a:t>1,10</a:t>
                      </a:r>
                      <a:endParaRPr lang="it-IT" dirty="0">
                        <a:solidFill>
                          <a:schemeClr val="bg1"/>
                        </a:solidFill>
                      </a:endParaRPr>
                    </a:p>
                  </a:txBody>
                  <a:tcPr>
                    <a:solidFill>
                      <a:schemeClr val="accent2"/>
                    </a:solidFill>
                  </a:tcPr>
                </a:tc>
                <a:tc>
                  <a:txBody>
                    <a:bodyPr/>
                    <a:lstStyle/>
                    <a:p>
                      <a:r>
                        <a:rPr lang="en-US" dirty="0">
                          <a:solidFill>
                            <a:schemeClr val="bg1"/>
                          </a:solidFill>
                        </a:rPr>
                        <a:t>1,11</a:t>
                      </a:r>
                      <a:endParaRPr lang="it-IT" dirty="0">
                        <a:solidFill>
                          <a:schemeClr val="bg1"/>
                        </a:solidFill>
                      </a:endParaRPr>
                    </a:p>
                  </a:txBody>
                  <a:tcPr>
                    <a:solidFill>
                      <a:schemeClr val="accent2"/>
                    </a:solidFill>
                  </a:tcPr>
                </a:tc>
                <a:tc>
                  <a:txBody>
                    <a:bodyPr/>
                    <a:lstStyle/>
                    <a:p>
                      <a:r>
                        <a:rPr lang="en-US" dirty="0">
                          <a:solidFill>
                            <a:schemeClr val="bg1"/>
                          </a:solidFill>
                        </a:rPr>
                        <a:t>1,12</a:t>
                      </a:r>
                      <a:endParaRPr lang="it-IT" dirty="0">
                        <a:solidFill>
                          <a:schemeClr val="bg1"/>
                        </a:solidFill>
                      </a:endParaRPr>
                    </a:p>
                  </a:txBody>
                  <a:tcPr>
                    <a:solidFill>
                      <a:schemeClr val="accent2"/>
                    </a:solidFill>
                  </a:tcPr>
                </a:tc>
                <a:extLst>
                  <a:ext uri="{0D108BD9-81ED-4DB2-BD59-A6C34878D82A}">
                    <a16:rowId xmlns:a16="http://schemas.microsoft.com/office/drawing/2014/main" val="2785971939"/>
                  </a:ext>
                </a:extLst>
              </a:tr>
              <a:tr h="370840">
                <a:tc>
                  <a:txBody>
                    <a:bodyPr/>
                    <a:lstStyle/>
                    <a:p>
                      <a:r>
                        <a:rPr lang="en-US" dirty="0">
                          <a:solidFill>
                            <a:schemeClr val="bg1"/>
                          </a:solidFill>
                        </a:rPr>
                        <a:t>2,1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2,2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2,3</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2,4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2,5</a:t>
                      </a:r>
                      <a:endParaRPr lang="it-IT" dirty="0">
                        <a:solidFill>
                          <a:schemeClr val="bg1"/>
                        </a:solidFill>
                      </a:endParaRPr>
                    </a:p>
                  </a:txBody>
                  <a:tcPr>
                    <a:solidFill>
                      <a:srgbClr val="002060"/>
                    </a:solidFill>
                  </a:tcPr>
                </a:tc>
                <a:tc>
                  <a:txBody>
                    <a:bodyPr/>
                    <a:lstStyle/>
                    <a:p>
                      <a:r>
                        <a:rPr lang="en-US" dirty="0">
                          <a:solidFill>
                            <a:schemeClr val="bg1"/>
                          </a:solidFill>
                        </a:rPr>
                        <a:t>2,6</a:t>
                      </a:r>
                      <a:endParaRPr lang="it-IT" dirty="0">
                        <a:solidFill>
                          <a:schemeClr val="bg1"/>
                        </a:solidFill>
                      </a:endParaRPr>
                    </a:p>
                  </a:txBody>
                  <a:tcPr>
                    <a:solidFill>
                      <a:srgbClr val="002060"/>
                    </a:solidFill>
                  </a:tcPr>
                </a:tc>
                <a:tc>
                  <a:txBody>
                    <a:bodyPr/>
                    <a:lstStyle/>
                    <a:p>
                      <a:r>
                        <a:rPr lang="en-US" dirty="0">
                          <a:solidFill>
                            <a:schemeClr val="bg1"/>
                          </a:solidFill>
                        </a:rPr>
                        <a:t>2,7</a:t>
                      </a:r>
                      <a:endParaRPr lang="it-IT" dirty="0">
                        <a:solidFill>
                          <a:schemeClr val="bg1"/>
                        </a:solidFill>
                      </a:endParaRPr>
                    </a:p>
                  </a:txBody>
                  <a:tcPr>
                    <a:solidFill>
                      <a:srgbClr val="002060"/>
                    </a:solidFill>
                  </a:tcPr>
                </a:tc>
                <a:tc>
                  <a:txBody>
                    <a:bodyPr/>
                    <a:lstStyle/>
                    <a:p>
                      <a:r>
                        <a:rPr lang="en-US" dirty="0">
                          <a:solidFill>
                            <a:schemeClr val="bg1"/>
                          </a:solidFill>
                        </a:rPr>
                        <a:t>2,8</a:t>
                      </a:r>
                      <a:endParaRPr lang="it-IT" dirty="0">
                        <a:solidFill>
                          <a:schemeClr val="bg1"/>
                        </a:solidFill>
                      </a:endParaRPr>
                    </a:p>
                  </a:txBody>
                  <a:tcPr>
                    <a:solidFill>
                      <a:srgbClr val="002060"/>
                    </a:solidFill>
                  </a:tcPr>
                </a:tc>
                <a:tc>
                  <a:txBody>
                    <a:bodyPr/>
                    <a:lstStyle/>
                    <a:p>
                      <a:r>
                        <a:rPr lang="en-US" dirty="0">
                          <a:solidFill>
                            <a:schemeClr val="bg1"/>
                          </a:solidFill>
                        </a:rPr>
                        <a:t>2,9</a:t>
                      </a:r>
                      <a:endParaRPr lang="it-IT" dirty="0">
                        <a:solidFill>
                          <a:schemeClr val="bg1"/>
                        </a:solidFill>
                      </a:endParaRPr>
                    </a:p>
                  </a:txBody>
                  <a:tcPr>
                    <a:solidFill>
                      <a:srgbClr val="FFC000"/>
                    </a:solidFill>
                  </a:tcPr>
                </a:tc>
                <a:tc>
                  <a:txBody>
                    <a:bodyPr/>
                    <a:lstStyle/>
                    <a:p>
                      <a:r>
                        <a:rPr lang="en-US" dirty="0">
                          <a:solidFill>
                            <a:schemeClr val="bg1"/>
                          </a:solidFill>
                        </a:rPr>
                        <a:t>2,10</a:t>
                      </a:r>
                      <a:endParaRPr lang="it-IT" dirty="0">
                        <a:solidFill>
                          <a:schemeClr val="bg1"/>
                        </a:solidFill>
                      </a:endParaRPr>
                    </a:p>
                  </a:txBody>
                  <a:tcPr>
                    <a:solidFill>
                      <a:srgbClr val="FFC000"/>
                    </a:solidFill>
                  </a:tcPr>
                </a:tc>
                <a:tc>
                  <a:txBody>
                    <a:bodyPr/>
                    <a:lstStyle/>
                    <a:p>
                      <a:r>
                        <a:rPr lang="en-US" dirty="0">
                          <a:solidFill>
                            <a:schemeClr val="bg1"/>
                          </a:solidFill>
                        </a:rPr>
                        <a:t>2,11</a:t>
                      </a:r>
                      <a:endParaRPr lang="it-IT" dirty="0">
                        <a:solidFill>
                          <a:schemeClr val="bg1"/>
                        </a:solidFill>
                      </a:endParaRPr>
                    </a:p>
                  </a:txBody>
                  <a:tcPr>
                    <a:solidFill>
                      <a:srgbClr val="FFC000"/>
                    </a:solidFill>
                  </a:tcPr>
                </a:tc>
                <a:tc>
                  <a:txBody>
                    <a:bodyPr/>
                    <a:lstStyle/>
                    <a:p>
                      <a:r>
                        <a:rPr lang="en-US" dirty="0">
                          <a:solidFill>
                            <a:schemeClr val="bg1"/>
                          </a:solidFill>
                        </a:rPr>
                        <a:t>2,12</a:t>
                      </a:r>
                      <a:endParaRPr lang="it-IT" dirty="0">
                        <a:solidFill>
                          <a:schemeClr val="bg1"/>
                        </a:solidFill>
                      </a:endParaRPr>
                    </a:p>
                  </a:txBody>
                  <a:tcPr>
                    <a:solidFill>
                      <a:srgbClr val="FFC000"/>
                    </a:solidFill>
                  </a:tcPr>
                </a:tc>
                <a:extLst>
                  <a:ext uri="{0D108BD9-81ED-4DB2-BD59-A6C34878D82A}">
                    <a16:rowId xmlns:a16="http://schemas.microsoft.com/office/drawing/2014/main" val="664705171"/>
                  </a:ext>
                </a:extLst>
              </a:tr>
              <a:tr h="370840">
                <a:tc>
                  <a:txBody>
                    <a:bodyPr/>
                    <a:lstStyle/>
                    <a:p>
                      <a:r>
                        <a:rPr lang="en-US" dirty="0">
                          <a:solidFill>
                            <a:schemeClr val="bg1"/>
                          </a:solidFill>
                        </a:rPr>
                        <a:t>3,1</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3,2</a:t>
                      </a:r>
                      <a:endParaRPr lang="it-IT" dirty="0">
                        <a:solidFill>
                          <a:schemeClr val="bg1"/>
                        </a:solidFill>
                      </a:endParaRPr>
                    </a:p>
                  </a:txBody>
                  <a:tcPr>
                    <a:solidFill>
                      <a:srgbClr val="00B050"/>
                    </a:solidFill>
                  </a:tcPr>
                </a:tc>
                <a:tc>
                  <a:txBody>
                    <a:bodyPr/>
                    <a:lstStyle/>
                    <a:p>
                      <a:r>
                        <a:rPr lang="en-US" dirty="0">
                          <a:solidFill>
                            <a:schemeClr val="bg1"/>
                          </a:solidFill>
                        </a:rPr>
                        <a:t>3,3</a:t>
                      </a:r>
                      <a:endParaRPr lang="it-IT" dirty="0">
                        <a:solidFill>
                          <a:schemeClr val="bg1"/>
                        </a:solidFill>
                      </a:endParaRPr>
                    </a:p>
                  </a:txBody>
                  <a:tcPr>
                    <a:solidFill>
                      <a:srgbClr val="00B050"/>
                    </a:solidFill>
                  </a:tcPr>
                </a:tc>
                <a:tc>
                  <a:txBody>
                    <a:bodyPr/>
                    <a:lstStyle/>
                    <a:p>
                      <a:r>
                        <a:rPr lang="en-US" dirty="0">
                          <a:solidFill>
                            <a:schemeClr val="bg1"/>
                          </a:solidFill>
                        </a:rPr>
                        <a:t>3,4</a:t>
                      </a:r>
                      <a:endParaRPr lang="it-IT" dirty="0">
                        <a:solidFill>
                          <a:schemeClr val="bg1"/>
                        </a:solidFill>
                      </a:endParaRPr>
                    </a:p>
                  </a:txBody>
                  <a:tcPr>
                    <a:solidFill>
                      <a:srgbClr val="00B050"/>
                    </a:solidFill>
                  </a:tcPr>
                </a:tc>
                <a:tc>
                  <a:txBody>
                    <a:bodyPr/>
                    <a:lstStyle/>
                    <a:p>
                      <a:r>
                        <a:rPr lang="en-US" dirty="0">
                          <a:solidFill>
                            <a:schemeClr val="bg1"/>
                          </a:solidFill>
                        </a:rPr>
                        <a:t>3,5</a:t>
                      </a:r>
                      <a:endParaRPr lang="it-IT" dirty="0">
                        <a:solidFill>
                          <a:schemeClr val="bg1"/>
                        </a:solidFill>
                      </a:endParaRPr>
                    </a:p>
                  </a:txBody>
                  <a:tcPr>
                    <a:solidFill>
                      <a:srgbClr val="00B050"/>
                    </a:solidFill>
                  </a:tcPr>
                </a:tc>
                <a:tc>
                  <a:txBody>
                    <a:bodyPr/>
                    <a:lstStyle/>
                    <a:p>
                      <a:r>
                        <a:rPr lang="en-US" dirty="0">
                          <a:solidFill>
                            <a:schemeClr val="bg1"/>
                          </a:solidFill>
                        </a:rPr>
                        <a:t>3,6</a:t>
                      </a:r>
                      <a:endParaRPr lang="it-IT" dirty="0">
                        <a:solidFill>
                          <a:schemeClr val="bg1"/>
                        </a:solidFill>
                      </a:endParaRPr>
                    </a:p>
                  </a:txBody>
                  <a:tcPr>
                    <a:solidFill>
                      <a:srgbClr val="00B0F0"/>
                    </a:solidFill>
                  </a:tcPr>
                </a:tc>
                <a:tc>
                  <a:txBody>
                    <a:bodyPr/>
                    <a:lstStyle/>
                    <a:p>
                      <a:r>
                        <a:rPr lang="en-US" dirty="0">
                          <a:solidFill>
                            <a:schemeClr val="bg1"/>
                          </a:solidFill>
                        </a:rPr>
                        <a:t>3,7</a:t>
                      </a:r>
                      <a:endParaRPr lang="it-IT" dirty="0">
                        <a:solidFill>
                          <a:schemeClr val="bg1"/>
                        </a:solidFill>
                      </a:endParaRPr>
                    </a:p>
                  </a:txBody>
                  <a:tcPr>
                    <a:solidFill>
                      <a:srgbClr val="00B0F0"/>
                    </a:solidFill>
                  </a:tcPr>
                </a:tc>
                <a:tc>
                  <a:txBody>
                    <a:bodyPr/>
                    <a:lstStyle/>
                    <a:p>
                      <a:r>
                        <a:rPr lang="en-US" dirty="0">
                          <a:solidFill>
                            <a:schemeClr val="bg1"/>
                          </a:solidFill>
                        </a:rPr>
                        <a:t>3,8</a:t>
                      </a:r>
                      <a:endParaRPr lang="it-IT" dirty="0">
                        <a:solidFill>
                          <a:schemeClr val="bg1"/>
                        </a:solidFill>
                      </a:endParaRPr>
                    </a:p>
                  </a:txBody>
                  <a:tcPr>
                    <a:solidFill>
                      <a:srgbClr val="00B0F0"/>
                    </a:solidFill>
                  </a:tcPr>
                </a:tc>
                <a:tc>
                  <a:txBody>
                    <a:bodyPr/>
                    <a:lstStyle/>
                    <a:p>
                      <a:r>
                        <a:rPr lang="en-US" dirty="0">
                          <a:solidFill>
                            <a:schemeClr val="bg1"/>
                          </a:solidFill>
                        </a:rPr>
                        <a:t>3,9</a:t>
                      </a:r>
                      <a:endParaRPr lang="it-IT" dirty="0">
                        <a:solidFill>
                          <a:schemeClr val="bg1"/>
                        </a:solidFill>
                      </a:endParaRPr>
                    </a:p>
                  </a:txBody>
                  <a:tcPr>
                    <a:solidFill>
                      <a:srgbClr val="FFC000"/>
                    </a:solidFill>
                  </a:tcPr>
                </a:tc>
                <a:tc>
                  <a:txBody>
                    <a:bodyPr/>
                    <a:lstStyle/>
                    <a:p>
                      <a:r>
                        <a:rPr lang="en-US" dirty="0">
                          <a:solidFill>
                            <a:schemeClr val="bg1"/>
                          </a:solidFill>
                        </a:rPr>
                        <a:t>3,10</a:t>
                      </a:r>
                      <a:endParaRPr lang="it-IT" dirty="0">
                        <a:solidFill>
                          <a:schemeClr val="bg1"/>
                        </a:solidFill>
                      </a:endParaRPr>
                    </a:p>
                  </a:txBody>
                  <a:tcPr>
                    <a:solidFill>
                      <a:srgbClr val="FFC000"/>
                    </a:solidFill>
                  </a:tcPr>
                </a:tc>
                <a:tc>
                  <a:txBody>
                    <a:bodyPr/>
                    <a:lstStyle/>
                    <a:p>
                      <a:r>
                        <a:rPr lang="en-US" dirty="0">
                          <a:solidFill>
                            <a:schemeClr val="bg1"/>
                          </a:solidFill>
                        </a:rPr>
                        <a:t>3,11</a:t>
                      </a:r>
                      <a:endParaRPr lang="it-IT" dirty="0">
                        <a:solidFill>
                          <a:schemeClr val="bg1"/>
                        </a:solidFill>
                      </a:endParaRPr>
                    </a:p>
                  </a:txBody>
                  <a:tcPr>
                    <a:solidFill>
                      <a:srgbClr val="FFC000"/>
                    </a:solidFill>
                  </a:tcPr>
                </a:tc>
                <a:tc>
                  <a:txBody>
                    <a:bodyPr/>
                    <a:lstStyle/>
                    <a:p>
                      <a:r>
                        <a:rPr lang="en-US" dirty="0">
                          <a:solidFill>
                            <a:schemeClr val="bg1"/>
                          </a:solidFill>
                        </a:rPr>
                        <a:t>3,12</a:t>
                      </a:r>
                      <a:endParaRPr lang="it-IT" dirty="0">
                        <a:solidFill>
                          <a:schemeClr val="bg1"/>
                        </a:solidFill>
                      </a:endParaRPr>
                    </a:p>
                  </a:txBody>
                  <a:tcPr>
                    <a:solidFill>
                      <a:srgbClr val="FFC000"/>
                    </a:solidFill>
                  </a:tcPr>
                </a:tc>
                <a:extLst>
                  <a:ext uri="{0D108BD9-81ED-4DB2-BD59-A6C34878D82A}">
                    <a16:rowId xmlns:a16="http://schemas.microsoft.com/office/drawing/2014/main" val="2529641571"/>
                  </a:ext>
                </a:extLst>
              </a:tr>
              <a:tr h="370840">
                <a:tc>
                  <a:txBody>
                    <a:bodyPr/>
                    <a:lstStyle/>
                    <a:p>
                      <a:r>
                        <a:rPr lang="en-US" dirty="0">
                          <a:solidFill>
                            <a:schemeClr val="bg1"/>
                          </a:solidFill>
                        </a:rPr>
                        <a:t>4,1</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4,2</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4,3</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4,4</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4,5</a:t>
                      </a:r>
                      <a:endParaRPr lang="it-IT" dirty="0">
                        <a:solidFill>
                          <a:schemeClr val="bg1"/>
                        </a:solidFill>
                      </a:endParaRPr>
                    </a:p>
                  </a:txBody>
                  <a:tcPr>
                    <a:solidFill>
                      <a:srgbClr val="00B0F0"/>
                    </a:solidFill>
                  </a:tcPr>
                </a:tc>
                <a:tc>
                  <a:txBody>
                    <a:bodyPr/>
                    <a:lstStyle/>
                    <a:p>
                      <a:r>
                        <a:rPr lang="en-US" dirty="0">
                          <a:solidFill>
                            <a:schemeClr val="bg1"/>
                          </a:solidFill>
                        </a:rPr>
                        <a:t>4,6</a:t>
                      </a:r>
                      <a:endParaRPr lang="it-IT" dirty="0">
                        <a:solidFill>
                          <a:schemeClr val="bg1"/>
                        </a:solidFill>
                      </a:endParaRPr>
                    </a:p>
                  </a:txBody>
                  <a:tcPr>
                    <a:solidFill>
                      <a:srgbClr val="00B0F0"/>
                    </a:solidFill>
                  </a:tcPr>
                </a:tc>
                <a:tc>
                  <a:txBody>
                    <a:bodyPr/>
                    <a:lstStyle/>
                    <a:p>
                      <a:r>
                        <a:rPr lang="en-US" dirty="0">
                          <a:solidFill>
                            <a:schemeClr val="bg1"/>
                          </a:solidFill>
                        </a:rPr>
                        <a:t>4,7</a:t>
                      </a:r>
                      <a:endParaRPr lang="it-IT" dirty="0">
                        <a:solidFill>
                          <a:schemeClr val="bg1"/>
                        </a:solidFill>
                      </a:endParaRPr>
                    </a:p>
                  </a:txBody>
                  <a:tcPr>
                    <a:solidFill>
                      <a:srgbClr val="00B0F0"/>
                    </a:solidFill>
                  </a:tcPr>
                </a:tc>
                <a:tc>
                  <a:txBody>
                    <a:bodyPr/>
                    <a:lstStyle/>
                    <a:p>
                      <a:r>
                        <a:rPr lang="en-US" dirty="0">
                          <a:solidFill>
                            <a:schemeClr val="bg1"/>
                          </a:solidFill>
                        </a:rPr>
                        <a:t>4,8</a:t>
                      </a:r>
                      <a:endParaRPr lang="it-IT" dirty="0">
                        <a:solidFill>
                          <a:schemeClr val="bg1"/>
                        </a:solidFill>
                      </a:endParaRPr>
                    </a:p>
                  </a:txBody>
                  <a:tcPr>
                    <a:solidFill>
                      <a:srgbClr val="00B0F0"/>
                    </a:solidFill>
                  </a:tcPr>
                </a:tc>
                <a:tc>
                  <a:txBody>
                    <a:bodyPr/>
                    <a:lstStyle/>
                    <a:p>
                      <a:r>
                        <a:rPr lang="en-US" dirty="0">
                          <a:solidFill>
                            <a:schemeClr val="bg1"/>
                          </a:solidFill>
                        </a:rPr>
                        <a:t>4,9</a:t>
                      </a:r>
                      <a:endParaRPr lang="it-IT" dirty="0">
                        <a:solidFill>
                          <a:schemeClr val="bg1"/>
                        </a:solidFill>
                      </a:endParaRPr>
                    </a:p>
                  </a:txBody>
                  <a:tcPr>
                    <a:solidFill>
                      <a:srgbClr val="FFC000"/>
                    </a:solidFill>
                  </a:tcPr>
                </a:tc>
                <a:tc>
                  <a:txBody>
                    <a:bodyPr/>
                    <a:lstStyle/>
                    <a:p>
                      <a:r>
                        <a:rPr lang="en-US" dirty="0">
                          <a:solidFill>
                            <a:schemeClr val="bg1"/>
                          </a:solidFill>
                        </a:rPr>
                        <a:t>4,10</a:t>
                      </a:r>
                      <a:endParaRPr lang="it-IT" dirty="0">
                        <a:solidFill>
                          <a:schemeClr val="bg1"/>
                        </a:solidFill>
                      </a:endParaRPr>
                    </a:p>
                  </a:txBody>
                  <a:tcPr>
                    <a:solidFill>
                      <a:srgbClr val="FFC000"/>
                    </a:solidFill>
                  </a:tcPr>
                </a:tc>
                <a:tc>
                  <a:txBody>
                    <a:bodyPr/>
                    <a:lstStyle/>
                    <a:p>
                      <a:r>
                        <a:rPr lang="en-US" dirty="0">
                          <a:solidFill>
                            <a:schemeClr val="bg1"/>
                          </a:solidFill>
                        </a:rPr>
                        <a:t>4,11</a:t>
                      </a:r>
                      <a:endParaRPr lang="it-IT" dirty="0">
                        <a:solidFill>
                          <a:schemeClr val="bg1"/>
                        </a:solidFill>
                      </a:endParaRPr>
                    </a:p>
                  </a:txBody>
                  <a:tcPr>
                    <a:solidFill>
                      <a:srgbClr val="FFC000"/>
                    </a:solidFill>
                  </a:tcPr>
                </a:tc>
                <a:tc>
                  <a:txBody>
                    <a:bodyPr/>
                    <a:lstStyle/>
                    <a:p>
                      <a:r>
                        <a:rPr lang="en-US" dirty="0">
                          <a:solidFill>
                            <a:schemeClr val="bg1"/>
                          </a:solidFill>
                        </a:rPr>
                        <a:t>4,12</a:t>
                      </a:r>
                      <a:endParaRPr lang="it-IT" dirty="0">
                        <a:solidFill>
                          <a:schemeClr val="bg1"/>
                        </a:solidFill>
                      </a:endParaRPr>
                    </a:p>
                  </a:txBody>
                  <a:tcPr>
                    <a:solidFill>
                      <a:srgbClr val="FFC000"/>
                    </a:solidFill>
                  </a:tcPr>
                </a:tc>
                <a:extLst>
                  <a:ext uri="{0D108BD9-81ED-4DB2-BD59-A6C34878D82A}">
                    <a16:rowId xmlns:a16="http://schemas.microsoft.com/office/drawing/2014/main" val="1549049798"/>
                  </a:ext>
                </a:extLst>
              </a:tr>
              <a:tr h="370840">
                <a:tc>
                  <a:txBody>
                    <a:bodyPr/>
                    <a:lstStyle/>
                    <a:p>
                      <a:r>
                        <a:rPr lang="en-US" dirty="0">
                          <a:solidFill>
                            <a:schemeClr val="bg1"/>
                          </a:solidFill>
                        </a:rPr>
                        <a:t>5,1</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5,2</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5,3 </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5,4</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5,5</a:t>
                      </a:r>
                      <a:endParaRPr lang="it-IT" dirty="0">
                        <a:solidFill>
                          <a:schemeClr val="bg1"/>
                        </a:solidFill>
                      </a:endParaRPr>
                    </a:p>
                  </a:txBody>
                  <a:tcPr>
                    <a:solidFill>
                      <a:srgbClr val="00B0F0"/>
                    </a:solidFill>
                  </a:tcPr>
                </a:tc>
                <a:tc>
                  <a:txBody>
                    <a:bodyPr/>
                    <a:lstStyle/>
                    <a:p>
                      <a:r>
                        <a:rPr lang="en-US" dirty="0">
                          <a:solidFill>
                            <a:schemeClr val="bg1"/>
                          </a:solidFill>
                        </a:rPr>
                        <a:t>5,6</a:t>
                      </a:r>
                      <a:endParaRPr lang="it-IT" dirty="0">
                        <a:solidFill>
                          <a:schemeClr val="bg1"/>
                        </a:solidFill>
                      </a:endParaRPr>
                    </a:p>
                  </a:txBody>
                  <a:tcPr>
                    <a:solidFill>
                      <a:srgbClr val="00B0F0"/>
                    </a:solidFill>
                  </a:tcPr>
                </a:tc>
                <a:tc>
                  <a:txBody>
                    <a:bodyPr/>
                    <a:lstStyle/>
                    <a:p>
                      <a:r>
                        <a:rPr lang="en-US" dirty="0">
                          <a:solidFill>
                            <a:schemeClr val="bg1"/>
                          </a:solidFill>
                        </a:rPr>
                        <a:t>5,7</a:t>
                      </a:r>
                      <a:endParaRPr lang="it-IT" dirty="0">
                        <a:solidFill>
                          <a:schemeClr val="bg1"/>
                        </a:solidFill>
                      </a:endParaRPr>
                    </a:p>
                  </a:txBody>
                  <a:tcPr>
                    <a:solidFill>
                      <a:srgbClr val="00B0F0"/>
                    </a:solidFill>
                  </a:tcPr>
                </a:tc>
                <a:tc>
                  <a:txBody>
                    <a:bodyPr/>
                    <a:lstStyle/>
                    <a:p>
                      <a:r>
                        <a:rPr lang="en-US" dirty="0">
                          <a:solidFill>
                            <a:schemeClr val="bg1"/>
                          </a:solidFill>
                        </a:rPr>
                        <a:t>5,8</a:t>
                      </a:r>
                      <a:endParaRPr lang="it-IT" dirty="0">
                        <a:solidFill>
                          <a:schemeClr val="bg1"/>
                        </a:solidFill>
                      </a:endParaRPr>
                    </a:p>
                  </a:txBody>
                  <a:tcPr>
                    <a:solidFill>
                      <a:srgbClr val="00B0F0"/>
                    </a:solidFill>
                  </a:tcPr>
                </a:tc>
                <a:tc>
                  <a:txBody>
                    <a:bodyPr/>
                    <a:lstStyle/>
                    <a:p>
                      <a:r>
                        <a:rPr lang="en-US" dirty="0">
                          <a:solidFill>
                            <a:schemeClr val="bg1"/>
                          </a:solidFill>
                        </a:rPr>
                        <a:t>5,9</a:t>
                      </a:r>
                      <a:endParaRPr lang="it-IT" dirty="0">
                        <a:solidFill>
                          <a:schemeClr val="bg1"/>
                        </a:solidFill>
                      </a:endParaRPr>
                    </a:p>
                  </a:txBody>
                  <a:tcPr>
                    <a:solidFill>
                      <a:schemeClr val="accent2"/>
                    </a:solidFill>
                  </a:tcPr>
                </a:tc>
                <a:tc>
                  <a:txBody>
                    <a:bodyPr/>
                    <a:lstStyle/>
                    <a:p>
                      <a:r>
                        <a:rPr lang="en-US" dirty="0">
                          <a:solidFill>
                            <a:schemeClr val="bg1"/>
                          </a:solidFill>
                        </a:rPr>
                        <a:t>5,10</a:t>
                      </a:r>
                      <a:endParaRPr lang="it-IT" dirty="0">
                        <a:solidFill>
                          <a:schemeClr val="bg1"/>
                        </a:solidFill>
                      </a:endParaRPr>
                    </a:p>
                  </a:txBody>
                  <a:tcPr>
                    <a:solidFill>
                      <a:schemeClr val="accent2"/>
                    </a:solidFill>
                  </a:tcPr>
                </a:tc>
                <a:tc>
                  <a:txBody>
                    <a:bodyPr/>
                    <a:lstStyle/>
                    <a:p>
                      <a:r>
                        <a:rPr lang="en-US" dirty="0">
                          <a:solidFill>
                            <a:schemeClr val="bg1"/>
                          </a:solidFill>
                        </a:rPr>
                        <a:t>5,11</a:t>
                      </a:r>
                      <a:endParaRPr lang="it-IT" dirty="0">
                        <a:solidFill>
                          <a:schemeClr val="bg1"/>
                        </a:solidFill>
                      </a:endParaRPr>
                    </a:p>
                  </a:txBody>
                  <a:tcPr>
                    <a:solidFill>
                      <a:schemeClr val="accent2"/>
                    </a:solidFill>
                  </a:tcPr>
                </a:tc>
                <a:tc>
                  <a:txBody>
                    <a:bodyPr/>
                    <a:lstStyle/>
                    <a:p>
                      <a:r>
                        <a:rPr lang="en-US" dirty="0">
                          <a:solidFill>
                            <a:schemeClr val="bg1"/>
                          </a:solidFill>
                        </a:rPr>
                        <a:t>5,12</a:t>
                      </a:r>
                      <a:endParaRPr lang="it-IT" dirty="0">
                        <a:solidFill>
                          <a:schemeClr val="bg1"/>
                        </a:solidFill>
                      </a:endParaRPr>
                    </a:p>
                  </a:txBody>
                  <a:tcPr>
                    <a:solidFill>
                      <a:schemeClr val="accent2"/>
                    </a:solidFill>
                  </a:tcPr>
                </a:tc>
                <a:extLst>
                  <a:ext uri="{0D108BD9-81ED-4DB2-BD59-A6C34878D82A}">
                    <a16:rowId xmlns:a16="http://schemas.microsoft.com/office/drawing/2014/main" val="2514782385"/>
                  </a:ext>
                </a:extLst>
              </a:tr>
              <a:tr h="370840">
                <a:tc>
                  <a:txBody>
                    <a:bodyPr/>
                    <a:lstStyle/>
                    <a:p>
                      <a:r>
                        <a:rPr lang="en-US" dirty="0">
                          <a:solidFill>
                            <a:schemeClr val="bg1"/>
                          </a:solidFill>
                        </a:rPr>
                        <a:t>6,1</a:t>
                      </a:r>
                      <a:endParaRPr lang="it-IT" dirty="0">
                        <a:solidFill>
                          <a:schemeClr val="bg1"/>
                        </a:solidFill>
                      </a:endParaRPr>
                    </a:p>
                  </a:txBody>
                  <a:tcPr>
                    <a:solidFill>
                      <a:srgbClr val="00B0F0"/>
                    </a:solidFill>
                  </a:tcPr>
                </a:tc>
                <a:tc>
                  <a:txBody>
                    <a:bodyPr/>
                    <a:lstStyle/>
                    <a:p>
                      <a:r>
                        <a:rPr lang="en-US" dirty="0">
                          <a:solidFill>
                            <a:schemeClr val="bg1"/>
                          </a:solidFill>
                        </a:rPr>
                        <a:t>6,2</a:t>
                      </a:r>
                      <a:endParaRPr lang="it-IT" dirty="0">
                        <a:solidFill>
                          <a:schemeClr val="bg1"/>
                        </a:solidFill>
                      </a:endParaRPr>
                    </a:p>
                  </a:txBody>
                  <a:tcPr>
                    <a:solidFill>
                      <a:srgbClr val="00B0F0"/>
                    </a:solidFill>
                  </a:tcPr>
                </a:tc>
                <a:tc>
                  <a:txBody>
                    <a:bodyPr/>
                    <a:lstStyle/>
                    <a:p>
                      <a:r>
                        <a:rPr lang="en-US" dirty="0">
                          <a:solidFill>
                            <a:schemeClr val="bg1"/>
                          </a:solidFill>
                        </a:rPr>
                        <a:t>6,3</a:t>
                      </a:r>
                      <a:endParaRPr lang="it-IT" dirty="0">
                        <a:solidFill>
                          <a:schemeClr val="bg1"/>
                        </a:solidFill>
                      </a:endParaRPr>
                    </a:p>
                  </a:txBody>
                  <a:tcPr>
                    <a:solidFill>
                      <a:srgbClr val="00B0F0"/>
                    </a:solidFill>
                  </a:tcPr>
                </a:tc>
                <a:tc>
                  <a:txBody>
                    <a:bodyPr/>
                    <a:lstStyle/>
                    <a:p>
                      <a:r>
                        <a:rPr lang="en-US" dirty="0">
                          <a:solidFill>
                            <a:schemeClr val="bg1"/>
                          </a:solidFill>
                        </a:rPr>
                        <a:t>6,4</a:t>
                      </a:r>
                      <a:endParaRPr lang="it-IT" dirty="0">
                        <a:solidFill>
                          <a:schemeClr val="bg1"/>
                        </a:solidFill>
                      </a:endParaRPr>
                    </a:p>
                  </a:txBody>
                  <a:tcPr>
                    <a:solidFill>
                      <a:srgbClr val="00B0F0"/>
                    </a:solidFill>
                  </a:tcPr>
                </a:tc>
                <a:tc>
                  <a:txBody>
                    <a:bodyPr/>
                    <a:lstStyle/>
                    <a:p>
                      <a:r>
                        <a:rPr lang="en-US" dirty="0">
                          <a:solidFill>
                            <a:schemeClr val="bg1"/>
                          </a:solidFill>
                        </a:rPr>
                        <a:t>6,5</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6,6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6,7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6,8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6,9</a:t>
                      </a:r>
                      <a:endParaRPr lang="it-IT" dirty="0">
                        <a:solidFill>
                          <a:schemeClr val="bg1"/>
                        </a:solidFill>
                      </a:endParaRPr>
                    </a:p>
                  </a:txBody>
                  <a:tcPr>
                    <a:solidFill>
                      <a:srgbClr val="FFC000"/>
                    </a:solidFill>
                  </a:tcPr>
                </a:tc>
                <a:tc>
                  <a:txBody>
                    <a:bodyPr/>
                    <a:lstStyle/>
                    <a:p>
                      <a:r>
                        <a:rPr lang="en-US" dirty="0">
                          <a:solidFill>
                            <a:schemeClr val="bg1"/>
                          </a:solidFill>
                        </a:rPr>
                        <a:t>6,10</a:t>
                      </a:r>
                      <a:endParaRPr lang="it-IT" dirty="0">
                        <a:solidFill>
                          <a:schemeClr val="bg1"/>
                        </a:solidFill>
                      </a:endParaRPr>
                    </a:p>
                  </a:txBody>
                  <a:tcPr>
                    <a:solidFill>
                      <a:srgbClr val="FFC000"/>
                    </a:solidFill>
                  </a:tcPr>
                </a:tc>
                <a:tc>
                  <a:txBody>
                    <a:bodyPr/>
                    <a:lstStyle/>
                    <a:p>
                      <a:r>
                        <a:rPr lang="en-US" dirty="0">
                          <a:solidFill>
                            <a:schemeClr val="bg1"/>
                          </a:solidFill>
                        </a:rPr>
                        <a:t>6,11</a:t>
                      </a:r>
                      <a:endParaRPr lang="it-IT" dirty="0">
                        <a:solidFill>
                          <a:schemeClr val="bg1"/>
                        </a:solidFill>
                      </a:endParaRPr>
                    </a:p>
                  </a:txBody>
                  <a:tcPr>
                    <a:solidFill>
                      <a:srgbClr val="FFC000"/>
                    </a:solidFill>
                  </a:tcPr>
                </a:tc>
                <a:tc>
                  <a:txBody>
                    <a:bodyPr/>
                    <a:lstStyle/>
                    <a:p>
                      <a:r>
                        <a:rPr lang="en-US" dirty="0">
                          <a:solidFill>
                            <a:schemeClr val="bg1"/>
                          </a:solidFill>
                        </a:rPr>
                        <a:t>6,12</a:t>
                      </a:r>
                      <a:endParaRPr lang="it-IT" dirty="0">
                        <a:solidFill>
                          <a:schemeClr val="bg1"/>
                        </a:solidFill>
                      </a:endParaRPr>
                    </a:p>
                  </a:txBody>
                  <a:tcPr>
                    <a:solidFill>
                      <a:srgbClr val="FFC000"/>
                    </a:solidFill>
                  </a:tcPr>
                </a:tc>
                <a:extLst>
                  <a:ext uri="{0D108BD9-81ED-4DB2-BD59-A6C34878D82A}">
                    <a16:rowId xmlns:a16="http://schemas.microsoft.com/office/drawing/2014/main" val="3003792081"/>
                  </a:ext>
                </a:extLst>
              </a:tr>
              <a:tr h="370840">
                <a:tc>
                  <a:txBody>
                    <a:bodyPr/>
                    <a:lstStyle/>
                    <a:p>
                      <a:r>
                        <a:rPr lang="en-US" dirty="0">
                          <a:solidFill>
                            <a:schemeClr val="bg1"/>
                          </a:solidFill>
                        </a:rPr>
                        <a:t>7,1</a:t>
                      </a:r>
                      <a:endParaRPr lang="it-IT" dirty="0">
                        <a:solidFill>
                          <a:schemeClr val="bg1"/>
                        </a:solidFill>
                      </a:endParaRPr>
                    </a:p>
                  </a:txBody>
                  <a:tcPr>
                    <a:solidFill>
                      <a:srgbClr val="00B0F0"/>
                    </a:solidFill>
                  </a:tcPr>
                </a:tc>
                <a:tc>
                  <a:txBody>
                    <a:bodyPr/>
                    <a:lstStyle/>
                    <a:p>
                      <a:r>
                        <a:rPr lang="en-US" dirty="0">
                          <a:solidFill>
                            <a:schemeClr val="bg1"/>
                          </a:solidFill>
                        </a:rPr>
                        <a:t>7,2</a:t>
                      </a:r>
                      <a:endParaRPr lang="it-IT" dirty="0">
                        <a:solidFill>
                          <a:schemeClr val="bg1"/>
                        </a:solidFill>
                      </a:endParaRPr>
                    </a:p>
                  </a:txBody>
                  <a:tcPr>
                    <a:solidFill>
                      <a:srgbClr val="00B0F0"/>
                    </a:solidFill>
                  </a:tcPr>
                </a:tc>
                <a:tc>
                  <a:txBody>
                    <a:bodyPr/>
                    <a:lstStyle/>
                    <a:p>
                      <a:r>
                        <a:rPr lang="en-US" dirty="0">
                          <a:solidFill>
                            <a:schemeClr val="bg1"/>
                          </a:solidFill>
                        </a:rPr>
                        <a:t>7,3</a:t>
                      </a:r>
                      <a:endParaRPr lang="it-IT" dirty="0">
                        <a:solidFill>
                          <a:schemeClr val="bg1"/>
                        </a:solidFill>
                      </a:endParaRPr>
                    </a:p>
                  </a:txBody>
                  <a:tcPr>
                    <a:solidFill>
                      <a:srgbClr val="00B0F0"/>
                    </a:solidFill>
                  </a:tcPr>
                </a:tc>
                <a:tc>
                  <a:txBody>
                    <a:bodyPr/>
                    <a:lstStyle/>
                    <a:p>
                      <a:r>
                        <a:rPr lang="en-US" dirty="0">
                          <a:solidFill>
                            <a:schemeClr val="bg1"/>
                          </a:solidFill>
                        </a:rPr>
                        <a:t>7,4</a:t>
                      </a:r>
                      <a:endParaRPr lang="it-IT" dirty="0">
                        <a:solidFill>
                          <a:schemeClr val="bg1"/>
                        </a:solidFill>
                      </a:endParaRPr>
                    </a:p>
                  </a:txBody>
                  <a:tcPr>
                    <a:solidFill>
                      <a:srgbClr val="00B0F0"/>
                    </a:solidFill>
                  </a:tcPr>
                </a:tc>
                <a:tc>
                  <a:txBody>
                    <a:bodyPr/>
                    <a:lstStyle/>
                    <a:p>
                      <a:r>
                        <a:rPr lang="en-US" dirty="0">
                          <a:solidFill>
                            <a:schemeClr val="bg1"/>
                          </a:solidFill>
                        </a:rPr>
                        <a:t>7,5</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7,6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7,7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7,8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7,9</a:t>
                      </a:r>
                      <a:endParaRPr lang="it-IT" dirty="0">
                        <a:solidFill>
                          <a:schemeClr val="bg1"/>
                        </a:solidFill>
                      </a:endParaRPr>
                    </a:p>
                  </a:txBody>
                  <a:tcPr>
                    <a:solidFill>
                      <a:schemeClr val="accent2"/>
                    </a:solidFill>
                  </a:tcPr>
                </a:tc>
                <a:tc>
                  <a:txBody>
                    <a:bodyPr/>
                    <a:lstStyle/>
                    <a:p>
                      <a:r>
                        <a:rPr lang="en-US" dirty="0">
                          <a:solidFill>
                            <a:schemeClr val="bg1"/>
                          </a:solidFill>
                        </a:rPr>
                        <a:t>7,10</a:t>
                      </a:r>
                      <a:endParaRPr lang="it-IT" dirty="0">
                        <a:solidFill>
                          <a:schemeClr val="bg1"/>
                        </a:solidFill>
                      </a:endParaRPr>
                    </a:p>
                  </a:txBody>
                  <a:tcPr>
                    <a:solidFill>
                      <a:schemeClr val="accent2"/>
                    </a:solidFill>
                  </a:tcPr>
                </a:tc>
                <a:tc>
                  <a:txBody>
                    <a:bodyPr/>
                    <a:lstStyle/>
                    <a:p>
                      <a:r>
                        <a:rPr lang="en-US" dirty="0">
                          <a:solidFill>
                            <a:schemeClr val="bg1"/>
                          </a:solidFill>
                        </a:rPr>
                        <a:t>7,11</a:t>
                      </a:r>
                      <a:endParaRPr lang="it-IT" dirty="0">
                        <a:solidFill>
                          <a:schemeClr val="bg1"/>
                        </a:solidFill>
                      </a:endParaRPr>
                    </a:p>
                  </a:txBody>
                  <a:tcPr>
                    <a:solidFill>
                      <a:schemeClr val="accent2"/>
                    </a:solidFill>
                  </a:tcPr>
                </a:tc>
                <a:tc>
                  <a:txBody>
                    <a:bodyPr/>
                    <a:lstStyle/>
                    <a:p>
                      <a:r>
                        <a:rPr lang="en-US" dirty="0">
                          <a:solidFill>
                            <a:schemeClr val="bg1"/>
                          </a:solidFill>
                        </a:rPr>
                        <a:t>7,12</a:t>
                      </a:r>
                      <a:endParaRPr lang="it-IT" dirty="0">
                        <a:solidFill>
                          <a:schemeClr val="bg1"/>
                        </a:solidFill>
                      </a:endParaRPr>
                    </a:p>
                  </a:txBody>
                  <a:tcPr>
                    <a:solidFill>
                      <a:schemeClr val="accent2"/>
                    </a:solidFill>
                  </a:tcPr>
                </a:tc>
                <a:extLst>
                  <a:ext uri="{0D108BD9-81ED-4DB2-BD59-A6C34878D82A}">
                    <a16:rowId xmlns:a16="http://schemas.microsoft.com/office/drawing/2014/main" val="872838915"/>
                  </a:ext>
                </a:extLst>
              </a:tr>
              <a:tr h="370840">
                <a:tc>
                  <a:txBody>
                    <a:bodyPr/>
                    <a:lstStyle/>
                    <a:p>
                      <a:r>
                        <a:rPr lang="en-US" dirty="0">
                          <a:solidFill>
                            <a:schemeClr val="bg1"/>
                          </a:solidFill>
                        </a:rPr>
                        <a:t>8,1</a:t>
                      </a:r>
                      <a:endParaRPr lang="it-IT" dirty="0">
                        <a:solidFill>
                          <a:schemeClr val="bg1"/>
                        </a:solidFill>
                      </a:endParaRPr>
                    </a:p>
                  </a:txBody>
                  <a:tcPr>
                    <a:solidFill>
                      <a:srgbClr val="00B0F0"/>
                    </a:solidFill>
                  </a:tcPr>
                </a:tc>
                <a:tc>
                  <a:txBody>
                    <a:bodyPr/>
                    <a:lstStyle/>
                    <a:p>
                      <a:r>
                        <a:rPr lang="en-US" dirty="0">
                          <a:solidFill>
                            <a:schemeClr val="bg1"/>
                          </a:solidFill>
                        </a:rPr>
                        <a:t>8,2</a:t>
                      </a:r>
                      <a:endParaRPr lang="it-IT" dirty="0">
                        <a:solidFill>
                          <a:schemeClr val="bg1"/>
                        </a:solidFill>
                      </a:endParaRPr>
                    </a:p>
                  </a:txBody>
                  <a:tcPr>
                    <a:solidFill>
                      <a:srgbClr val="00B0F0"/>
                    </a:solidFill>
                  </a:tcPr>
                </a:tc>
                <a:tc>
                  <a:txBody>
                    <a:bodyPr/>
                    <a:lstStyle/>
                    <a:p>
                      <a:r>
                        <a:rPr lang="en-US" dirty="0">
                          <a:solidFill>
                            <a:schemeClr val="bg1"/>
                          </a:solidFill>
                        </a:rPr>
                        <a:t>8,3</a:t>
                      </a:r>
                      <a:endParaRPr lang="it-IT" dirty="0">
                        <a:solidFill>
                          <a:schemeClr val="bg1"/>
                        </a:solidFill>
                      </a:endParaRPr>
                    </a:p>
                  </a:txBody>
                  <a:tcPr>
                    <a:solidFill>
                      <a:srgbClr val="00B0F0"/>
                    </a:solidFill>
                  </a:tcPr>
                </a:tc>
                <a:tc>
                  <a:txBody>
                    <a:bodyPr/>
                    <a:lstStyle/>
                    <a:p>
                      <a:r>
                        <a:rPr lang="en-US" dirty="0">
                          <a:solidFill>
                            <a:schemeClr val="bg1"/>
                          </a:solidFill>
                        </a:rPr>
                        <a:t>8,4</a:t>
                      </a:r>
                      <a:endParaRPr lang="it-IT" dirty="0">
                        <a:solidFill>
                          <a:schemeClr val="bg1"/>
                        </a:solidFill>
                      </a:endParaRPr>
                    </a:p>
                  </a:txBody>
                  <a:tcPr>
                    <a:solidFill>
                      <a:srgbClr val="00B0F0"/>
                    </a:solidFill>
                  </a:tcPr>
                </a:tc>
                <a:tc>
                  <a:txBody>
                    <a:bodyPr/>
                    <a:lstStyle/>
                    <a:p>
                      <a:r>
                        <a:rPr lang="en-US" dirty="0">
                          <a:solidFill>
                            <a:schemeClr val="bg1"/>
                          </a:solidFill>
                        </a:rPr>
                        <a:t>8,5</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8,6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8,7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8,8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8,9</a:t>
                      </a:r>
                      <a:endParaRPr lang="it-IT" dirty="0">
                        <a:solidFill>
                          <a:schemeClr val="bg1"/>
                        </a:solidFill>
                      </a:endParaRPr>
                    </a:p>
                  </a:txBody>
                  <a:tcPr>
                    <a:solidFill>
                      <a:srgbClr val="FFC000"/>
                    </a:solidFill>
                  </a:tcPr>
                </a:tc>
                <a:tc>
                  <a:txBody>
                    <a:bodyPr/>
                    <a:lstStyle/>
                    <a:p>
                      <a:r>
                        <a:rPr lang="en-US" dirty="0">
                          <a:solidFill>
                            <a:schemeClr val="bg1"/>
                          </a:solidFill>
                        </a:rPr>
                        <a:t>8,10</a:t>
                      </a:r>
                      <a:endParaRPr lang="it-IT" dirty="0">
                        <a:solidFill>
                          <a:schemeClr val="bg1"/>
                        </a:solidFill>
                      </a:endParaRPr>
                    </a:p>
                  </a:txBody>
                  <a:tcPr>
                    <a:solidFill>
                      <a:srgbClr val="FFC000"/>
                    </a:solidFill>
                  </a:tcPr>
                </a:tc>
                <a:tc>
                  <a:txBody>
                    <a:bodyPr/>
                    <a:lstStyle/>
                    <a:p>
                      <a:r>
                        <a:rPr lang="en-US" dirty="0">
                          <a:solidFill>
                            <a:schemeClr val="bg1"/>
                          </a:solidFill>
                        </a:rPr>
                        <a:t>8,11</a:t>
                      </a:r>
                      <a:endParaRPr lang="it-IT" dirty="0">
                        <a:solidFill>
                          <a:schemeClr val="bg1"/>
                        </a:solidFill>
                      </a:endParaRPr>
                    </a:p>
                  </a:txBody>
                  <a:tcPr>
                    <a:solidFill>
                      <a:srgbClr val="FFC000"/>
                    </a:solidFill>
                  </a:tcPr>
                </a:tc>
                <a:tc>
                  <a:txBody>
                    <a:bodyPr/>
                    <a:lstStyle/>
                    <a:p>
                      <a:r>
                        <a:rPr lang="en-US" dirty="0">
                          <a:solidFill>
                            <a:schemeClr val="bg1"/>
                          </a:solidFill>
                        </a:rPr>
                        <a:t>8,12</a:t>
                      </a:r>
                      <a:endParaRPr lang="it-IT" dirty="0">
                        <a:solidFill>
                          <a:schemeClr val="bg1"/>
                        </a:solidFill>
                      </a:endParaRPr>
                    </a:p>
                  </a:txBody>
                  <a:tcPr>
                    <a:solidFill>
                      <a:srgbClr val="FFC000"/>
                    </a:solidFill>
                  </a:tcPr>
                </a:tc>
                <a:extLst>
                  <a:ext uri="{0D108BD9-81ED-4DB2-BD59-A6C34878D82A}">
                    <a16:rowId xmlns:a16="http://schemas.microsoft.com/office/drawing/2014/main" val="196259341"/>
                  </a:ext>
                </a:extLst>
              </a:tr>
            </a:tbl>
          </a:graphicData>
        </a:graphic>
      </p:graphicFrame>
      <p:sp>
        <p:nvSpPr>
          <p:cNvPr id="2" name="Rettangolo 1">
            <a:extLst>
              <a:ext uri="{FF2B5EF4-FFF2-40B4-BE49-F238E27FC236}">
                <a16:creationId xmlns:a16="http://schemas.microsoft.com/office/drawing/2014/main" id="{47B31517-A6DE-D319-3FDE-405B8401F852}"/>
              </a:ext>
            </a:extLst>
          </p:cNvPr>
          <p:cNvSpPr/>
          <p:nvPr/>
        </p:nvSpPr>
        <p:spPr>
          <a:xfrm>
            <a:off x="4847139" y="107594"/>
            <a:ext cx="1726756" cy="923330"/>
          </a:xfrm>
          <a:prstGeom prst="rect">
            <a:avLst/>
          </a:prstGeom>
          <a:noFill/>
        </p:spPr>
        <p:txBody>
          <a:bodyPr wrap="none" lIns="91440" tIns="45720" rIns="91440" bIns="45720">
            <a:spAutoFit/>
          </a:bodyPr>
          <a:lstStyle/>
          <a:p>
            <a:pPr algn="ctr"/>
            <a:r>
              <a:rPr lang="it-IT" sz="5400" b="0" cap="none" spc="0" dirty="0">
                <a:ln w="0"/>
                <a:solidFill>
                  <a:schemeClr val="tx1"/>
                </a:solidFill>
                <a:effectLst>
                  <a:outerShdw blurRad="38100" dist="19050" dir="2700000" algn="tl" rotWithShape="0">
                    <a:schemeClr val="dk1">
                      <a:alpha val="40000"/>
                    </a:schemeClr>
                  </a:outerShdw>
                </a:effectLst>
              </a:rPr>
              <a:t>Read</a:t>
            </a:r>
          </a:p>
        </p:txBody>
      </p:sp>
      <p:sp>
        <p:nvSpPr>
          <p:cNvPr id="3" name="Rettangolo 2">
            <a:extLst>
              <a:ext uri="{FF2B5EF4-FFF2-40B4-BE49-F238E27FC236}">
                <a16:creationId xmlns:a16="http://schemas.microsoft.com/office/drawing/2014/main" id="{C80C8565-EB92-941B-08BA-3EA3905F27D9}"/>
              </a:ext>
            </a:extLst>
          </p:cNvPr>
          <p:cNvSpPr/>
          <p:nvPr/>
        </p:nvSpPr>
        <p:spPr>
          <a:xfrm>
            <a:off x="1909109" y="2563593"/>
            <a:ext cx="2832847" cy="1362635"/>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a:extLst>
              <a:ext uri="{FF2B5EF4-FFF2-40B4-BE49-F238E27FC236}">
                <a16:creationId xmlns:a16="http://schemas.microsoft.com/office/drawing/2014/main" id="{61DA37CC-9232-2FCD-6CB0-DD372530DE1D}"/>
              </a:ext>
            </a:extLst>
          </p:cNvPr>
          <p:cNvSpPr/>
          <p:nvPr/>
        </p:nvSpPr>
        <p:spPr>
          <a:xfrm>
            <a:off x="4619062" y="3832436"/>
            <a:ext cx="2832847" cy="1362635"/>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5">
            <a:extLst>
              <a:ext uri="{FF2B5EF4-FFF2-40B4-BE49-F238E27FC236}">
                <a16:creationId xmlns:a16="http://schemas.microsoft.com/office/drawing/2014/main" id="{85501522-96F8-6726-6B1A-ED6A8333C260}"/>
              </a:ext>
            </a:extLst>
          </p:cNvPr>
          <p:cNvSpPr/>
          <p:nvPr/>
        </p:nvSpPr>
        <p:spPr>
          <a:xfrm>
            <a:off x="1909108" y="3832436"/>
            <a:ext cx="2832847" cy="1362635"/>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a:extLst>
              <a:ext uri="{FF2B5EF4-FFF2-40B4-BE49-F238E27FC236}">
                <a16:creationId xmlns:a16="http://schemas.microsoft.com/office/drawing/2014/main" id="{772212A2-DF66-953C-4D77-32C2D88CE20F}"/>
              </a:ext>
            </a:extLst>
          </p:cNvPr>
          <p:cNvSpPr/>
          <p:nvPr/>
        </p:nvSpPr>
        <p:spPr>
          <a:xfrm>
            <a:off x="4679576" y="2563593"/>
            <a:ext cx="2832847" cy="1362635"/>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EC8D4F57-3D76-C144-3AD7-1F3250FAC38B}"/>
              </a:ext>
            </a:extLst>
          </p:cNvPr>
          <p:cNvSpPr txBox="1"/>
          <p:nvPr/>
        </p:nvSpPr>
        <p:spPr>
          <a:xfrm>
            <a:off x="1062366" y="3154039"/>
            <a:ext cx="676788" cy="369332"/>
          </a:xfrm>
          <a:prstGeom prst="rect">
            <a:avLst/>
          </a:prstGeom>
          <a:noFill/>
        </p:spPr>
        <p:txBody>
          <a:bodyPr wrap="none" rtlCol="0">
            <a:spAutoFit/>
          </a:bodyPr>
          <a:lstStyle/>
          <a:p>
            <a:r>
              <a:rPr lang="en-US" dirty="0">
                <a:solidFill>
                  <a:srgbClr val="FF0000"/>
                </a:solidFill>
              </a:rPr>
              <a:t>B_00</a:t>
            </a:r>
            <a:endParaRPr lang="it-IT" dirty="0">
              <a:solidFill>
                <a:srgbClr val="FF0000"/>
              </a:solidFill>
            </a:endParaRPr>
          </a:p>
        </p:txBody>
      </p:sp>
      <p:sp>
        <p:nvSpPr>
          <p:cNvPr id="9" name="CasellaDiTesto 8">
            <a:extLst>
              <a:ext uri="{FF2B5EF4-FFF2-40B4-BE49-F238E27FC236}">
                <a16:creationId xmlns:a16="http://schemas.microsoft.com/office/drawing/2014/main" id="{BA77AF88-4199-32D3-279B-4B1341531071}"/>
              </a:ext>
            </a:extLst>
          </p:cNvPr>
          <p:cNvSpPr txBox="1"/>
          <p:nvPr/>
        </p:nvSpPr>
        <p:spPr>
          <a:xfrm>
            <a:off x="1071332" y="4633317"/>
            <a:ext cx="676788" cy="369332"/>
          </a:xfrm>
          <a:prstGeom prst="rect">
            <a:avLst/>
          </a:prstGeom>
          <a:noFill/>
        </p:spPr>
        <p:txBody>
          <a:bodyPr wrap="none" rtlCol="0">
            <a:spAutoFit/>
          </a:bodyPr>
          <a:lstStyle/>
          <a:p>
            <a:r>
              <a:rPr lang="en-US" dirty="0">
                <a:solidFill>
                  <a:srgbClr val="FF0000"/>
                </a:solidFill>
              </a:rPr>
              <a:t>B_10</a:t>
            </a:r>
            <a:endParaRPr lang="it-IT" dirty="0">
              <a:solidFill>
                <a:srgbClr val="FF0000"/>
              </a:solidFill>
            </a:endParaRPr>
          </a:p>
        </p:txBody>
      </p:sp>
      <p:sp>
        <p:nvSpPr>
          <p:cNvPr id="10" name="CasellaDiTesto 9">
            <a:extLst>
              <a:ext uri="{FF2B5EF4-FFF2-40B4-BE49-F238E27FC236}">
                <a16:creationId xmlns:a16="http://schemas.microsoft.com/office/drawing/2014/main" id="{82A7EF62-29B5-0588-F9DC-FAF8412254C8}"/>
              </a:ext>
            </a:extLst>
          </p:cNvPr>
          <p:cNvSpPr txBox="1"/>
          <p:nvPr/>
        </p:nvSpPr>
        <p:spPr>
          <a:xfrm>
            <a:off x="6414296" y="5277154"/>
            <a:ext cx="676788" cy="369332"/>
          </a:xfrm>
          <a:prstGeom prst="rect">
            <a:avLst/>
          </a:prstGeom>
          <a:noFill/>
        </p:spPr>
        <p:txBody>
          <a:bodyPr wrap="none" rtlCol="0">
            <a:spAutoFit/>
          </a:bodyPr>
          <a:lstStyle/>
          <a:p>
            <a:r>
              <a:rPr lang="en-US" dirty="0">
                <a:solidFill>
                  <a:srgbClr val="FF0000"/>
                </a:solidFill>
              </a:rPr>
              <a:t>B_11</a:t>
            </a:r>
            <a:endParaRPr lang="it-IT" dirty="0">
              <a:solidFill>
                <a:srgbClr val="FF0000"/>
              </a:solidFill>
            </a:endParaRPr>
          </a:p>
        </p:txBody>
      </p:sp>
      <p:sp>
        <p:nvSpPr>
          <p:cNvPr id="11" name="CasellaDiTesto 10">
            <a:extLst>
              <a:ext uri="{FF2B5EF4-FFF2-40B4-BE49-F238E27FC236}">
                <a16:creationId xmlns:a16="http://schemas.microsoft.com/office/drawing/2014/main" id="{D8973F7F-255A-F729-DF03-0DF3E38C4931}"/>
              </a:ext>
            </a:extLst>
          </p:cNvPr>
          <p:cNvSpPr txBox="1"/>
          <p:nvPr/>
        </p:nvSpPr>
        <p:spPr>
          <a:xfrm>
            <a:off x="7449672" y="2751179"/>
            <a:ext cx="676788" cy="369332"/>
          </a:xfrm>
          <a:prstGeom prst="rect">
            <a:avLst/>
          </a:prstGeom>
          <a:noFill/>
        </p:spPr>
        <p:txBody>
          <a:bodyPr wrap="none" rtlCol="0">
            <a:spAutoFit/>
          </a:bodyPr>
          <a:lstStyle/>
          <a:p>
            <a:r>
              <a:rPr lang="en-US" dirty="0">
                <a:solidFill>
                  <a:srgbClr val="FF0000"/>
                </a:solidFill>
              </a:rPr>
              <a:t>B_01</a:t>
            </a:r>
            <a:endParaRPr lang="it-IT" dirty="0">
              <a:solidFill>
                <a:srgbClr val="FF0000"/>
              </a:solidFill>
            </a:endParaRPr>
          </a:p>
        </p:txBody>
      </p:sp>
    </p:spTree>
    <p:extLst>
      <p:ext uri="{BB962C8B-B14F-4D97-AF65-F5344CB8AC3E}">
        <p14:creationId xmlns:p14="http://schemas.microsoft.com/office/powerpoint/2010/main" val="3244642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34A11-C507-7BA6-2364-D7A0F5EBA346}"/>
            </a:ext>
          </a:extLst>
        </p:cNvPr>
        <p:cNvGrpSpPr/>
        <p:nvPr/>
      </p:nvGrpSpPr>
      <p:grpSpPr>
        <a:xfrm>
          <a:off x="0" y="0"/>
          <a:ext cx="0" cy="0"/>
          <a:chOff x="0" y="0"/>
          <a:chExt cx="0" cy="0"/>
        </a:xfrm>
      </p:grpSpPr>
      <p:graphicFrame>
        <p:nvGraphicFramePr>
          <p:cNvPr id="4" name="Tabella 3">
            <a:extLst>
              <a:ext uri="{FF2B5EF4-FFF2-40B4-BE49-F238E27FC236}">
                <a16:creationId xmlns:a16="http://schemas.microsoft.com/office/drawing/2014/main" id="{5C9B5E5D-252F-4710-AFD1-C2D0F0315199}"/>
              </a:ext>
            </a:extLst>
          </p:cNvPr>
          <p:cNvGraphicFramePr>
            <a:graphicFrameLocks noGrp="1"/>
          </p:cNvGraphicFramePr>
          <p:nvPr/>
        </p:nvGraphicFramePr>
        <p:xfrm>
          <a:off x="2032002" y="1669925"/>
          <a:ext cx="8127996" cy="3337560"/>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18980002"/>
                    </a:ext>
                  </a:extLst>
                </a:gridCol>
                <a:gridCol w="677333">
                  <a:extLst>
                    <a:ext uri="{9D8B030D-6E8A-4147-A177-3AD203B41FA5}">
                      <a16:colId xmlns:a16="http://schemas.microsoft.com/office/drawing/2014/main" val="2781296821"/>
                    </a:ext>
                  </a:extLst>
                </a:gridCol>
                <a:gridCol w="677333">
                  <a:extLst>
                    <a:ext uri="{9D8B030D-6E8A-4147-A177-3AD203B41FA5}">
                      <a16:colId xmlns:a16="http://schemas.microsoft.com/office/drawing/2014/main" val="2213335197"/>
                    </a:ext>
                  </a:extLst>
                </a:gridCol>
                <a:gridCol w="669364">
                  <a:extLst>
                    <a:ext uri="{9D8B030D-6E8A-4147-A177-3AD203B41FA5}">
                      <a16:colId xmlns:a16="http://schemas.microsoft.com/office/drawing/2014/main" val="3270390000"/>
                    </a:ext>
                  </a:extLst>
                </a:gridCol>
                <a:gridCol w="685302">
                  <a:extLst>
                    <a:ext uri="{9D8B030D-6E8A-4147-A177-3AD203B41FA5}">
                      <a16:colId xmlns:a16="http://schemas.microsoft.com/office/drawing/2014/main" val="3756589312"/>
                    </a:ext>
                  </a:extLst>
                </a:gridCol>
                <a:gridCol w="677333">
                  <a:extLst>
                    <a:ext uri="{9D8B030D-6E8A-4147-A177-3AD203B41FA5}">
                      <a16:colId xmlns:a16="http://schemas.microsoft.com/office/drawing/2014/main" val="3073156336"/>
                    </a:ext>
                  </a:extLst>
                </a:gridCol>
                <a:gridCol w="677333">
                  <a:extLst>
                    <a:ext uri="{9D8B030D-6E8A-4147-A177-3AD203B41FA5}">
                      <a16:colId xmlns:a16="http://schemas.microsoft.com/office/drawing/2014/main" val="3732362068"/>
                    </a:ext>
                  </a:extLst>
                </a:gridCol>
                <a:gridCol w="677333">
                  <a:extLst>
                    <a:ext uri="{9D8B030D-6E8A-4147-A177-3AD203B41FA5}">
                      <a16:colId xmlns:a16="http://schemas.microsoft.com/office/drawing/2014/main" val="1544821450"/>
                    </a:ext>
                  </a:extLst>
                </a:gridCol>
                <a:gridCol w="677333">
                  <a:extLst>
                    <a:ext uri="{9D8B030D-6E8A-4147-A177-3AD203B41FA5}">
                      <a16:colId xmlns:a16="http://schemas.microsoft.com/office/drawing/2014/main" val="1790747278"/>
                    </a:ext>
                  </a:extLst>
                </a:gridCol>
                <a:gridCol w="677333">
                  <a:extLst>
                    <a:ext uri="{9D8B030D-6E8A-4147-A177-3AD203B41FA5}">
                      <a16:colId xmlns:a16="http://schemas.microsoft.com/office/drawing/2014/main" val="2700851212"/>
                    </a:ext>
                  </a:extLst>
                </a:gridCol>
                <a:gridCol w="677333">
                  <a:extLst>
                    <a:ext uri="{9D8B030D-6E8A-4147-A177-3AD203B41FA5}">
                      <a16:colId xmlns:a16="http://schemas.microsoft.com/office/drawing/2014/main" val="3122432208"/>
                    </a:ext>
                  </a:extLst>
                </a:gridCol>
                <a:gridCol w="677333">
                  <a:extLst>
                    <a:ext uri="{9D8B030D-6E8A-4147-A177-3AD203B41FA5}">
                      <a16:colId xmlns:a16="http://schemas.microsoft.com/office/drawing/2014/main" val="2800409158"/>
                    </a:ext>
                  </a:extLst>
                </a:gridCol>
              </a:tblGrid>
              <a:tr h="370840">
                <a:tc>
                  <a:txBody>
                    <a:bodyPr/>
                    <a:lstStyle/>
                    <a:p>
                      <a:r>
                        <a:rPr lang="en-US" dirty="0">
                          <a:solidFill>
                            <a:schemeClr val="bg1"/>
                          </a:solidFill>
                        </a:rPr>
                        <a:t>0,1</a:t>
                      </a:r>
                      <a:endParaRPr lang="it-IT" dirty="0">
                        <a:solidFill>
                          <a:schemeClr val="bg1"/>
                        </a:solidFill>
                      </a:endParaRPr>
                    </a:p>
                  </a:txBody>
                  <a:tcPr>
                    <a:solidFill>
                      <a:schemeClr val="accent3">
                        <a:lumMod val="75000"/>
                      </a:schemeClr>
                    </a:solidFill>
                  </a:tcPr>
                </a:tc>
                <a:tc>
                  <a:txBody>
                    <a:bodyPr/>
                    <a:lstStyle/>
                    <a:p>
                      <a:r>
                        <a:rPr lang="en-US" dirty="0"/>
                        <a:t>0,2</a:t>
                      </a:r>
                      <a:endParaRPr lang="it-IT" dirty="0"/>
                    </a:p>
                  </a:txBody>
                  <a:tcPr>
                    <a:solidFill>
                      <a:schemeClr val="accent3">
                        <a:lumMod val="75000"/>
                      </a:schemeClr>
                    </a:solidFill>
                  </a:tcPr>
                </a:tc>
                <a:tc>
                  <a:txBody>
                    <a:bodyPr/>
                    <a:lstStyle/>
                    <a:p>
                      <a:r>
                        <a:rPr lang="en-US" dirty="0"/>
                        <a:t>0,3</a:t>
                      </a:r>
                      <a:endParaRPr lang="it-IT" dirty="0"/>
                    </a:p>
                  </a:txBody>
                  <a:tcPr>
                    <a:solidFill>
                      <a:schemeClr val="accent3">
                        <a:lumMod val="75000"/>
                      </a:schemeClr>
                    </a:solidFill>
                  </a:tcPr>
                </a:tc>
                <a:tc>
                  <a:txBody>
                    <a:bodyPr/>
                    <a:lstStyle/>
                    <a:p>
                      <a:r>
                        <a:rPr lang="en-US" dirty="0"/>
                        <a:t>0,4</a:t>
                      </a:r>
                      <a:endParaRPr lang="it-IT" dirty="0"/>
                    </a:p>
                  </a:txBody>
                  <a:tcPr>
                    <a:solidFill>
                      <a:schemeClr val="accent3">
                        <a:lumMod val="75000"/>
                      </a:schemeClr>
                    </a:solidFill>
                  </a:tcPr>
                </a:tc>
                <a:tc>
                  <a:txBody>
                    <a:bodyPr/>
                    <a:lstStyle/>
                    <a:p>
                      <a:r>
                        <a:rPr lang="en-US" dirty="0"/>
                        <a:t>0,5</a:t>
                      </a:r>
                      <a:endParaRPr lang="it-IT" dirty="0"/>
                    </a:p>
                  </a:txBody>
                  <a:tcPr>
                    <a:solidFill>
                      <a:srgbClr val="002060"/>
                    </a:solidFill>
                  </a:tcPr>
                </a:tc>
                <a:tc>
                  <a:txBody>
                    <a:bodyPr/>
                    <a:lstStyle/>
                    <a:p>
                      <a:r>
                        <a:rPr lang="en-US" dirty="0"/>
                        <a:t>0,6</a:t>
                      </a:r>
                      <a:endParaRPr lang="it-IT" dirty="0"/>
                    </a:p>
                  </a:txBody>
                  <a:tcPr>
                    <a:solidFill>
                      <a:srgbClr val="002060"/>
                    </a:solidFill>
                  </a:tcPr>
                </a:tc>
                <a:tc>
                  <a:txBody>
                    <a:bodyPr/>
                    <a:lstStyle/>
                    <a:p>
                      <a:r>
                        <a:rPr lang="en-US" dirty="0"/>
                        <a:t>0,7</a:t>
                      </a:r>
                      <a:endParaRPr lang="it-IT" dirty="0"/>
                    </a:p>
                  </a:txBody>
                  <a:tcPr>
                    <a:solidFill>
                      <a:srgbClr val="002060"/>
                    </a:solidFill>
                  </a:tcPr>
                </a:tc>
                <a:tc>
                  <a:txBody>
                    <a:bodyPr/>
                    <a:lstStyle/>
                    <a:p>
                      <a:r>
                        <a:rPr lang="en-US" dirty="0"/>
                        <a:t>0,8</a:t>
                      </a:r>
                      <a:endParaRPr lang="it-IT" dirty="0"/>
                    </a:p>
                  </a:txBody>
                  <a:tcPr>
                    <a:solidFill>
                      <a:srgbClr val="002060"/>
                    </a:solidFill>
                  </a:tcPr>
                </a:tc>
                <a:tc>
                  <a:txBody>
                    <a:bodyPr/>
                    <a:lstStyle/>
                    <a:p>
                      <a:r>
                        <a:rPr lang="en-US" dirty="0"/>
                        <a:t>0,9</a:t>
                      </a:r>
                      <a:endParaRPr lang="it-IT" dirty="0"/>
                    </a:p>
                  </a:txBody>
                  <a:tcPr>
                    <a:solidFill>
                      <a:srgbClr val="FFC000"/>
                    </a:solidFill>
                  </a:tcPr>
                </a:tc>
                <a:tc>
                  <a:txBody>
                    <a:bodyPr/>
                    <a:lstStyle/>
                    <a:p>
                      <a:r>
                        <a:rPr lang="en-US" dirty="0"/>
                        <a:t>0,10</a:t>
                      </a:r>
                      <a:endParaRPr lang="it-IT" dirty="0"/>
                    </a:p>
                  </a:txBody>
                  <a:tcPr>
                    <a:solidFill>
                      <a:srgbClr val="FFC000"/>
                    </a:solidFill>
                  </a:tcPr>
                </a:tc>
                <a:tc>
                  <a:txBody>
                    <a:bodyPr/>
                    <a:lstStyle/>
                    <a:p>
                      <a:r>
                        <a:rPr lang="en-US" dirty="0"/>
                        <a:t>0,11</a:t>
                      </a:r>
                      <a:endParaRPr lang="it-IT" dirty="0"/>
                    </a:p>
                  </a:txBody>
                  <a:tcPr>
                    <a:solidFill>
                      <a:srgbClr val="FFC000"/>
                    </a:solidFill>
                  </a:tcPr>
                </a:tc>
                <a:tc>
                  <a:txBody>
                    <a:bodyPr/>
                    <a:lstStyle/>
                    <a:p>
                      <a:r>
                        <a:rPr lang="en-US" dirty="0"/>
                        <a:t>0,12</a:t>
                      </a:r>
                      <a:endParaRPr lang="it-IT" dirty="0"/>
                    </a:p>
                  </a:txBody>
                  <a:tcPr>
                    <a:solidFill>
                      <a:srgbClr val="FFC000"/>
                    </a:solidFill>
                  </a:tcPr>
                </a:tc>
                <a:extLst>
                  <a:ext uri="{0D108BD9-81ED-4DB2-BD59-A6C34878D82A}">
                    <a16:rowId xmlns:a16="http://schemas.microsoft.com/office/drawing/2014/main" val="3425807632"/>
                  </a:ext>
                </a:extLst>
              </a:tr>
              <a:tr h="370840">
                <a:tc>
                  <a:txBody>
                    <a:bodyPr/>
                    <a:lstStyle/>
                    <a:p>
                      <a:r>
                        <a:rPr lang="en-US" dirty="0">
                          <a:solidFill>
                            <a:schemeClr val="bg1"/>
                          </a:solidFill>
                        </a:rPr>
                        <a:t>1,1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1,2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1,3</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1,4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1,5</a:t>
                      </a:r>
                      <a:endParaRPr lang="it-IT" dirty="0">
                        <a:solidFill>
                          <a:schemeClr val="bg1"/>
                        </a:solidFill>
                      </a:endParaRPr>
                    </a:p>
                  </a:txBody>
                  <a:tcPr>
                    <a:solidFill>
                      <a:srgbClr val="002060"/>
                    </a:solidFill>
                  </a:tcPr>
                </a:tc>
                <a:tc>
                  <a:txBody>
                    <a:bodyPr/>
                    <a:lstStyle/>
                    <a:p>
                      <a:r>
                        <a:rPr lang="en-US" dirty="0">
                          <a:solidFill>
                            <a:schemeClr val="bg1"/>
                          </a:solidFill>
                        </a:rPr>
                        <a:t>1,6</a:t>
                      </a:r>
                      <a:endParaRPr lang="it-IT" dirty="0">
                        <a:solidFill>
                          <a:schemeClr val="bg1"/>
                        </a:solidFill>
                      </a:endParaRPr>
                    </a:p>
                  </a:txBody>
                  <a:tcPr>
                    <a:solidFill>
                      <a:srgbClr val="002060"/>
                    </a:solidFill>
                  </a:tcPr>
                </a:tc>
                <a:tc>
                  <a:txBody>
                    <a:bodyPr/>
                    <a:lstStyle/>
                    <a:p>
                      <a:r>
                        <a:rPr lang="en-US" dirty="0">
                          <a:solidFill>
                            <a:schemeClr val="bg1"/>
                          </a:solidFill>
                        </a:rPr>
                        <a:t>1,7</a:t>
                      </a:r>
                      <a:endParaRPr lang="it-IT" dirty="0">
                        <a:solidFill>
                          <a:schemeClr val="bg1"/>
                        </a:solidFill>
                      </a:endParaRPr>
                    </a:p>
                  </a:txBody>
                  <a:tcPr>
                    <a:solidFill>
                      <a:srgbClr val="002060"/>
                    </a:solidFill>
                  </a:tcPr>
                </a:tc>
                <a:tc>
                  <a:txBody>
                    <a:bodyPr/>
                    <a:lstStyle/>
                    <a:p>
                      <a:r>
                        <a:rPr lang="en-US" dirty="0">
                          <a:solidFill>
                            <a:schemeClr val="bg1"/>
                          </a:solidFill>
                        </a:rPr>
                        <a:t>1,8</a:t>
                      </a:r>
                      <a:endParaRPr lang="it-IT" dirty="0">
                        <a:solidFill>
                          <a:schemeClr val="bg1"/>
                        </a:solidFill>
                      </a:endParaRPr>
                    </a:p>
                  </a:txBody>
                  <a:tcPr>
                    <a:solidFill>
                      <a:srgbClr val="002060"/>
                    </a:solidFill>
                  </a:tcPr>
                </a:tc>
                <a:tc>
                  <a:txBody>
                    <a:bodyPr/>
                    <a:lstStyle/>
                    <a:p>
                      <a:r>
                        <a:rPr lang="en-US" dirty="0">
                          <a:solidFill>
                            <a:schemeClr val="bg1"/>
                          </a:solidFill>
                        </a:rPr>
                        <a:t>1,9</a:t>
                      </a:r>
                      <a:endParaRPr lang="it-IT" dirty="0">
                        <a:solidFill>
                          <a:schemeClr val="bg1"/>
                        </a:solidFill>
                      </a:endParaRPr>
                    </a:p>
                  </a:txBody>
                  <a:tcPr>
                    <a:solidFill>
                      <a:schemeClr val="accent2"/>
                    </a:solidFill>
                  </a:tcPr>
                </a:tc>
                <a:tc>
                  <a:txBody>
                    <a:bodyPr/>
                    <a:lstStyle/>
                    <a:p>
                      <a:r>
                        <a:rPr lang="en-US" dirty="0">
                          <a:solidFill>
                            <a:schemeClr val="bg1"/>
                          </a:solidFill>
                        </a:rPr>
                        <a:t>1,10</a:t>
                      </a:r>
                      <a:endParaRPr lang="it-IT" dirty="0">
                        <a:solidFill>
                          <a:schemeClr val="bg1"/>
                        </a:solidFill>
                      </a:endParaRPr>
                    </a:p>
                  </a:txBody>
                  <a:tcPr>
                    <a:solidFill>
                      <a:schemeClr val="accent2"/>
                    </a:solidFill>
                  </a:tcPr>
                </a:tc>
                <a:tc>
                  <a:txBody>
                    <a:bodyPr/>
                    <a:lstStyle/>
                    <a:p>
                      <a:r>
                        <a:rPr lang="en-US" dirty="0">
                          <a:solidFill>
                            <a:schemeClr val="bg1"/>
                          </a:solidFill>
                        </a:rPr>
                        <a:t>1,11</a:t>
                      </a:r>
                      <a:endParaRPr lang="it-IT" dirty="0">
                        <a:solidFill>
                          <a:schemeClr val="bg1"/>
                        </a:solidFill>
                      </a:endParaRPr>
                    </a:p>
                  </a:txBody>
                  <a:tcPr>
                    <a:solidFill>
                      <a:schemeClr val="accent2"/>
                    </a:solidFill>
                  </a:tcPr>
                </a:tc>
                <a:tc>
                  <a:txBody>
                    <a:bodyPr/>
                    <a:lstStyle/>
                    <a:p>
                      <a:r>
                        <a:rPr lang="en-US" dirty="0">
                          <a:solidFill>
                            <a:schemeClr val="bg1"/>
                          </a:solidFill>
                        </a:rPr>
                        <a:t>1,12</a:t>
                      </a:r>
                      <a:endParaRPr lang="it-IT" dirty="0">
                        <a:solidFill>
                          <a:schemeClr val="bg1"/>
                        </a:solidFill>
                      </a:endParaRPr>
                    </a:p>
                  </a:txBody>
                  <a:tcPr>
                    <a:solidFill>
                      <a:schemeClr val="accent2"/>
                    </a:solidFill>
                  </a:tcPr>
                </a:tc>
                <a:extLst>
                  <a:ext uri="{0D108BD9-81ED-4DB2-BD59-A6C34878D82A}">
                    <a16:rowId xmlns:a16="http://schemas.microsoft.com/office/drawing/2014/main" val="2785971939"/>
                  </a:ext>
                </a:extLst>
              </a:tr>
              <a:tr h="370840">
                <a:tc>
                  <a:txBody>
                    <a:bodyPr/>
                    <a:lstStyle/>
                    <a:p>
                      <a:r>
                        <a:rPr lang="en-US" dirty="0">
                          <a:solidFill>
                            <a:schemeClr val="bg1"/>
                          </a:solidFill>
                        </a:rPr>
                        <a:t>2,1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2,2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2,3</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2,4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2,5</a:t>
                      </a:r>
                      <a:endParaRPr lang="it-IT" dirty="0">
                        <a:solidFill>
                          <a:schemeClr val="bg1"/>
                        </a:solidFill>
                      </a:endParaRPr>
                    </a:p>
                  </a:txBody>
                  <a:tcPr>
                    <a:solidFill>
                      <a:srgbClr val="002060"/>
                    </a:solidFill>
                  </a:tcPr>
                </a:tc>
                <a:tc>
                  <a:txBody>
                    <a:bodyPr/>
                    <a:lstStyle/>
                    <a:p>
                      <a:r>
                        <a:rPr lang="en-US" dirty="0">
                          <a:solidFill>
                            <a:schemeClr val="bg1"/>
                          </a:solidFill>
                        </a:rPr>
                        <a:t>2,6</a:t>
                      </a:r>
                      <a:endParaRPr lang="it-IT" dirty="0">
                        <a:solidFill>
                          <a:schemeClr val="bg1"/>
                        </a:solidFill>
                      </a:endParaRPr>
                    </a:p>
                  </a:txBody>
                  <a:tcPr>
                    <a:solidFill>
                      <a:srgbClr val="002060"/>
                    </a:solidFill>
                  </a:tcPr>
                </a:tc>
                <a:tc>
                  <a:txBody>
                    <a:bodyPr/>
                    <a:lstStyle/>
                    <a:p>
                      <a:r>
                        <a:rPr lang="en-US" dirty="0">
                          <a:solidFill>
                            <a:schemeClr val="bg1"/>
                          </a:solidFill>
                        </a:rPr>
                        <a:t>2,7</a:t>
                      </a:r>
                      <a:endParaRPr lang="it-IT" dirty="0">
                        <a:solidFill>
                          <a:schemeClr val="bg1"/>
                        </a:solidFill>
                      </a:endParaRPr>
                    </a:p>
                  </a:txBody>
                  <a:tcPr>
                    <a:solidFill>
                      <a:srgbClr val="002060"/>
                    </a:solidFill>
                  </a:tcPr>
                </a:tc>
                <a:tc>
                  <a:txBody>
                    <a:bodyPr/>
                    <a:lstStyle/>
                    <a:p>
                      <a:r>
                        <a:rPr lang="en-US" dirty="0">
                          <a:solidFill>
                            <a:schemeClr val="bg1"/>
                          </a:solidFill>
                        </a:rPr>
                        <a:t>2,8</a:t>
                      </a:r>
                      <a:endParaRPr lang="it-IT" dirty="0">
                        <a:solidFill>
                          <a:schemeClr val="bg1"/>
                        </a:solidFill>
                      </a:endParaRPr>
                    </a:p>
                  </a:txBody>
                  <a:tcPr>
                    <a:solidFill>
                      <a:srgbClr val="002060"/>
                    </a:solidFill>
                  </a:tcPr>
                </a:tc>
                <a:tc>
                  <a:txBody>
                    <a:bodyPr/>
                    <a:lstStyle/>
                    <a:p>
                      <a:r>
                        <a:rPr lang="en-US" dirty="0">
                          <a:solidFill>
                            <a:schemeClr val="bg1"/>
                          </a:solidFill>
                        </a:rPr>
                        <a:t>2,9</a:t>
                      </a:r>
                      <a:endParaRPr lang="it-IT" dirty="0">
                        <a:solidFill>
                          <a:schemeClr val="bg1"/>
                        </a:solidFill>
                      </a:endParaRPr>
                    </a:p>
                  </a:txBody>
                  <a:tcPr>
                    <a:solidFill>
                      <a:srgbClr val="FFC000"/>
                    </a:solidFill>
                  </a:tcPr>
                </a:tc>
                <a:tc>
                  <a:txBody>
                    <a:bodyPr/>
                    <a:lstStyle/>
                    <a:p>
                      <a:r>
                        <a:rPr lang="en-US" dirty="0">
                          <a:solidFill>
                            <a:schemeClr val="bg1"/>
                          </a:solidFill>
                        </a:rPr>
                        <a:t>2,10</a:t>
                      </a:r>
                      <a:endParaRPr lang="it-IT" dirty="0">
                        <a:solidFill>
                          <a:schemeClr val="bg1"/>
                        </a:solidFill>
                      </a:endParaRPr>
                    </a:p>
                  </a:txBody>
                  <a:tcPr>
                    <a:solidFill>
                      <a:srgbClr val="FFC000"/>
                    </a:solidFill>
                  </a:tcPr>
                </a:tc>
                <a:tc>
                  <a:txBody>
                    <a:bodyPr/>
                    <a:lstStyle/>
                    <a:p>
                      <a:r>
                        <a:rPr lang="en-US" dirty="0">
                          <a:solidFill>
                            <a:schemeClr val="bg1"/>
                          </a:solidFill>
                        </a:rPr>
                        <a:t>2,11</a:t>
                      </a:r>
                      <a:endParaRPr lang="it-IT" dirty="0">
                        <a:solidFill>
                          <a:schemeClr val="bg1"/>
                        </a:solidFill>
                      </a:endParaRPr>
                    </a:p>
                  </a:txBody>
                  <a:tcPr>
                    <a:solidFill>
                      <a:srgbClr val="FFC000"/>
                    </a:solidFill>
                  </a:tcPr>
                </a:tc>
                <a:tc>
                  <a:txBody>
                    <a:bodyPr/>
                    <a:lstStyle/>
                    <a:p>
                      <a:r>
                        <a:rPr lang="en-US" dirty="0">
                          <a:solidFill>
                            <a:schemeClr val="bg1"/>
                          </a:solidFill>
                        </a:rPr>
                        <a:t>2,12</a:t>
                      </a:r>
                      <a:endParaRPr lang="it-IT" dirty="0">
                        <a:solidFill>
                          <a:schemeClr val="bg1"/>
                        </a:solidFill>
                      </a:endParaRPr>
                    </a:p>
                  </a:txBody>
                  <a:tcPr>
                    <a:solidFill>
                      <a:srgbClr val="FFC000"/>
                    </a:solidFill>
                  </a:tcPr>
                </a:tc>
                <a:extLst>
                  <a:ext uri="{0D108BD9-81ED-4DB2-BD59-A6C34878D82A}">
                    <a16:rowId xmlns:a16="http://schemas.microsoft.com/office/drawing/2014/main" val="664705171"/>
                  </a:ext>
                </a:extLst>
              </a:tr>
              <a:tr h="370840">
                <a:tc>
                  <a:txBody>
                    <a:bodyPr/>
                    <a:lstStyle/>
                    <a:p>
                      <a:r>
                        <a:rPr lang="en-US" dirty="0">
                          <a:solidFill>
                            <a:schemeClr val="bg1"/>
                          </a:solidFill>
                        </a:rPr>
                        <a:t>3,1</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3,2</a:t>
                      </a:r>
                      <a:endParaRPr lang="it-IT" dirty="0">
                        <a:solidFill>
                          <a:schemeClr val="bg1"/>
                        </a:solidFill>
                      </a:endParaRPr>
                    </a:p>
                  </a:txBody>
                  <a:tcPr>
                    <a:solidFill>
                      <a:srgbClr val="00B050"/>
                    </a:solidFill>
                  </a:tcPr>
                </a:tc>
                <a:tc>
                  <a:txBody>
                    <a:bodyPr/>
                    <a:lstStyle/>
                    <a:p>
                      <a:r>
                        <a:rPr lang="en-US" dirty="0">
                          <a:solidFill>
                            <a:schemeClr val="bg1"/>
                          </a:solidFill>
                        </a:rPr>
                        <a:t>3,3</a:t>
                      </a:r>
                      <a:endParaRPr lang="it-IT" dirty="0">
                        <a:solidFill>
                          <a:schemeClr val="bg1"/>
                        </a:solidFill>
                      </a:endParaRPr>
                    </a:p>
                  </a:txBody>
                  <a:tcPr>
                    <a:solidFill>
                      <a:srgbClr val="00B050"/>
                    </a:solidFill>
                  </a:tcPr>
                </a:tc>
                <a:tc>
                  <a:txBody>
                    <a:bodyPr/>
                    <a:lstStyle/>
                    <a:p>
                      <a:r>
                        <a:rPr lang="en-US" dirty="0">
                          <a:solidFill>
                            <a:schemeClr val="bg1"/>
                          </a:solidFill>
                        </a:rPr>
                        <a:t>3,4</a:t>
                      </a:r>
                      <a:endParaRPr lang="it-IT" dirty="0">
                        <a:solidFill>
                          <a:schemeClr val="bg1"/>
                        </a:solidFill>
                      </a:endParaRPr>
                    </a:p>
                  </a:txBody>
                  <a:tcPr>
                    <a:solidFill>
                      <a:srgbClr val="00B050"/>
                    </a:solidFill>
                  </a:tcPr>
                </a:tc>
                <a:tc>
                  <a:txBody>
                    <a:bodyPr/>
                    <a:lstStyle/>
                    <a:p>
                      <a:r>
                        <a:rPr lang="en-US" dirty="0">
                          <a:solidFill>
                            <a:schemeClr val="bg1"/>
                          </a:solidFill>
                        </a:rPr>
                        <a:t>3,5</a:t>
                      </a:r>
                      <a:endParaRPr lang="it-IT" dirty="0">
                        <a:solidFill>
                          <a:schemeClr val="bg1"/>
                        </a:solidFill>
                      </a:endParaRPr>
                    </a:p>
                  </a:txBody>
                  <a:tcPr>
                    <a:solidFill>
                      <a:srgbClr val="00B050"/>
                    </a:solidFill>
                  </a:tcPr>
                </a:tc>
                <a:tc>
                  <a:txBody>
                    <a:bodyPr/>
                    <a:lstStyle/>
                    <a:p>
                      <a:r>
                        <a:rPr lang="en-US" dirty="0">
                          <a:solidFill>
                            <a:schemeClr val="bg1"/>
                          </a:solidFill>
                        </a:rPr>
                        <a:t>3,6</a:t>
                      </a:r>
                      <a:endParaRPr lang="it-IT" dirty="0">
                        <a:solidFill>
                          <a:schemeClr val="bg1"/>
                        </a:solidFill>
                      </a:endParaRPr>
                    </a:p>
                  </a:txBody>
                  <a:tcPr>
                    <a:solidFill>
                      <a:srgbClr val="00B0F0"/>
                    </a:solidFill>
                  </a:tcPr>
                </a:tc>
                <a:tc>
                  <a:txBody>
                    <a:bodyPr/>
                    <a:lstStyle/>
                    <a:p>
                      <a:r>
                        <a:rPr lang="en-US" dirty="0">
                          <a:solidFill>
                            <a:schemeClr val="bg1"/>
                          </a:solidFill>
                        </a:rPr>
                        <a:t>3,7</a:t>
                      </a:r>
                      <a:endParaRPr lang="it-IT" dirty="0">
                        <a:solidFill>
                          <a:schemeClr val="bg1"/>
                        </a:solidFill>
                      </a:endParaRPr>
                    </a:p>
                  </a:txBody>
                  <a:tcPr>
                    <a:solidFill>
                      <a:srgbClr val="00B0F0"/>
                    </a:solidFill>
                  </a:tcPr>
                </a:tc>
                <a:tc>
                  <a:txBody>
                    <a:bodyPr/>
                    <a:lstStyle/>
                    <a:p>
                      <a:r>
                        <a:rPr lang="en-US" dirty="0">
                          <a:solidFill>
                            <a:schemeClr val="bg1"/>
                          </a:solidFill>
                        </a:rPr>
                        <a:t>3,8</a:t>
                      </a:r>
                      <a:endParaRPr lang="it-IT" dirty="0">
                        <a:solidFill>
                          <a:schemeClr val="bg1"/>
                        </a:solidFill>
                      </a:endParaRPr>
                    </a:p>
                  </a:txBody>
                  <a:tcPr>
                    <a:solidFill>
                      <a:srgbClr val="00B0F0"/>
                    </a:solidFill>
                  </a:tcPr>
                </a:tc>
                <a:tc>
                  <a:txBody>
                    <a:bodyPr/>
                    <a:lstStyle/>
                    <a:p>
                      <a:r>
                        <a:rPr lang="en-US" dirty="0">
                          <a:solidFill>
                            <a:schemeClr val="bg1"/>
                          </a:solidFill>
                        </a:rPr>
                        <a:t>3,9</a:t>
                      </a:r>
                      <a:endParaRPr lang="it-IT" dirty="0">
                        <a:solidFill>
                          <a:schemeClr val="bg1"/>
                        </a:solidFill>
                      </a:endParaRPr>
                    </a:p>
                  </a:txBody>
                  <a:tcPr>
                    <a:solidFill>
                      <a:srgbClr val="FFC000"/>
                    </a:solidFill>
                  </a:tcPr>
                </a:tc>
                <a:tc>
                  <a:txBody>
                    <a:bodyPr/>
                    <a:lstStyle/>
                    <a:p>
                      <a:r>
                        <a:rPr lang="en-US" dirty="0">
                          <a:solidFill>
                            <a:schemeClr val="bg1"/>
                          </a:solidFill>
                        </a:rPr>
                        <a:t>3,10</a:t>
                      </a:r>
                      <a:endParaRPr lang="it-IT" dirty="0">
                        <a:solidFill>
                          <a:schemeClr val="bg1"/>
                        </a:solidFill>
                      </a:endParaRPr>
                    </a:p>
                  </a:txBody>
                  <a:tcPr>
                    <a:solidFill>
                      <a:srgbClr val="FFC000"/>
                    </a:solidFill>
                  </a:tcPr>
                </a:tc>
                <a:tc>
                  <a:txBody>
                    <a:bodyPr/>
                    <a:lstStyle/>
                    <a:p>
                      <a:r>
                        <a:rPr lang="en-US" dirty="0">
                          <a:solidFill>
                            <a:schemeClr val="bg1"/>
                          </a:solidFill>
                        </a:rPr>
                        <a:t>3,11</a:t>
                      </a:r>
                      <a:endParaRPr lang="it-IT" dirty="0">
                        <a:solidFill>
                          <a:schemeClr val="bg1"/>
                        </a:solidFill>
                      </a:endParaRPr>
                    </a:p>
                  </a:txBody>
                  <a:tcPr>
                    <a:solidFill>
                      <a:srgbClr val="FFC000"/>
                    </a:solidFill>
                  </a:tcPr>
                </a:tc>
                <a:tc>
                  <a:txBody>
                    <a:bodyPr/>
                    <a:lstStyle/>
                    <a:p>
                      <a:r>
                        <a:rPr lang="en-US" dirty="0">
                          <a:solidFill>
                            <a:schemeClr val="bg1"/>
                          </a:solidFill>
                        </a:rPr>
                        <a:t>3,12</a:t>
                      </a:r>
                      <a:endParaRPr lang="it-IT" dirty="0">
                        <a:solidFill>
                          <a:schemeClr val="bg1"/>
                        </a:solidFill>
                      </a:endParaRPr>
                    </a:p>
                  </a:txBody>
                  <a:tcPr>
                    <a:solidFill>
                      <a:srgbClr val="FFC000"/>
                    </a:solidFill>
                  </a:tcPr>
                </a:tc>
                <a:extLst>
                  <a:ext uri="{0D108BD9-81ED-4DB2-BD59-A6C34878D82A}">
                    <a16:rowId xmlns:a16="http://schemas.microsoft.com/office/drawing/2014/main" val="2529641571"/>
                  </a:ext>
                </a:extLst>
              </a:tr>
              <a:tr h="370840">
                <a:tc>
                  <a:txBody>
                    <a:bodyPr/>
                    <a:lstStyle/>
                    <a:p>
                      <a:r>
                        <a:rPr lang="en-US" dirty="0">
                          <a:solidFill>
                            <a:schemeClr val="bg1"/>
                          </a:solidFill>
                        </a:rPr>
                        <a:t>4,1</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4,2</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4,3</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4,4</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4,5</a:t>
                      </a:r>
                      <a:endParaRPr lang="it-IT" dirty="0">
                        <a:solidFill>
                          <a:schemeClr val="bg1"/>
                        </a:solidFill>
                      </a:endParaRPr>
                    </a:p>
                  </a:txBody>
                  <a:tcPr>
                    <a:solidFill>
                      <a:srgbClr val="00B0F0"/>
                    </a:solidFill>
                  </a:tcPr>
                </a:tc>
                <a:tc>
                  <a:txBody>
                    <a:bodyPr/>
                    <a:lstStyle/>
                    <a:p>
                      <a:r>
                        <a:rPr lang="en-US" dirty="0">
                          <a:solidFill>
                            <a:schemeClr val="bg1"/>
                          </a:solidFill>
                        </a:rPr>
                        <a:t>4,6</a:t>
                      </a:r>
                      <a:endParaRPr lang="it-IT" dirty="0">
                        <a:solidFill>
                          <a:schemeClr val="bg1"/>
                        </a:solidFill>
                      </a:endParaRPr>
                    </a:p>
                  </a:txBody>
                  <a:tcPr>
                    <a:solidFill>
                      <a:srgbClr val="00B0F0"/>
                    </a:solidFill>
                  </a:tcPr>
                </a:tc>
                <a:tc>
                  <a:txBody>
                    <a:bodyPr/>
                    <a:lstStyle/>
                    <a:p>
                      <a:r>
                        <a:rPr lang="en-US" dirty="0">
                          <a:solidFill>
                            <a:schemeClr val="bg1"/>
                          </a:solidFill>
                        </a:rPr>
                        <a:t>4,7</a:t>
                      </a:r>
                      <a:endParaRPr lang="it-IT" dirty="0">
                        <a:solidFill>
                          <a:schemeClr val="bg1"/>
                        </a:solidFill>
                      </a:endParaRPr>
                    </a:p>
                  </a:txBody>
                  <a:tcPr>
                    <a:solidFill>
                      <a:srgbClr val="00B0F0"/>
                    </a:solidFill>
                  </a:tcPr>
                </a:tc>
                <a:tc>
                  <a:txBody>
                    <a:bodyPr/>
                    <a:lstStyle/>
                    <a:p>
                      <a:r>
                        <a:rPr lang="en-US" dirty="0">
                          <a:solidFill>
                            <a:schemeClr val="bg1"/>
                          </a:solidFill>
                        </a:rPr>
                        <a:t>4,8</a:t>
                      </a:r>
                      <a:endParaRPr lang="it-IT" dirty="0">
                        <a:solidFill>
                          <a:schemeClr val="bg1"/>
                        </a:solidFill>
                      </a:endParaRPr>
                    </a:p>
                  </a:txBody>
                  <a:tcPr>
                    <a:solidFill>
                      <a:srgbClr val="00B0F0"/>
                    </a:solidFill>
                  </a:tcPr>
                </a:tc>
                <a:tc>
                  <a:txBody>
                    <a:bodyPr/>
                    <a:lstStyle/>
                    <a:p>
                      <a:r>
                        <a:rPr lang="en-US" dirty="0">
                          <a:solidFill>
                            <a:schemeClr val="bg1"/>
                          </a:solidFill>
                        </a:rPr>
                        <a:t>4,9</a:t>
                      </a:r>
                      <a:endParaRPr lang="it-IT" dirty="0">
                        <a:solidFill>
                          <a:schemeClr val="bg1"/>
                        </a:solidFill>
                      </a:endParaRPr>
                    </a:p>
                  </a:txBody>
                  <a:tcPr>
                    <a:solidFill>
                      <a:srgbClr val="FFC000"/>
                    </a:solidFill>
                  </a:tcPr>
                </a:tc>
                <a:tc>
                  <a:txBody>
                    <a:bodyPr/>
                    <a:lstStyle/>
                    <a:p>
                      <a:r>
                        <a:rPr lang="en-US" dirty="0">
                          <a:solidFill>
                            <a:schemeClr val="bg1"/>
                          </a:solidFill>
                        </a:rPr>
                        <a:t>4,10</a:t>
                      </a:r>
                      <a:endParaRPr lang="it-IT" dirty="0">
                        <a:solidFill>
                          <a:schemeClr val="bg1"/>
                        </a:solidFill>
                      </a:endParaRPr>
                    </a:p>
                  </a:txBody>
                  <a:tcPr>
                    <a:solidFill>
                      <a:srgbClr val="FFC000"/>
                    </a:solidFill>
                  </a:tcPr>
                </a:tc>
                <a:tc>
                  <a:txBody>
                    <a:bodyPr/>
                    <a:lstStyle/>
                    <a:p>
                      <a:r>
                        <a:rPr lang="en-US" dirty="0">
                          <a:solidFill>
                            <a:schemeClr val="bg1"/>
                          </a:solidFill>
                        </a:rPr>
                        <a:t>4,11</a:t>
                      </a:r>
                      <a:endParaRPr lang="it-IT" dirty="0">
                        <a:solidFill>
                          <a:schemeClr val="bg1"/>
                        </a:solidFill>
                      </a:endParaRPr>
                    </a:p>
                  </a:txBody>
                  <a:tcPr>
                    <a:solidFill>
                      <a:srgbClr val="FFC000"/>
                    </a:solidFill>
                  </a:tcPr>
                </a:tc>
                <a:tc>
                  <a:txBody>
                    <a:bodyPr/>
                    <a:lstStyle/>
                    <a:p>
                      <a:r>
                        <a:rPr lang="en-US" dirty="0">
                          <a:solidFill>
                            <a:schemeClr val="bg1"/>
                          </a:solidFill>
                        </a:rPr>
                        <a:t>4,12</a:t>
                      </a:r>
                      <a:endParaRPr lang="it-IT" dirty="0">
                        <a:solidFill>
                          <a:schemeClr val="bg1"/>
                        </a:solidFill>
                      </a:endParaRPr>
                    </a:p>
                  </a:txBody>
                  <a:tcPr>
                    <a:solidFill>
                      <a:srgbClr val="FFC000"/>
                    </a:solidFill>
                  </a:tcPr>
                </a:tc>
                <a:extLst>
                  <a:ext uri="{0D108BD9-81ED-4DB2-BD59-A6C34878D82A}">
                    <a16:rowId xmlns:a16="http://schemas.microsoft.com/office/drawing/2014/main" val="1549049798"/>
                  </a:ext>
                </a:extLst>
              </a:tr>
              <a:tr h="370840">
                <a:tc>
                  <a:txBody>
                    <a:bodyPr/>
                    <a:lstStyle/>
                    <a:p>
                      <a:r>
                        <a:rPr lang="en-US" dirty="0">
                          <a:solidFill>
                            <a:schemeClr val="bg1"/>
                          </a:solidFill>
                        </a:rPr>
                        <a:t>5,1</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5,2</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5,3 </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5,4</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5,5</a:t>
                      </a:r>
                      <a:endParaRPr lang="it-IT" dirty="0">
                        <a:solidFill>
                          <a:schemeClr val="bg1"/>
                        </a:solidFill>
                      </a:endParaRPr>
                    </a:p>
                  </a:txBody>
                  <a:tcPr>
                    <a:solidFill>
                      <a:srgbClr val="00B0F0"/>
                    </a:solidFill>
                  </a:tcPr>
                </a:tc>
                <a:tc>
                  <a:txBody>
                    <a:bodyPr/>
                    <a:lstStyle/>
                    <a:p>
                      <a:r>
                        <a:rPr lang="en-US" dirty="0">
                          <a:solidFill>
                            <a:schemeClr val="bg1"/>
                          </a:solidFill>
                        </a:rPr>
                        <a:t>5,6</a:t>
                      </a:r>
                      <a:endParaRPr lang="it-IT" dirty="0">
                        <a:solidFill>
                          <a:schemeClr val="bg1"/>
                        </a:solidFill>
                      </a:endParaRPr>
                    </a:p>
                  </a:txBody>
                  <a:tcPr>
                    <a:solidFill>
                      <a:srgbClr val="00B0F0"/>
                    </a:solidFill>
                  </a:tcPr>
                </a:tc>
                <a:tc>
                  <a:txBody>
                    <a:bodyPr/>
                    <a:lstStyle/>
                    <a:p>
                      <a:r>
                        <a:rPr lang="en-US" dirty="0">
                          <a:solidFill>
                            <a:schemeClr val="bg1"/>
                          </a:solidFill>
                        </a:rPr>
                        <a:t>5,7</a:t>
                      </a:r>
                      <a:endParaRPr lang="it-IT" dirty="0">
                        <a:solidFill>
                          <a:schemeClr val="bg1"/>
                        </a:solidFill>
                      </a:endParaRPr>
                    </a:p>
                  </a:txBody>
                  <a:tcPr>
                    <a:solidFill>
                      <a:srgbClr val="00B0F0"/>
                    </a:solidFill>
                  </a:tcPr>
                </a:tc>
                <a:tc>
                  <a:txBody>
                    <a:bodyPr/>
                    <a:lstStyle/>
                    <a:p>
                      <a:r>
                        <a:rPr lang="en-US" dirty="0">
                          <a:solidFill>
                            <a:schemeClr val="bg1"/>
                          </a:solidFill>
                        </a:rPr>
                        <a:t>5,8</a:t>
                      </a:r>
                      <a:endParaRPr lang="it-IT" dirty="0">
                        <a:solidFill>
                          <a:schemeClr val="bg1"/>
                        </a:solidFill>
                      </a:endParaRPr>
                    </a:p>
                  </a:txBody>
                  <a:tcPr>
                    <a:solidFill>
                      <a:srgbClr val="00B0F0"/>
                    </a:solidFill>
                  </a:tcPr>
                </a:tc>
                <a:tc>
                  <a:txBody>
                    <a:bodyPr/>
                    <a:lstStyle/>
                    <a:p>
                      <a:r>
                        <a:rPr lang="en-US" dirty="0">
                          <a:solidFill>
                            <a:schemeClr val="bg1"/>
                          </a:solidFill>
                        </a:rPr>
                        <a:t>5,9</a:t>
                      </a:r>
                      <a:endParaRPr lang="it-IT" dirty="0">
                        <a:solidFill>
                          <a:schemeClr val="bg1"/>
                        </a:solidFill>
                      </a:endParaRPr>
                    </a:p>
                  </a:txBody>
                  <a:tcPr>
                    <a:solidFill>
                      <a:schemeClr val="accent2"/>
                    </a:solidFill>
                  </a:tcPr>
                </a:tc>
                <a:tc>
                  <a:txBody>
                    <a:bodyPr/>
                    <a:lstStyle/>
                    <a:p>
                      <a:r>
                        <a:rPr lang="en-US" dirty="0">
                          <a:solidFill>
                            <a:schemeClr val="bg1"/>
                          </a:solidFill>
                        </a:rPr>
                        <a:t>5,10</a:t>
                      </a:r>
                      <a:endParaRPr lang="it-IT" dirty="0">
                        <a:solidFill>
                          <a:schemeClr val="bg1"/>
                        </a:solidFill>
                      </a:endParaRPr>
                    </a:p>
                  </a:txBody>
                  <a:tcPr>
                    <a:solidFill>
                      <a:schemeClr val="accent2"/>
                    </a:solidFill>
                  </a:tcPr>
                </a:tc>
                <a:tc>
                  <a:txBody>
                    <a:bodyPr/>
                    <a:lstStyle/>
                    <a:p>
                      <a:r>
                        <a:rPr lang="en-US" dirty="0">
                          <a:solidFill>
                            <a:schemeClr val="bg1"/>
                          </a:solidFill>
                        </a:rPr>
                        <a:t>5,11</a:t>
                      </a:r>
                      <a:endParaRPr lang="it-IT" dirty="0">
                        <a:solidFill>
                          <a:schemeClr val="bg1"/>
                        </a:solidFill>
                      </a:endParaRPr>
                    </a:p>
                  </a:txBody>
                  <a:tcPr>
                    <a:solidFill>
                      <a:schemeClr val="accent2"/>
                    </a:solidFill>
                  </a:tcPr>
                </a:tc>
                <a:tc>
                  <a:txBody>
                    <a:bodyPr/>
                    <a:lstStyle/>
                    <a:p>
                      <a:r>
                        <a:rPr lang="en-US" dirty="0">
                          <a:solidFill>
                            <a:schemeClr val="bg1"/>
                          </a:solidFill>
                        </a:rPr>
                        <a:t>5,12</a:t>
                      </a:r>
                      <a:endParaRPr lang="it-IT" dirty="0">
                        <a:solidFill>
                          <a:schemeClr val="bg1"/>
                        </a:solidFill>
                      </a:endParaRPr>
                    </a:p>
                  </a:txBody>
                  <a:tcPr>
                    <a:solidFill>
                      <a:schemeClr val="accent2"/>
                    </a:solidFill>
                  </a:tcPr>
                </a:tc>
                <a:extLst>
                  <a:ext uri="{0D108BD9-81ED-4DB2-BD59-A6C34878D82A}">
                    <a16:rowId xmlns:a16="http://schemas.microsoft.com/office/drawing/2014/main" val="2514782385"/>
                  </a:ext>
                </a:extLst>
              </a:tr>
              <a:tr h="370840">
                <a:tc>
                  <a:txBody>
                    <a:bodyPr/>
                    <a:lstStyle/>
                    <a:p>
                      <a:r>
                        <a:rPr lang="en-US" dirty="0">
                          <a:solidFill>
                            <a:schemeClr val="bg1"/>
                          </a:solidFill>
                        </a:rPr>
                        <a:t>6,1</a:t>
                      </a:r>
                      <a:endParaRPr lang="it-IT" dirty="0">
                        <a:solidFill>
                          <a:schemeClr val="bg1"/>
                        </a:solidFill>
                      </a:endParaRPr>
                    </a:p>
                  </a:txBody>
                  <a:tcPr>
                    <a:solidFill>
                      <a:srgbClr val="00B0F0"/>
                    </a:solidFill>
                  </a:tcPr>
                </a:tc>
                <a:tc>
                  <a:txBody>
                    <a:bodyPr/>
                    <a:lstStyle/>
                    <a:p>
                      <a:r>
                        <a:rPr lang="en-US" dirty="0">
                          <a:solidFill>
                            <a:schemeClr val="bg1"/>
                          </a:solidFill>
                        </a:rPr>
                        <a:t>6,2</a:t>
                      </a:r>
                      <a:endParaRPr lang="it-IT" dirty="0">
                        <a:solidFill>
                          <a:schemeClr val="bg1"/>
                        </a:solidFill>
                      </a:endParaRPr>
                    </a:p>
                  </a:txBody>
                  <a:tcPr>
                    <a:solidFill>
                      <a:srgbClr val="00B0F0"/>
                    </a:solidFill>
                  </a:tcPr>
                </a:tc>
                <a:tc>
                  <a:txBody>
                    <a:bodyPr/>
                    <a:lstStyle/>
                    <a:p>
                      <a:r>
                        <a:rPr lang="en-US" dirty="0">
                          <a:solidFill>
                            <a:schemeClr val="bg1"/>
                          </a:solidFill>
                        </a:rPr>
                        <a:t>6,3</a:t>
                      </a:r>
                      <a:endParaRPr lang="it-IT" dirty="0">
                        <a:solidFill>
                          <a:schemeClr val="bg1"/>
                        </a:solidFill>
                      </a:endParaRPr>
                    </a:p>
                  </a:txBody>
                  <a:tcPr>
                    <a:solidFill>
                      <a:srgbClr val="00B0F0"/>
                    </a:solidFill>
                  </a:tcPr>
                </a:tc>
                <a:tc>
                  <a:txBody>
                    <a:bodyPr/>
                    <a:lstStyle/>
                    <a:p>
                      <a:r>
                        <a:rPr lang="en-US" dirty="0">
                          <a:solidFill>
                            <a:schemeClr val="bg1"/>
                          </a:solidFill>
                        </a:rPr>
                        <a:t>6,4</a:t>
                      </a:r>
                      <a:endParaRPr lang="it-IT" dirty="0">
                        <a:solidFill>
                          <a:schemeClr val="bg1"/>
                        </a:solidFill>
                      </a:endParaRPr>
                    </a:p>
                  </a:txBody>
                  <a:tcPr>
                    <a:solidFill>
                      <a:srgbClr val="00B0F0"/>
                    </a:solidFill>
                  </a:tcPr>
                </a:tc>
                <a:tc>
                  <a:txBody>
                    <a:bodyPr/>
                    <a:lstStyle/>
                    <a:p>
                      <a:r>
                        <a:rPr lang="en-US" dirty="0">
                          <a:solidFill>
                            <a:schemeClr val="bg1"/>
                          </a:solidFill>
                        </a:rPr>
                        <a:t>6,5</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6,6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6,7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6,8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6,9</a:t>
                      </a:r>
                      <a:endParaRPr lang="it-IT" dirty="0">
                        <a:solidFill>
                          <a:schemeClr val="bg1"/>
                        </a:solidFill>
                      </a:endParaRPr>
                    </a:p>
                  </a:txBody>
                  <a:tcPr>
                    <a:solidFill>
                      <a:srgbClr val="FFC000"/>
                    </a:solidFill>
                  </a:tcPr>
                </a:tc>
                <a:tc>
                  <a:txBody>
                    <a:bodyPr/>
                    <a:lstStyle/>
                    <a:p>
                      <a:r>
                        <a:rPr lang="en-US" dirty="0">
                          <a:solidFill>
                            <a:schemeClr val="bg1"/>
                          </a:solidFill>
                        </a:rPr>
                        <a:t>6,10</a:t>
                      </a:r>
                      <a:endParaRPr lang="it-IT" dirty="0">
                        <a:solidFill>
                          <a:schemeClr val="bg1"/>
                        </a:solidFill>
                      </a:endParaRPr>
                    </a:p>
                  </a:txBody>
                  <a:tcPr>
                    <a:solidFill>
                      <a:srgbClr val="FFC000"/>
                    </a:solidFill>
                  </a:tcPr>
                </a:tc>
                <a:tc>
                  <a:txBody>
                    <a:bodyPr/>
                    <a:lstStyle/>
                    <a:p>
                      <a:r>
                        <a:rPr lang="en-US" dirty="0">
                          <a:solidFill>
                            <a:schemeClr val="bg1"/>
                          </a:solidFill>
                        </a:rPr>
                        <a:t>6,11</a:t>
                      </a:r>
                      <a:endParaRPr lang="it-IT" dirty="0">
                        <a:solidFill>
                          <a:schemeClr val="bg1"/>
                        </a:solidFill>
                      </a:endParaRPr>
                    </a:p>
                  </a:txBody>
                  <a:tcPr>
                    <a:solidFill>
                      <a:srgbClr val="FFC000"/>
                    </a:solidFill>
                  </a:tcPr>
                </a:tc>
                <a:tc>
                  <a:txBody>
                    <a:bodyPr/>
                    <a:lstStyle/>
                    <a:p>
                      <a:r>
                        <a:rPr lang="en-US" dirty="0">
                          <a:solidFill>
                            <a:schemeClr val="bg1"/>
                          </a:solidFill>
                        </a:rPr>
                        <a:t>6,12</a:t>
                      </a:r>
                      <a:endParaRPr lang="it-IT" dirty="0">
                        <a:solidFill>
                          <a:schemeClr val="bg1"/>
                        </a:solidFill>
                      </a:endParaRPr>
                    </a:p>
                  </a:txBody>
                  <a:tcPr>
                    <a:solidFill>
                      <a:srgbClr val="FFC000"/>
                    </a:solidFill>
                  </a:tcPr>
                </a:tc>
                <a:extLst>
                  <a:ext uri="{0D108BD9-81ED-4DB2-BD59-A6C34878D82A}">
                    <a16:rowId xmlns:a16="http://schemas.microsoft.com/office/drawing/2014/main" val="3003792081"/>
                  </a:ext>
                </a:extLst>
              </a:tr>
              <a:tr h="370840">
                <a:tc>
                  <a:txBody>
                    <a:bodyPr/>
                    <a:lstStyle/>
                    <a:p>
                      <a:r>
                        <a:rPr lang="en-US" dirty="0">
                          <a:solidFill>
                            <a:schemeClr val="bg1"/>
                          </a:solidFill>
                        </a:rPr>
                        <a:t>7,1</a:t>
                      </a:r>
                      <a:endParaRPr lang="it-IT" dirty="0">
                        <a:solidFill>
                          <a:schemeClr val="bg1"/>
                        </a:solidFill>
                      </a:endParaRPr>
                    </a:p>
                  </a:txBody>
                  <a:tcPr>
                    <a:solidFill>
                      <a:srgbClr val="00B0F0"/>
                    </a:solidFill>
                  </a:tcPr>
                </a:tc>
                <a:tc>
                  <a:txBody>
                    <a:bodyPr/>
                    <a:lstStyle/>
                    <a:p>
                      <a:r>
                        <a:rPr lang="en-US" dirty="0">
                          <a:solidFill>
                            <a:schemeClr val="bg1"/>
                          </a:solidFill>
                        </a:rPr>
                        <a:t>7,2</a:t>
                      </a:r>
                      <a:endParaRPr lang="it-IT" dirty="0">
                        <a:solidFill>
                          <a:schemeClr val="bg1"/>
                        </a:solidFill>
                      </a:endParaRPr>
                    </a:p>
                  </a:txBody>
                  <a:tcPr>
                    <a:solidFill>
                      <a:srgbClr val="00B0F0"/>
                    </a:solidFill>
                  </a:tcPr>
                </a:tc>
                <a:tc>
                  <a:txBody>
                    <a:bodyPr/>
                    <a:lstStyle/>
                    <a:p>
                      <a:r>
                        <a:rPr lang="en-US" dirty="0">
                          <a:solidFill>
                            <a:schemeClr val="bg1"/>
                          </a:solidFill>
                        </a:rPr>
                        <a:t>7,3</a:t>
                      </a:r>
                      <a:endParaRPr lang="it-IT" dirty="0">
                        <a:solidFill>
                          <a:schemeClr val="bg1"/>
                        </a:solidFill>
                      </a:endParaRPr>
                    </a:p>
                  </a:txBody>
                  <a:tcPr>
                    <a:solidFill>
                      <a:srgbClr val="00B0F0"/>
                    </a:solidFill>
                  </a:tcPr>
                </a:tc>
                <a:tc>
                  <a:txBody>
                    <a:bodyPr/>
                    <a:lstStyle/>
                    <a:p>
                      <a:r>
                        <a:rPr lang="en-US" dirty="0">
                          <a:solidFill>
                            <a:schemeClr val="bg1"/>
                          </a:solidFill>
                        </a:rPr>
                        <a:t>7,4</a:t>
                      </a:r>
                      <a:endParaRPr lang="it-IT" dirty="0">
                        <a:solidFill>
                          <a:schemeClr val="bg1"/>
                        </a:solidFill>
                      </a:endParaRPr>
                    </a:p>
                  </a:txBody>
                  <a:tcPr>
                    <a:solidFill>
                      <a:srgbClr val="00B0F0"/>
                    </a:solidFill>
                  </a:tcPr>
                </a:tc>
                <a:tc>
                  <a:txBody>
                    <a:bodyPr/>
                    <a:lstStyle/>
                    <a:p>
                      <a:r>
                        <a:rPr lang="en-US" dirty="0">
                          <a:solidFill>
                            <a:schemeClr val="bg1"/>
                          </a:solidFill>
                        </a:rPr>
                        <a:t>7,5</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7,6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7,7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7,8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7,9</a:t>
                      </a:r>
                      <a:endParaRPr lang="it-IT" dirty="0">
                        <a:solidFill>
                          <a:schemeClr val="bg1"/>
                        </a:solidFill>
                      </a:endParaRPr>
                    </a:p>
                  </a:txBody>
                  <a:tcPr>
                    <a:solidFill>
                      <a:schemeClr val="accent2"/>
                    </a:solidFill>
                  </a:tcPr>
                </a:tc>
                <a:tc>
                  <a:txBody>
                    <a:bodyPr/>
                    <a:lstStyle/>
                    <a:p>
                      <a:r>
                        <a:rPr lang="en-US" dirty="0">
                          <a:solidFill>
                            <a:schemeClr val="bg1"/>
                          </a:solidFill>
                        </a:rPr>
                        <a:t>7,10</a:t>
                      </a:r>
                      <a:endParaRPr lang="it-IT" dirty="0">
                        <a:solidFill>
                          <a:schemeClr val="bg1"/>
                        </a:solidFill>
                      </a:endParaRPr>
                    </a:p>
                  </a:txBody>
                  <a:tcPr>
                    <a:solidFill>
                      <a:schemeClr val="accent2"/>
                    </a:solidFill>
                  </a:tcPr>
                </a:tc>
                <a:tc>
                  <a:txBody>
                    <a:bodyPr/>
                    <a:lstStyle/>
                    <a:p>
                      <a:r>
                        <a:rPr lang="en-US" dirty="0">
                          <a:solidFill>
                            <a:schemeClr val="bg1"/>
                          </a:solidFill>
                        </a:rPr>
                        <a:t>7,11</a:t>
                      </a:r>
                      <a:endParaRPr lang="it-IT" dirty="0">
                        <a:solidFill>
                          <a:schemeClr val="bg1"/>
                        </a:solidFill>
                      </a:endParaRPr>
                    </a:p>
                  </a:txBody>
                  <a:tcPr>
                    <a:solidFill>
                      <a:schemeClr val="accent2"/>
                    </a:solidFill>
                  </a:tcPr>
                </a:tc>
                <a:tc>
                  <a:txBody>
                    <a:bodyPr/>
                    <a:lstStyle/>
                    <a:p>
                      <a:r>
                        <a:rPr lang="en-US" dirty="0">
                          <a:solidFill>
                            <a:schemeClr val="bg1"/>
                          </a:solidFill>
                        </a:rPr>
                        <a:t>7,12</a:t>
                      </a:r>
                      <a:endParaRPr lang="it-IT" dirty="0">
                        <a:solidFill>
                          <a:schemeClr val="bg1"/>
                        </a:solidFill>
                      </a:endParaRPr>
                    </a:p>
                  </a:txBody>
                  <a:tcPr>
                    <a:solidFill>
                      <a:schemeClr val="accent2"/>
                    </a:solidFill>
                  </a:tcPr>
                </a:tc>
                <a:extLst>
                  <a:ext uri="{0D108BD9-81ED-4DB2-BD59-A6C34878D82A}">
                    <a16:rowId xmlns:a16="http://schemas.microsoft.com/office/drawing/2014/main" val="872838915"/>
                  </a:ext>
                </a:extLst>
              </a:tr>
              <a:tr h="370840">
                <a:tc>
                  <a:txBody>
                    <a:bodyPr/>
                    <a:lstStyle/>
                    <a:p>
                      <a:r>
                        <a:rPr lang="en-US" dirty="0">
                          <a:solidFill>
                            <a:schemeClr val="bg1"/>
                          </a:solidFill>
                        </a:rPr>
                        <a:t>8,1</a:t>
                      </a:r>
                      <a:endParaRPr lang="it-IT" dirty="0">
                        <a:solidFill>
                          <a:schemeClr val="bg1"/>
                        </a:solidFill>
                      </a:endParaRPr>
                    </a:p>
                  </a:txBody>
                  <a:tcPr>
                    <a:solidFill>
                      <a:srgbClr val="00B0F0"/>
                    </a:solidFill>
                  </a:tcPr>
                </a:tc>
                <a:tc>
                  <a:txBody>
                    <a:bodyPr/>
                    <a:lstStyle/>
                    <a:p>
                      <a:r>
                        <a:rPr lang="en-US" dirty="0">
                          <a:solidFill>
                            <a:schemeClr val="bg1"/>
                          </a:solidFill>
                        </a:rPr>
                        <a:t>8,2</a:t>
                      </a:r>
                      <a:endParaRPr lang="it-IT" dirty="0">
                        <a:solidFill>
                          <a:schemeClr val="bg1"/>
                        </a:solidFill>
                      </a:endParaRPr>
                    </a:p>
                  </a:txBody>
                  <a:tcPr>
                    <a:solidFill>
                      <a:srgbClr val="00B0F0"/>
                    </a:solidFill>
                  </a:tcPr>
                </a:tc>
                <a:tc>
                  <a:txBody>
                    <a:bodyPr/>
                    <a:lstStyle/>
                    <a:p>
                      <a:r>
                        <a:rPr lang="en-US" dirty="0">
                          <a:solidFill>
                            <a:schemeClr val="bg1"/>
                          </a:solidFill>
                        </a:rPr>
                        <a:t>8,3</a:t>
                      </a:r>
                      <a:endParaRPr lang="it-IT" dirty="0">
                        <a:solidFill>
                          <a:schemeClr val="bg1"/>
                        </a:solidFill>
                      </a:endParaRPr>
                    </a:p>
                  </a:txBody>
                  <a:tcPr>
                    <a:solidFill>
                      <a:srgbClr val="00B0F0"/>
                    </a:solidFill>
                  </a:tcPr>
                </a:tc>
                <a:tc>
                  <a:txBody>
                    <a:bodyPr/>
                    <a:lstStyle/>
                    <a:p>
                      <a:r>
                        <a:rPr lang="en-US" dirty="0">
                          <a:solidFill>
                            <a:schemeClr val="bg1"/>
                          </a:solidFill>
                        </a:rPr>
                        <a:t>8,4</a:t>
                      </a:r>
                      <a:endParaRPr lang="it-IT" dirty="0">
                        <a:solidFill>
                          <a:schemeClr val="bg1"/>
                        </a:solidFill>
                      </a:endParaRPr>
                    </a:p>
                  </a:txBody>
                  <a:tcPr>
                    <a:solidFill>
                      <a:srgbClr val="00B0F0"/>
                    </a:solidFill>
                  </a:tcPr>
                </a:tc>
                <a:tc>
                  <a:txBody>
                    <a:bodyPr/>
                    <a:lstStyle/>
                    <a:p>
                      <a:r>
                        <a:rPr lang="en-US" dirty="0">
                          <a:solidFill>
                            <a:schemeClr val="bg1"/>
                          </a:solidFill>
                        </a:rPr>
                        <a:t>8,5</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8,6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8,7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8,8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8,9</a:t>
                      </a:r>
                      <a:endParaRPr lang="it-IT" dirty="0">
                        <a:solidFill>
                          <a:schemeClr val="bg1"/>
                        </a:solidFill>
                      </a:endParaRPr>
                    </a:p>
                  </a:txBody>
                  <a:tcPr>
                    <a:solidFill>
                      <a:srgbClr val="FFC000"/>
                    </a:solidFill>
                  </a:tcPr>
                </a:tc>
                <a:tc>
                  <a:txBody>
                    <a:bodyPr/>
                    <a:lstStyle/>
                    <a:p>
                      <a:r>
                        <a:rPr lang="en-US" dirty="0">
                          <a:solidFill>
                            <a:schemeClr val="bg1"/>
                          </a:solidFill>
                        </a:rPr>
                        <a:t>8,10</a:t>
                      </a:r>
                      <a:endParaRPr lang="it-IT" dirty="0">
                        <a:solidFill>
                          <a:schemeClr val="bg1"/>
                        </a:solidFill>
                      </a:endParaRPr>
                    </a:p>
                  </a:txBody>
                  <a:tcPr>
                    <a:solidFill>
                      <a:srgbClr val="FFC000"/>
                    </a:solidFill>
                  </a:tcPr>
                </a:tc>
                <a:tc>
                  <a:txBody>
                    <a:bodyPr/>
                    <a:lstStyle/>
                    <a:p>
                      <a:r>
                        <a:rPr lang="en-US" dirty="0">
                          <a:solidFill>
                            <a:schemeClr val="bg1"/>
                          </a:solidFill>
                        </a:rPr>
                        <a:t>8,11</a:t>
                      </a:r>
                      <a:endParaRPr lang="it-IT" dirty="0">
                        <a:solidFill>
                          <a:schemeClr val="bg1"/>
                        </a:solidFill>
                      </a:endParaRPr>
                    </a:p>
                  </a:txBody>
                  <a:tcPr>
                    <a:solidFill>
                      <a:srgbClr val="FFC000"/>
                    </a:solidFill>
                  </a:tcPr>
                </a:tc>
                <a:tc>
                  <a:txBody>
                    <a:bodyPr/>
                    <a:lstStyle/>
                    <a:p>
                      <a:r>
                        <a:rPr lang="en-US" dirty="0">
                          <a:solidFill>
                            <a:schemeClr val="bg1"/>
                          </a:solidFill>
                        </a:rPr>
                        <a:t>8,12</a:t>
                      </a:r>
                      <a:endParaRPr lang="it-IT" dirty="0">
                        <a:solidFill>
                          <a:schemeClr val="bg1"/>
                        </a:solidFill>
                      </a:endParaRPr>
                    </a:p>
                  </a:txBody>
                  <a:tcPr>
                    <a:solidFill>
                      <a:srgbClr val="FFC000"/>
                    </a:solidFill>
                  </a:tcPr>
                </a:tc>
                <a:extLst>
                  <a:ext uri="{0D108BD9-81ED-4DB2-BD59-A6C34878D82A}">
                    <a16:rowId xmlns:a16="http://schemas.microsoft.com/office/drawing/2014/main" val="196259341"/>
                  </a:ext>
                </a:extLst>
              </a:tr>
            </a:tbl>
          </a:graphicData>
        </a:graphic>
      </p:graphicFrame>
      <p:sp>
        <p:nvSpPr>
          <p:cNvPr id="2" name="Rettangolo 1">
            <a:extLst>
              <a:ext uri="{FF2B5EF4-FFF2-40B4-BE49-F238E27FC236}">
                <a16:creationId xmlns:a16="http://schemas.microsoft.com/office/drawing/2014/main" id="{D29A5F85-B8A7-C871-EF09-6E1621D29958}"/>
              </a:ext>
            </a:extLst>
          </p:cNvPr>
          <p:cNvSpPr/>
          <p:nvPr/>
        </p:nvSpPr>
        <p:spPr>
          <a:xfrm>
            <a:off x="4847139" y="107594"/>
            <a:ext cx="1726756" cy="923330"/>
          </a:xfrm>
          <a:prstGeom prst="rect">
            <a:avLst/>
          </a:prstGeom>
          <a:noFill/>
        </p:spPr>
        <p:txBody>
          <a:bodyPr wrap="none" lIns="91440" tIns="45720" rIns="91440" bIns="45720">
            <a:spAutoFit/>
          </a:bodyPr>
          <a:lstStyle/>
          <a:p>
            <a:pPr algn="ctr"/>
            <a:r>
              <a:rPr lang="it-IT" sz="5400" b="0" cap="none" spc="0" dirty="0">
                <a:ln w="0"/>
                <a:solidFill>
                  <a:schemeClr val="tx1"/>
                </a:solidFill>
                <a:effectLst>
                  <a:outerShdw blurRad="38100" dist="19050" dir="2700000" algn="tl" rotWithShape="0">
                    <a:schemeClr val="dk1">
                      <a:alpha val="40000"/>
                    </a:schemeClr>
                  </a:outerShdw>
                </a:effectLst>
              </a:rPr>
              <a:t>Read</a:t>
            </a:r>
          </a:p>
        </p:txBody>
      </p:sp>
      <p:sp>
        <p:nvSpPr>
          <p:cNvPr id="3" name="Rettangolo 2">
            <a:extLst>
              <a:ext uri="{FF2B5EF4-FFF2-40B4-BE49-F238E27FC236}">
                <a16:creationId xmlns:a16="http://schemas.microsoft.com/office/drawing/2014/main" id="{5EF25A40-5A48-AB5E-9002-9B3E6FD3A077}"/>
              </a:ext>
            </a:extLst>
          </p:cNvPr>
          <p:cNvSpPr/>
          <p:nvPr/>
        </p:nvSpPr>
        <p:spPr>
          <a:xfrm>
            <a:off x="1812363" y="3752377"/>
            <a:ext cx="5816602" cy="1362635"/>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4148D9DD-9F9A-B2BB-4A4E-5EFC1227E382}"/>
              </a:ext>
            </a:extLst>
          </p:cNvPr>
          <p:cNvSpPr txBox="1"/>
          <p:nvPr/>
        </p:nvSpPr>
        <p:spPr>
          <a:xfrm>
            <a:off x="1174377" y="5486400"/>
            <a:ext cx="9466730" cy="369332"/>
          </a:xfrm>
          <a:prstGeom prst="rect">
            <a:avLst/>
          </a:prstGeom>
          <a:noFill/>
        </p:spPr>
        <p:txBody>
          <a:bodyPr wrap="square" rtlCol="0">
            <a:spAutoFit/>
          </a:bodyPr>
          <a:lstStyle/>
          <a:p>
            <a:r>
              <a:rPr lang="en-US" dirty="0"/>
              <a:t>These are the new 6 words that we are going to fetch from the main memory</a:t>
            </a:r>
            <a:endParaRPr lang="it-IT" dirty="0"/>
          </a:p>
        </p:txBody>
      </p:sp>
    </p:spTree>
    <p:extLst>
      <p:ext uri="{BB962C8B-B14F-4D97-AF65-F5344CB8AC3E}">
        <p14:creationId xmlns:p14="http://schemas.microsoft.com/office/powerpoint/2010/main" val="91812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1C744E-CC18-28C5-2A02-04F547EAE431}"/>
            </a:ext>
          </a:extLst>
        </p:cNvPr>
        <p:cNvGrpSpPr/>
        <p:nvPr/>
      </p:nvGrpSpPr>
      <p:grpSpPr>
        <a:xfrm>
          <a:off x="0" y="0"/>
          <a:ext cx="0" cy="0"/>
          <a:chOff x="0" y="0"/>
          <a:chExt cx="0" cy="0"/>
        </a:xfrm>
      </p:grpSpPr>
      <p:graphicFrame>
        <p:nvGraphicFramePr>
          <p:cNvPr id="4" name="Tabella 3">
            <a:extLst>
              <a:ext uri="{FF2B5EF4-FFF2-40B4-BE49-F238E27FC236}">
                <a16:creationId xmlns:a16="http://schemas.microsoft.com/office/drawing/2014/main" id="{AF10094C-47FD-8354-5EEA-5E1B83DB22E9}"/>
              </a:ext>
            </a:extLst>
          </p:cNvPr>
          <p:cNvGraphicFramePr>
            <a:graphicFrameLocks noGrp="1"/>
          </p:cNvGraphicFramePr>
          <p:nvPr>
            <p:extLst>
              <p:ext uri="{D42A27DB-BD31-4B8C-83A1-F6EECF244321}">
                <p14:modId xmlns:p14="http://schemas.microsoft.com/office/powerpoint/2010/main" val="577339326"/>
              </p:ext>
            </p:extLst>
          </p:nvPr>
        </p:nvGraphicFramePr>
        <p:xfrm>
          <a:off x="2032002" y="1669925"/>
          <a:ext cx="8127996" cy="3337560"/>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18980002"/>
                    </a:ext>
                  </a:extLst>
                </a:gridCol>
                <a:gridCol w="677333">
                  <a:extLst>
                    <a:ext uri="{9D8B030D-6E8A-4147-A177-3AD203B41FA5}">
                      <a16:colId xmlns:a16="http://schemas.microsoft.com/office/drawing/2014/main" val="2781296821"/>
                    </a:ext>
                  </a:extLst>
                </a:gridCol>
                <a:gridCol w="677333">
                  <a:extLst>
                    <a:ext uri="{9D8B030D-6E8A-4147-A177-3AD203B41FA5}">
                      <a16:colId xmlns:a16="http://schemas.microsoft.com/office/drawing/2014/main" val="2213335197"/>
                    </a:ext>
                  </a:extLst>
                </a:gridCol>
                <a:gridCol w="669364">
                  <a:extLst>
                    <a:ext uri="{9D8B030D-6E8A-4147-A177-3AD203B41FA5}">
                      <a16:colId xmlns:a16="http://schemas.microsoft.com/office/drawing/2014/main" val="3270390000"/>
                    </a:ext>
                  </a:extLst>
                </a:gridCol>
                <a:gridCol w="685302">
                  <a:extLst>
                    <a:ext uri="{9D8B030D-6E8A-4147-A177-3AD203B41FA5}">
                      <a16:colId xmlns:a16="http://schemas.microsoft.com/office/drawing/2014/main" val="3756589312"/>
                    </a:ext>
                  </a:extLst>
                </a:gridCol>
                <a:gridCol w="677333">
                  <a:extLst>
                    <a:ext uri="{9D8B030D-6E8A-4147-A177-3AD203B41FA5}">
                      <a16:colId xmlns:a16="http://schemas.microsoft.com/office/drawing/2014/main" val="3073156336"/>
                    </a:ext>
                  </a:extLst>
                </a:gridCol>
                <a:gridCol w="677333">
                  <a:extLst>
                    <a:ext uri="{9D8B030D-6E8A-4147-A177-3AD203B41FA5}">
                      <a16:colId xmlns:a16="http://schemas.microsoft.com/office/drawing/2014/main" val="3732362068"/>
                    </a:ext>
                  </a:extLst>
                </a:gridCol>
                <a:gridCol w="677333">
                  <a:extLst>
                    <a:ext uri="{9D8B030D-6E8A-4147-A177-3AD203B41FA5}">
                      <a16:colId xmlns:a16="http://schemas.microsoft.com/office/drawing/2014/main" val="1544821450"/>
                    </a:ext>
                  </a:extLst>
                </a:gridCol>
                <a:gridCol w="677333">
                  <a:extLst>
                    <a:ext uri="{9D8B030D-6E8A-4147-A177-3AD203B41FA5}">
                      <a16:colId xmlns:a16="http://schemas.microsoft.com/office/drawing/2014/main" val="1790747278"/>
                    </a:ext>
                  </a:extLst>
                </a:gridCol>
                <a:gridCol w="677333">
                  <a:extLst>
                    <a:ext uri="{9D8B030D-6E8A-4147-A177-3AD203B41FA5}">
                      <a16:colId xmlns:a16="http://schemas.microsoft.com/office/drawing/2014/main" val="2700851212"/>
                    </a:ext>
                  </a:extLst>
                </a:gridCol>
                <a:gridCol w="677333">
                  <a:extLst>
                    <a:ext uri="{9D8B030D-6E8A-4147-A177-3AD203B41FA5}">
                      <a16:colId xmlns:a16="http://schemas.microsoft.com/office/drawing/2014/main" val="3122432208"/>
                    </a:ext>
                  </a:extLst>
                </a:gridCol>
                <a:gridCol w="677333">
                  <a:extLst>
                    <a:ext uri="{9D8B030D-6E8A-4147-A177-3AD203B41FA5}">
                      <a16:colId xmlns:a16="http://schemas.microsoft.com/office/drawing/2014/main" val="2800409158"/>
                    </a:ext>
                  </a:extLst>
                </a:gridCol>
              </a:tblGrid>
              <a:tr h="370840">
                <a:tc>
                  <a:txBody>
                    <a:bodyPr/>
                    <a:lstStyle/>
                    <a:p>
                      <a:r>
                        <a:rPr lang="en-US" dirty="0">
                          <a:solidFill>
                            <a:schemeClr val="bg1"/>
                          </a:solidFill>
                        </a:rPr>
                        <a:t>0,1</a:t>
                      </a:r>
                      <a:endParaRPr lang="it-IT" dirty="0">
                        <a:solidFill>
                          <a:schemeClr val="bg1"/>
                        </a:solidFill>
                      </a:endParaRPr>
                    </a:p>
                  </a:txBody>
                  <a:tcPr>
                    <a:solidFill>
                      <a:schemeClr val="accent3">
                        <a:lumMod val="75000"/>
                      </a:schemeClr>
                    </a:solidFill>
                  </a:tcPr>
                </a:tc>
                <a:tc>
                  <a:txBody>
                    <a:bodyPr/>
                    <a:lstStyle/>
                    <a:p>
                      <a:r>
                        <a:rPr lang="en-US" dirty="0"/>
                        <a:t>0,2</a:t>
                      </a:r>
                      <a:endParaRPr lang="it-IT" dirty="0"/>
                    </a:p>
                  </a:txBody>
                  <a:tcPr>
                    <a:solidFill>
                      <a:schemeClr val="accent3">
                        <a:lumMod val="75000"/>
                      </a:schemeClr>
                    </a:solidFill>
                  </a:tcPr>
                </a:tc>
                <a:tc>
                  <a:txBody>
                    <a:bodyPr/>
                    <a:lstStyle/>
                    <a:p>
                      <a:r>
                        <a:rPr lang="en-US" dirty="0"/>
                        <a:t>0,3</a:t>
                      </a:r>
                      <a:endParaRPr lang="it-IT" dirty="0"/>
                    </a:p>
                  </a:txBody>
                  <a:tcPr>
                    <a:solidFill>
                      <a:schemeClr val="accent3">
                        <a:lumMod val="75000"/>
                      </a:schemeClr>
                    </a:solidFill>
                  </a:tcPr>
                </a:tc>
                <a:tc>
                  <a:txBody>
                    <a:bodyPr/>
                    <a:lstStyle/>
                    <a:p>
                      <a:r>
                        <a:rPr lang="en-US" dirty="0"/>
                        <a:t>0,4</a:t>
                      </a:r>
                      <a:endParaRPr lang="it-IT" dirty="0"/>
                    </a:p>
                  </a:txBody>
                  <a:tcPr>
                    <a:solidFill>
                      <a:schemeClr val="accent3">
                        <a:lumMod val="75000"/>
                      </a:schemeClr>
                    </a:solidFill>
                  </a:tcPr>
                </a:tc>
                <a:tc>
                  <a:txBody>
                    <a:bodyPr/>
                    <a:lstStyle/>
                    <a:p>
                      <a:r>
                        <a:rPr lang="en-US" dirty="0"/>
                        <a:t>0,5</a:t>
                      </a:r>
                      <a:endParaRPr lang="it-IT" dirty="0"/>
                    </a:p>
                  </a:txBody>
                  <a:tcPr>
                    <a:solidFill>
                      <a:srgbClr val="002060"/>
                    </a:solidFill>
                  </a:tcPr>
                </a:tc>
                <a:tc>
                  <a:txBody>
                    <a:bodyPr/>
                    <a:lstStyle/>
                    <a:p>
                      <a:r>
                        <a:rPr lang="en-US" dirty="0"/>
                        <a:t>0,6</a:t>
                      </a:r>
                      <a:endParaRPr lang="it-IT" dirty="0"/>
                    </a:p>
                  </a:txBody>
                  <a:tcPr>
                    <a:solidFill>
                      <a:srgbClr val="002060"/>
                    </a:solidFill>
                  </a:tcPr>
                </a:tc>
                <a:tc>
                  <a:txBody>
                    <a:bodyPr/>
                    <a:lstStyle/>
                    <a:p>
                      <a:r>
                        <a:rPr lang="en-US" dirty="0"/>
                        <a:t>0,7</a:t>
                      </a:r>
                      <a:endParaRPr lang="it-IT" dirty="0"/>
                    </a:p>
                  </a:txBody>
                  <a:tcPr>
                    <a:solidFill>
                      <a:srgbClr val="002060"/>
                    </a:solidFill>
                  </a:tcPr>
                </a:tc>
                <a:tc>
                  <a:txBody>
                    <a:bodyPr/>
                    <a:lstStyle/>
                    <a:p>
                      <a:r>
                        <a:rPr lang="en-US" dirty="0"/>
                        <a:t>0,8</a:t>
                      </a:r>
                      <a:endParaRPr lang="it-IT" dirty="0"/>
                    </a:p>
                  </a:txBody>
                  <a:tcPr>
                    <a:solidFill>
                      <a:srgbClr val="002060"/>
                    </a:solidFill>
                  </a:tcPr>
                </a:tc>
                <a:tc>
                  <a:txBody>
                    <a:bodyPr/>
                    <a:lstStyle/>
                    <a:p>
                      <a:r>
                        <a:rPr lang="en-US" dirty="0"/>
                        <a:t>0,9</a:t>
                      </a:r>
                      <a:endParaRPr lang="it-IT" dirty="0"/>
                    </a:p>
                  </a:txBody>
                  <a:tcPr>
                    <a:solidFill>
                      <a:srgbClr val="FFC000"/>
                    </a:solidFill>
                  </a:tcPr>
                </a:tc>
                <a:tc>
                  <a:txBody>
                    <a:bodyPr/>
                    <a:lstStyle/>
                    <a:p>
                      <a:r>
                        <a:rPr lang="en-US" dirty="0"/>
                        <a:t>0,10</a:t>
                      </a:r>
                      <a:endParaRPr lang="it-IT" dirty="0"/>
                    </a:p>
                  </a:txBody>
                  <a:tcPr>
                    <a:solidFill>
                      <a:srgbClr val="FFC000"/>
                    </a:solidFill>
                  </a:tcPr>
                </a:tc>
                <a:tc>
                  <a:txBody>
                    <a:bodyPr/>
                    <a:lstStyle/>
                    <a:p>
                      <a:r>
                        <a:rPr lang="en-US" dirty="0"/>
                        <a:t>0,11</a:t>
                      </a:r>
                      <a:endParaRPr lang="it-IT" dirty="0"/>
                    </a:p>
                  </a:txBody>
                  <a:tcPr>
                    <a:solidFill>
                      <a:srgbClr val="FFC000"/>
                    </a:solidFill>
                  </a:tcPr>
                </a:tc>
                <a:tc>
                  <a:txBody>
                    <a:bodyPr/>
                    <a:lstStyle/>
                    <a:p>
                      <a:r>
                        <a:rPr lang="en-US" dirty="0"/>
                        <a:t>0,12</a:t>
                      </a:r>
                      <a:endParaRPr lang="it-IT" dirty="0"/>
                    </a:p>
                  </a:txBody>
                  <a:tcPr>
                    <a:solidFill>
                      <a:srgbClr val="FFC000"/>
                    </a:solidFill>
                  </a:tcPr>
                </a:tc>
                <a:extLst>
                  <a:ext uri="{0D108BD9-81ED-4DB2-BD59-A6C34878D82A}">
                    <a16:rowId xmlns:a16="http://schemas.microsoft.com/office/drawing/2014/main" val="3425807632"/>
                  </a:ext>
                </a:extLst>
              </a:tr>
              <a:tr h="370840">
                <a:tc>
                  <a:txBody>
                    <a:bodyPr/>
                    <a:lstStyle/>
                    <a:p>
                      <a:r>
                        <a:rPr lang="en-US" dirty="0">
                          <a:solidFill>
                            <a:schemeClr val="bg1"/>
                          </a:solidFill>
                        </a:rPr>
                        <a:t>1,1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1,2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1,3</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1,4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1,5</a:t>
                      </a:r>
                      <a:endParaRPr lang="it-IT" dirty="0">
                        <a:solidFill>
                          <a:schemeClr val="bg1"/>
                        </a:solidFill>
                      </a:endParaRPr>
                    </a:p>
                  </a:txBody>
                  <a:tcPr>
                    <a:solidFill>
                      <a:srgbClr val="002060"/>
                    </a:solidFill>
                  </a:tcPr>
                </a:tc>
                <a:tc>
                  <a:txBody>
                    <a:bodyPr/>
                    <a:lstStyle/>
                    <a:p>
                      <a:r>
                        <a:rPr lang="en-US" dirty="0">
                          <a:solidFill>
                            <a:schemeClr val="bg1"/>
                          </a:solidFill>
                        </a:rPr>
                        <a:t>1,6</a:t>
                      </a:r>
                      <a:endParaRPr lang="it-IT" dirty="0">
                        <a:solidFill>
                          <a:schemeClr val="bg1"/>
                        </a:solidFill>
                      </a:endParaRPr>
                    </a:p>
                  </a:txBody>
                  <a:tcPr>
                    <a:solidFill>
                      <a:srgbClr val="002060"/>
                    </a:solidFill>
                  </a:tcPr>
                </a:tc>
                <a:tc>
                  <a:txBody>
                    <a:bodyPr/>
                    <a:lstStyle/>
                    <a:p>
                      <a:r>
                        <a:rPr lang="en-US" dirty="0">
                          <a:solidFill>
                            <a:schemeClr val="bg1"/>
                          </a:solidFill>
                        </a:rPr>
                        <a:t>1,7</a:t>
                      </a:r>
                      <a:endParaRPr lang="it-IT" dirty="0">
                        <a:solidFill>
                          <a:schemeClr val="bg1"/>
                        </a:solidFill>
                      </a:endParaRPr>
                    </a:p>
                  </a:txBody>
                  <a:tcPr>
                    <a:solidFill>
                      <a:srgbClr val="002060"/>
                    </a:solidFill>
                  </a:tcPr>
                </a:tc>
                <a:tc>
                  <a:txBody>
                    <a:bodyPr/>
                    <a:lstStyle/>
                    <a:p>
                      <a:r>
                        <a:rPr lang="en-US" dirty="0">
                          <a:solidFill>
                            <a:schemeClr val="bg1"/>
                          </a:solidFill>
                        </a:rPr>
                        <a:t>1,8</a:t>
                      </a:r>
                      <a:endParaRPr lang="it-IT" dirty="0">
                        <a:solidFill>
                          <a:schemeClr val="bg1"/>
                        </a:solidFill>
                      </a:endParaRPr>
                    </a:p>
                  </a:txBody>
                  <a:tcPr>
                    <a:solidFill>
                      <a:srgbClr val="002060"/>
                    </a:solidFill>
                  </a:tcPr>
                </a:tc>
                <a:tc>
                  <a:txBody>
                    <a:bodyPr/>
                    <a:lstStyle/>
                    <a:p>
                      <a:r>
                        <a:rPr lang="en-US" dirty="0">
                          <a:solidFill>
                            <a:schemeClr val="bg1"/>
                          </a:solidFill>
                        </a:rPr>
                        <a:t>1,9</a:t>
                      </a:r>
                      <a:endParaRPr lang="it-IT" dirty="0">
                        <a:solidFill>
                          <a:schemeClr val="bg1"/>
                        </a:solidFill>
                      </a:endParaRPr>
                    </a:p>
                  </a:txBody>
                  <a:tcPr>
                    <a:solidFill>
                      <a:schemeClr val="accent2"/>
                    </a:solidFill>
                  </a:tcPr>
                </a:tc>
                <a:tc>
                  <a:txBody>
                    <a:bodyPr/>
                    <a:lstStyle/>
                    <a:p>
                      <a:r>
                        <a:rPr lang="en-US" dirty="0">
                          <a:solidFill>
                            <a:schemeClr val="bg1"/>
                          </a:solidFill>
                        </a:rPr>
                        <a:t>1,10</a:t>
                      </a:r>
                      <a:endParaRPr lang="it-IT" dirty="0">
                        <a:solidFill>
                          <a:schemeClr val="bg1"/>
                        </a:solidFill>
                      </a:endParaRPr>
                    </a:p>
                  </a:txBody>
                  <a:tcPr>
                    <a:solidFill>
                      <a:schemeClr val="accent2"/>
                    </a:solidFill>
                  </a:tcPr>
                </a:tc>
                <a:tc>
                  <a:txBody>
                    <a:bodyPr/>
                    <a:lstStyle/>
                    <a:p>
                      <a:r>
                        <a:rPr lang="en-US" dirty="0">
                          <a:solidFill>
                            <a:schemeClr val="bg1"/>
                          </a:solidFill>
                        </a:rPr>
                        <a:t>1,11</a:t>
                      </a:r>
                      <a:endParaRPr lang="it-IT" dirty="0">
                        <a:solidFill>
                          <a:schemeClr val="bg1"/>
                        </a:solidFill>
                      </a:endParaRPr>
                    </a:p>
                  </a:txBody>
                  <a:tcPr>
                    <a:solidFill>
                      <a:schemeClr val="accent2"/>
                    </a:solidFill>
                  </a:tcPr>
                </a:tc>
                <a:tc>
                  <a:txBody>
                    <a:bodyPr/>
                    <a:lstStyle/>
                    <a:p>
                      <a:r>
                        <a:rPr lang="en-US" dirty="0">
                          <a:solidFill>
                            <a:schemeClr val="bg1"/>
                          </a:solidFill>
                        </a:rPr>
                        <a:t>1,12</a:t>
                      </a:r>
                      <a:endParaRPr lang="it-IT" dirty="0">
                        <a:solidFill>
                          <a:schemeClr val="bg1"/>
                        </a:solidFill>
                      </a:endParaRPr>
                    </a:p>
                  </a:txBody>
                  <a:tcPr>
                    <a:solidFill>
                      <a:schemeClr val="accent2"/>
                    </a:solidFill>
                  </a:tcPr>
                </a:tc>
                <a:extLst>
                  <a:ext uri="{0D108BD9-81ED-4DB2-BD59-A6C34878D82A}">
                    <a16:rowId xmlns:a16="http://schemas.microsoft.com/office/drawing/2014/main" val="2785971939"/>
                  </a:ext>
                </a:extLst>
              </a:tr>
              <a:tr h="370840">
                <a:tc>
                  <a:txBody>
                    <a:bodyPr/>
                    <a:lstStyle/>
                    <a:p>
                      <a:r>
                        <a:rPr lang="en-US" dirty="0">
                          <a:solidFill>
                            <a:schemeClr val="bg1"/>
                          </a:solidFill>
                        </a:rPr>
                        <a:t>2,1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2,2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2,3</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2,4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2,5</a:t>
                      </a:r>
                      <a:endParaRPr lang="it-IT" dirty="0">
                        <a:solidFill>
                          <a:schemeClr val="bg1"/>
                        </a:solidFill>
                      </a:endParaRPr>
                    </a:p>
                  </a:txBody>
                  <a:tcPr>
                    <a:solidFill>
                      <a:srgbClr val="002060"/>
                    </a:solidFill>
                  </a:tcPr>
                </a:tc>
                <a:tc>
                  <a:txBody>
                    <a:bodyPr/>
                    <a:lstStyle/>
                    <a:p>
                      <a:r>
                        <a:rPr lang="en-US" dirty="0">
                          <a:solidFill>
                            <a:schemeClr val="bg1"/>
                          </a:solidFill>
                        </a:rPr>
                        <a:t>2,6</a:t>
                      </a:r>
                      <a:endParaRPr lang="it-IT" dirty="0">
                        <a:solidFill>
                          <a:schemeClr val="bg1"/>
                        </a:solidFill>
                      </a:endParaRPr>
                    </a:p>
                  </a:txBody>
                  <a:tcPr>
                    <a:solidFill>
                      <a:srgbClr val="002060"/>
                    </a:solidFill>
                  </a:tcPr>
                </a:tc>
                <a:tc>
                  <a:txBody>
                    <a:bodyPr/>
                    <a:lstStyle/>
                    <a:p>
                      <a:r>
                        <a:rPr lang="en-US" dirty="0">
                          <a:solidFill>
                            <a:schemeClr val="bg1"/>
                          </a:solidFill>
                        </a:rPr>
                        <a:t>2,7</a:t>
                      </a:r>
                      <a:endParaRPr lang="it-IT" dirty="0">
                        <a:solidFill>
                          <a:schemeClr val="bg1"/>
                        </a:solidFill>
                      </a:endParaRPr>
                    </a:p>
                  </a:txBody>
                  <a:tcPr>
                    <a:solidFill>
                      <a:srgbClr val="002060"/>
                    </a:solidFill>
                  </a:tcPr>
                </a:tc>
                <a:tc>
                  <a:txBody>
                    <a:bodyPr/>
                    <a:lstStyle/>
                    <a:p>
                      <a:r>
                        <a:rPr lang="en-US" dirty="0">
                          <a:solidFill>
                            <a:schemeClr val="bg1"/>
                          </a:solidFill>
                        </a:rPr>
                        <a:t>2,8</a:t>
                      </a:r>
                      <a:endParaRPr lang="it-IT" dirty="0">
                        <a:solidFill>
                          <a:schemeClr val="bg1"/>
                        </a:solidFill>
                      </a:endParaRPr>
                    </a:p>
                  </a:txBody>
                  <a:tcPr>
                    <a:solidFill>
                      <a:srgbClr val="002060"/>
                    </a:solidFill>
                  </a:tcPr>
                </a:tc>
                <a:tc>
                  <a:txBody>
                    <a:bodyPr/>
                    <a:lstStyle/>
                    <a:p>
                      <a:r>
                        <a:rPr lang="en-US" dirty="0">
                          <a:solidFill>
                            <a:schemeClr val="bg1"/>
                          </a:solidFill>
                        </a:rPr>
                        <a:t>2,9</a:t>
                      </a:r>
                      <a:endParaRPr lang="it-IT" dirty="0">
                        <a:solidFill>
                          <a:schemeClr val="bg1"/>
                        </a:solidFill>
                      </a:endParaRPr>
                    </a:p>
                  </a:txBody>
                  <a:tcPr>
                    <a:solidFill>
                      <a:srgbClr val="FFC000"/>
                    </a:solidFill>
                  </a:tcPr>
                </a:tc>
                <a:tc>
                  <a:txBody>
                    <a:bodyPr/>
                    <a:lstStyle/>
                    <a:p>
                      <a:r>
                        <a:rPr lang="en-US" dirty="0">
                          <a:solidFill>
                            <a:schemeClr val="bg1"/>
                          </a:solidFill>
                        </a:rPr>
                        <a:t>2,10</a:t>
                      </a:r>
                      <a:endParaRPr lang="it-IT" dirty="0">
                        <a:solidFill>
                          <a:schemeClr val="bg1"/>
                        </a:solidFill>
                      </a:endParaRPr>
                    </a:p>
                  </a:txBody>
                  <a:tcPr>
                    <a:solidFill>
                      <a:srgbClr val="FFC000"/>
                    </a:solidFill>
                  </a:tcPr>
                </a:tc>
                <a:tc>
                  <a:txBody>
                    <a:bodyPr/>
                    <a:lstStyle/>
                    <a:p>
                      <a:r>
                        <a:rPr lang="en-US" dirty="0">
                          <a:solidFill>
                            <a:schemeClr val="bg1"/>
                          </a:solidFill>
                        </a:rPr>
                        <a:t>2,11</a:t>
                      </a:r>
                      <a:endParaRPr lang="it-IT" dirty="0">
                        <a:solidFill>
                          <a:schemeClr val="bg1"/>
                        </a:solidFill>
                      </a:endParaRPr>
                    </a:p>
                  </a:txBody>
                  <a:tcPr>
                    <a:solidFill>
                      <a:srgbClr val="FFC000"/>
                    </a:solidFill>
                  </a:tcPr>
                </a:tc>
                <a:tc>
                  <a:txBody>
                    <a:bodyPr/>
                    <a:lstStyle/>
                    <a:p>
                      <a:r>
                        <a:rPr lang="en-US" dirty="0">
                          <a:solidFill>
                            <a:schemeClr val="bg1"/>
                          </a:solidFill>
                        </a:rPr>
                        <a:t>2,12</a:t>
                      </a:r>
                      <a:endParaRPr lang="it-IT" dirty="0">
                        <a:solidFill>
                          <a:schemeClr val="bg1"/>
                        </a:solidFill>
                      </a:endParaRPr>
                    </a:p>
                  </a:txBody>
                  <a:tcPr>
                    <a:solidFill>
                      <a:srgbClr val="FFC000"/>
                    </a:solidFill>
                  </a:tcPr>
                </a:tc>
                <a:extLst>
                  <a:ext uri="{0D108BD9-81ED-4DB2-BD59-A6C34878D82A}">
                    <a16:rowId xmlns:a16="http://schemas.microsoft.com/office/drawing/2014/main" val="664705171"/>
                  </a:ext>
                </a:extLst>
              </a:tr>
              <a:tr h="370840">
                <a:tc>
                  <a:txBody>
                    <a:bodyPr/>
                    <a:lstStyle/>
                    <a:p>
                      <a:r>
                        <a:rPr lang="en-US" dirty="0">
                          <a:solidFill>
                            <a:schemeClr val="bg1"/>
                          </a:solidFill>
                        </a:rPr>
                        <a:t>3,1</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3,2</a:t>
                      </a:r>
                      <a:endParaRPr lang="it-IT" dirty="0">
                        <a:solidFill>
                          <a:schemeClr val="bg1"/>
                        </a:solidFill>
                      </a:endParaRPr>
                    </a:p>
                  </a:txBody>
                  <a:tcPr>
                    <a:solidFill>
                      <a:schemeClr val="accent3">
                        <a:lumMod val="60000"/>
                        <a:lumOff val="40000"/>
                      </a:schemeClr>
                    </a:solidFill>
                  </a:tcPr>
                </a:tc>
                <a:tc>
                  <a:txBody>
                    <a:bodyPr/>
                    <a:lstStyle/>
                    <a:p>
                      <a:r>
                        <a:rPr lang="en-US" dirty="0">
                          <a:solidFill>
                            <a:schemeClr val="bg1"/>
                          </a:solidFill>
                        </a:rPr>
                        <a:t>3,3</a:t>
                      </a:r>
                      <a:endParaRPr lang="it-IT" dirty="0">
                        <a:solidFill>
                          <a:schemeClr val="bg1"/>
                        </a:solidFill>
                      </a:endParaRPr>
                    </a:p>
                  </a:txBody>
                  <a:tcPr>
                    <a:solidFill>
                      <a:schemeClr val="accent3">
                        <a:lumMod val="60000"/>
                        <a:lumOff val="40000"/>
                      </a:schemeClr>
                    </a:solidFill>
                  </a:tcPr>
                </a:tc>
                <a:tc>
                  <a:txBody>
                    <a:bodyPr/>
                    <a:lstStyle/>
                    <a:p>
                      <a:r>
                        <a:rPr lang="en-US" dirty="0">
                          <a:solidFill>
                            <a:schemeClr val="bg1"/>
                          </a:solidFill>
                        </a:rPr>
                        <a:t>3,4</a:t>
                      </a:r>
                      <a:endParaRPr lang="it-IT" dirty="0">
                        <a:solidFill>
                          <a:schemeClr val="bg1"/>
                        </a:solidFill>
                      </a:endParaRPr>
                    </a:p>
                  </a:txBody>
                  <a:tcPr>
                    <a:solidFill>
                      <a:schemeClr val="accent3">
                        <a:lumMod val="60000"/>
                        <a:lumOff val="40000"/>
                      </a:schemeClr>
                    </a:solidFill>
                  </a:tcPr>
                </a:tc>
                <a:tc>
                  <a:txBody>
                    <a:bodyPr/>
                    <a:lstStyle/>
                    <a:p>
                      <a:r>
                        <a:rPr lang="en-US" dirty="0">
                          <a:solidFill>
                            <a:schemeClr val="bg1"/>
                          </a:solidFill>
                        </a:rPr>
                        <a:t>3,5</a:t>
                      </a:r>
                      <a:endParaRPr lang="it-IT" dirty="0">
                        <a:solidFill>
                          <a:schemeClr val="bg1"/>
                        </a:solidFill>
                      </a:endParaRPr>
                    </a:p>
                  </a:txBody>
                  <a:tcPr>
                    <a:solidFill>
                      <a:srgbClr val="00B050"/>
                    </a:solidFill>
                  </a:tcPr>
                </a:tc>
                <a:tc>
                  <a:txBody>
                    <a:bodyPr/>
                    <a:lstStyle/>
                    <a:p>
                      <a:r>
                        <a:rPr lang="en-US" dirty="0">
                          <a:solidFill>
                            <a:schemeClr val="bg1"/>
                          </a:solidFill>
                        </a:rPr>
                        <a:t>3,6</a:t>
                      </a:r>
                      <a:endParaRPr lang="it-IT" dirty="0">
                        <a:solidFill>
                          <a:schemeClr val="bg1"/>
                        </a:solidFill>
                      </a:endParaRPr>
                    </a:p>
                  </a:txBody>
                  <a:tcPr>
                    <a:solidFill>
                      <a:srgbClr val="00B0F0"/>
                    </a:solidFill>
                  </a:tcPr>
                </a:tc>
                <a:tc>
                  <a:txBody>
                    <a:bodyPr/>
                    <a:lstStyle/>
                    <a:p>
                      <a:r>
                        <a:rPr lang="en-US" dirty="0">
                          <a:solidFill>
                            <a:schemeClr val="bg1"/>
                          </a:solidFill>
                        </a:rPr>
                        <a:t>3,7</a:t>
                      </a:r>
                      <a:endParaRPr lang="it-IT" dirty="0">
                        <a:solidFill>
                          <a:schemeClr val="bg1"/>
                        </a:solidFill>
                      </a:endParaRPr>
                    </a:p>
                  </a:txBody>
                  <a:tcPr>
                    <a:solidFill>
                      <a:srgbClr val="00B0F0"/>
                    </a:solidFill>
                  </a:tcPr>
                </a:tc>
                <a:tc>
                  <a:txBody>
                    <a:bodyPr/>
                    <a:lstStyle/>
                    <a:p>
                      <a:r>
                        <a:rPr lang="en-US" dirty="0">
                          <a:solidFill>
                            <a:schemeClr val="bg1"/>
                          </a:solidFill>
                        </a:rPr>
                        <a:t>3,8</a:t>
                      </a:r>
                      <a:endParaRPr lang="it-IT" dirty="0">
                        <a:solidFill>
                          <a:schemeClr val="bg1"/>
                        </a:solidFill>
                      </a:endParaRPr>
                    </a:p>
                  </a:txBody>
                  <a:tcPr>
                    <a:solidFill>
                      <a:srgbClr val="00B0F0"/>
                    </a:solidFill>
                  </a:tcPr>
                </a:tc>
                <a:tc>
                  <a:txBody>
                    <a:bodyPr/>
                    <a:lstStyle/>
                    <a:p>
                      <a:r>
                        <a:rPr lang="en-US" dirty="0">
                          <a:solidFill>
                            <a:schemeClr val="bg1"/>
                          </a:solidFill>
                        </a:rPr>
                        <a:t>3,9</a:t>
                      </a:r>
                      <a:endParaRPr lang="it-IT" dirty="0">
                        <a:solidFill>
                          <a:schemeClr val="bg1"/>
                        </a:solidFill>
                      </a:endParaRPr>
                    </a:p>
                  </a:txBody>
                  <a:tcPr>
                    <a:solidFill>
                      <a:srgbClr val="FFC000"/>
                    </a:solidFill>
                  </a:tcPr>
                </a:tc>
                <a:tc>
                  <a:txBody>
                    <a:bodyPr/>
                    <a:lstStyle/>
                    <a:p>
                      <a:r>
                        <a:rPr lang="en-US" dirty="0">
                          <a:solidFill>
                            <a:schemeClr val="bg1"/>
                          </a:solidFill>
                        </a:rPr>
                        <a:t>3,10</a:t>
                      </a:r>
                      <a:endParaRPr lang="it-IT" dirty="0">
                        <a:solidFill>
                          <a:schemeClr val="bg1"/>
                        </a:solidFill>
                      </a:endParaRPr>
                    </a:p>
                  </a:txBody>
                  <a:tcPr>
                    <a:solidFill>
                      <a:srgbClr val="FFC000"/>
                    </a:solidFill>
                  </a:tcPr>
                </a:tc>
                <a:tc>
                  <a:txBody>
                    <a:bodyPr/>
                    <a:lstStyle/>
                    <a:p>
                      <a:r>
                        <a:rPr lang="en-US" dirty="0">
                          <a:solidFill>
                            <a:schemeClr val="bg1"/>
                          </a:solidFill>
                        </a:rPr>
                        <a:t>3,11</a:t>
                      </a:r>
                      <a:endParaRPr lang="it-IT" dirty="0">
                        <a:solidFill>
                          <a:schemeClr val="bg1"/>
                        </a:solidFill>
                      </a:endParaRPr>
                    </a:p>
                  </a:txBody>
                  <a:tcPr>
                    <a:solidFill>
                      <a:srgbClr val="FFC000"/>
                    </a:solidFill>
                  </a:tcPr>
                </a:tc>
                <a:tc>
                  <a:txBody>
                    <a:bodyPr/>
                    <a:lstStyle/>
                    <a:p>
                      <a:r>
                        <a:rPr lang="en-US" dirty="0">
                          <a:solidFill>
                            <a:schemeClr val="bg1"/>
                          </a:solidFill>
                        </a:rPr>
                        <a:t>3,12</a:t>
                      </a:r>
                      <a:endParaRPr lang="it-IT" dirty="0">
                        <a:solidFill>
                          <a:schemeClr val="bg1"/>
                        </a:solidFill>
                      </a:endParaRPr>
                    </a:p>
                  </a:txBody>
                  <a:tcPr>
                    <a:solidFill>
                      <a:srgbClr val="FFC000"/>
                    </a:solidFill>
                  </a:tcPr>
                </a:tc>
                <a:extLst>
                  <a:ext uri="{0D108BD9-81ED-4DB2-BD59-A6C34878D82A}">
                    <a16:rowId xmlns:a16="http://schemas.microsoft.com/office/drawing/2014/main" val="2529641571"/>
                  </a:ext>
                </a:extLst>
              </a:tr>
              <a:tr h="370840">
                <a:tc>
                  <a:txBody>
                    <a:bodyPr/>
                    <a:lstStyle/>
                    <a:p>
                      <a:r>
                        <a:rPr lang="en-US" dirty="0">
                          <a:solidFill>
                            <a:schemeClr val="bg1"/>
                          </a:solidFill>
                        </a:rPr>
                        <a:t>4,1</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4,2</a:t>
                      </a:r>
                      <a:endParaRPr lang="it-IT" dirty="0">
                        <a:solidFill>
                          <a:schemeClr val="bg1"/>
                        </a:solidFill>
                      </a:endParaRPr>
                    </a:p>
                  </a:txBody>
                  <a:tcPr>
                    <a:solidFill>
                      <a:schemeClr val="accent3">
                        <a:lumMod val="60000"/>
                        <a:lumOff val="40000"/>
                      </a:schemeClr>
                    </a:solidFill>
                  </a:tcPr>
                </a:tc>
                <a:tc>
                  <a:txBody>
                    <a:bodyPr/>
                    <a:lstStyle/>
                    <a:p>
                      <a:r>
                        <a:rPr lang="en-US" dirty="0">
                          <a:solidFill>
                            <a:schemeClr val="bg1"/>
                          </a:solidFill>
                        </a:rPr>
                        <a:t>4,3</a:t>
                      </a:r>
                      <a:endParaRPr lang="it-IT" dirty="0">
                        <a:solidFill>
                          <a:schemeClr val="bg1"/>
                        </a:solidFill>
                      </a:endParaRPr>
                    </a:p>
                  </a:txBody>
                  <a:tcPr>
                    <a:solidFill>
                      <a:schemeClr val="accent3">
                        <a:lumMod val="60000"/>
                        <a:lumOff val="40000"/>
                      </a:schemeClr>
                    </a:solidFill>
                  </a:tcPr>
                </a:tc>
                <a:tc>
                  <a:txBody>
                    <a:bodyPr/>
                    <a:lstStyle/>
                    <a:p>
                      <a:r>
                        <a:rPr lang="en-US" dirty="0">
                          <a:solidFill>
                            <a:schemeClr val="bg1"/>
                          </a:solidFill>
                        </a:rPr>
                        <a:t>4,4</a:t>
                      </a:r>
                      <a:endParaRPr lang="it-IT" dirty="0">
                        <a:solidFill>
                          <a:schemeClr val="bg1"/>
                        </a:solidFill>
                      </a:endParaRPr>
                    </a:p>
                  </a:txBody>
                  <a:tcPr>
                    <a:solidFill>
                      <a:schemeClr val="accent3">
                        <a:lumMod val="60000"/>
                        <a:lumOff val="40000"/>
                      </a:schemeClr>
                    </a:solidFill>
                  </a:tcPr>
                </a:tc>
                <a:tc>
                  <a:txBody>
                    <a:bodyPr/>
                    <a:lstStyle/>
                    <a:p>
                      <a:r>
                        <a:rPr lang="en-US" dirty="0">
                          <a:solidFill>
                            <a:schemeClr val="bg1"/>
                          </a:solidFill>
                        </a:rPr>
                        <a:t>4,5</a:t>
                      </a:r>
                      <a:endParaRPr lang="it-IT" dirty="0">
                        <a:solidFill>
                          <a:schemeClr val="bg1"/>
                        </a:solidFill>
                      </a:endParaRPr>
                    </a:p>
                  </a:txBody>
                  <a:tcPr>
                    <a:solidFill>
                      <a:srgbClr val="00B050"/>
                    </a:solidFill>
                  </a:tcPr>
                </a:tc>
                <a:tc>
                  <a:txBody>
                    <a:bodyPr/>
                    <a:lstStyle/>
                    <a:p>
                      <a:r>
                        <a:rPr lang="en-US" dirty="0">
                          <a:solidFill>
                            <a:schemeClr val="bg1"/>
                          </a:solidFill>
                        </a:rPr>
                        <a:t>4,6</a:t>
                      </a:r>
                      <a:endParaRPr lang="it-IT" dirty="0">
                        <a:solidFill>
                          <a:schemeClr val="bg1"/>
                        </a:solidFill>
                      </a:endParaRPr>
                    </a:p>
                  </a:txBody>
                  <a:tcPr>
                    <a:solidFill>
                      <a:srgbClr val="00B0F0"/>
                    </a:solidFill>
                  </a:tcPr>
                </a:tc>
                <a:tc>
                  <a:txBody>
                    <a:bodyPr/>
                    <a:lstStyle/>
                    <a:p>
                      <a:r>
                        <a:rPr lang="en-US" dirty="0">
                          <a:solidFill>
                            <a:schemeClr val="bg1"/>
                          </a:solidFill>
                        </a:rPr>
                        <a:t>4,7</a:t>
                      </a:r>
                      <a:endParaRPr lang="it-IT" dirty="0">
                        <a:solidFill>
                          <a:schemeClr val="bg1"/>
                        </a:solidFill>
                      </a:endParaRPr>
                    </a:p>
                  </a:txBody>
                  <a:tcPr>
                    <a:solidFill>
                      <a:srgbClr val="00B0F0"/>
                    </a:solidFill>
                  </a:tcPr>
                </a:tc>
                <a:tc>
                  <a:txBody>
                    <a:bodyPr/>
                    <a:lstStyle/>
                    <a:p>
                      <a:r>
                        <a:rPr lang="en-US" dirty="0">
                          <a:solidFill>
                            <a:schemeClr val="bg1"/>
                          </a:solidFill>
                        </a:rPr>
                        <a:t>4,8</a:t>
                      </a:r>
                      <a:endParaRPr lang="it-IT" dirty="0">
                        <a:solidFill>
                          <a:schemeClr val="bg1"/>
                        </a:solidFill>
                      </a:endParaRPr>
                    </a:p>
                  </a:txBody>
                  <a:tcPr>
                    <a:solidFill>
                      <a:srgbClr val="00B0F0"/>
                    </a:solidFill>
                  </a:tcPr>
                </a:tc>
                <a:tc>
                  <a:txBody>
                    <a:bodyPr/>
                    <a:lstStyle/>
                    <a:p>
                      <a:r>
                        <a:rPr lang="en-US" dirty="0">
                          <a:solidFill>
                            <a:schemeClr val="bg1"/>
                          </a:solidFill>
                        </a:rPr>
                        <a:t>4,9</a:t>
                      </a:r>
                      <a:endParaRPr lang="it-IT" dirty="0">
                        <a:solidFill>
                          <a:schemeClr val="bg1"/>
                        </a:solidFill>
                      </a:endParaRPr>
                    </a:p>
                  </a:txBody>
                  <a:tcPr>
                    <a:solidFill>
                      <a:srgbClr val="FFC000"/>
                    </a:solidFill>
                  </a:tcPr>
                </a:tc>
                <a:tc>
                  <a:txBody>
                    <a:bodyPr/>
                    <a:lstStyle/>
                    <a:p>
                      <a:r>
                        <a:rPr lang="en-US" dirty="0">
                          <a:solidFill>
                            <a:schemeClr val="bg1"/>
                          </a:solidFill>
                        </a:rPr>
                        <a:t>4,10</a:t>
                      </a:r>
                      <a:endParaRPr lang="it-IT" dirty="0">
                        <a:solidFill>
                          <a:schemeClr val="bg1"/>
                        </a:solidFill>
                      </a:endParaRPr>
                    </a:p>
                  </a:txBody>
                  <a:tcPr>
                    <a:solidFill>
                      <a:srgbClr val="FFC000"/>
                    </a:solidFill>
                  </a:tcPr>
                </a:tc>
                <a:tc>
                  <a:txBody>
                    <a:bodyPr/>
                    <a:lstStyle/>
                    <a:p>
                      <a:r>
                        <a:rPr lang="en-US" dirty="0">
                          <a:solidFill>
                            <a:schemeClr val="bg1"/>
                          </a:solidFill>
                        </a:rPr>
                        <a:t>4,11</a:t>
                      </a:r>
                      <a:endParaRPr lang="it-IT" dirty="0">
                        <a:solidFill>
                          <a:schemeClr val="bg1"/>
                        </a:solidFill>
                      </a:endParaRPr>
                    </a:p>
                  </a:txBody>
                  <a:tcPr>
                    <a:solidFill>
                      <a:srgbClr val="FFC000"/>
                    </a:solidFill>
                  </a:tcPr>
                </a:tc>
                <a:tc>
                  <a:txBody>
                    <a:bodyPr/>
                    <a:lstStyle/>
                    <a:p>
                      <a:r>
                        <a:rPr lang="en-US" dirty="0">
                          <a:solidFill>
                            <a:schemeClr val="bg1"/>
                          </a:solidFill>
                        </a:rPr>
                        <a:t>4,12</a:t>
                      </a:r>
                      <a:endParaRPr lang="it-IT" dirty="0">
                        <a:solidFill>
                          <a:schemeClr val="bg1"/>
                        </a:solidFill>
                      </a:endParaRPr>
                    </a:p>
                  </a:txBody>
                  <a:tcPr>
                    <a:solidFill>
                      <a:srgbClr val="FFC000"/>
                    </a:solidFill>
                  </a:tcPr>
                </a:tc>
                <a:extLst>
                  <a:ext uri="{0D108BD9-81ED-4DB2-BD59-A6C34878D82A}">
                    <a16:rowId xmlns:a16="http://schemas.microsoft.com/office/drawing/2014/main" val="1549049798"/>
                  </a:ext>
                </a:extLst>
              </a:tr>
              <a:tr h="370840">
                <a:tc>
                  <a:txBody>
                    <a:bodyPr/>
                    <a:lstStyle/>
                    <a:p>
                      <a:r>
                        <a:rPr lang="en-US" dirty="0">
                          <a:solidFill>
                            <a:schemeClr val="bg1"/>
                          </a:solidFill>
                        </a:rPr>
                        <a:t>5,1</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5,2</a:t>
                      </a:r>
                      <a:endParaRPr lang="it-IT" dirty="0">
                        <a:solidFill>
                          <a:schemeClr val="bg1"/>
                        </a:solidFill>
                      </a:endParaRPr>
                    </a:p>
                  </a:txBody>
                  <a:tcPr>
                    <a:solidFill>
                      <a:schemeClr val="accent3">
                        <a:lumMod val="60000"/>
                        <a:lumOff val="40000"/>
                      </a:schemeClr>
                    </a:solidFill>
                  </a:tcPr>
                </a:tc>
                <a:tc>
                  <a:txBody>
                    <a:bodyPr/>
                    <a:lstStyle/>
                    <a:p>
                      <a:r>
                        <a:rPr lang="en-US" dirty="0">
                          <a:solidFill>
                            <a:schemeClr val="bg1"/>
                          </a:solidFill>
                        </a:rPr>
                        <a:t>5,3 </a:t>
                      </a:r>
                      <a:endParaRPr lang="it-IT" dirty="0">
                        <a:solidFill>
                          <a:schemeClr val="bg1"/>
                        </a:solidFill>
                      </a:endParaRPr>
                    </a:p>
                  </a:txBody>
                  <a:tcPr>
                    <a:solidFill>
                      <a:schemeClr val="accent3">
                        <a:lumMod val="60000"/>
                        <a:lumOff val="40000"/>
                      </a:schemeClr>
                    </a:solidFill>
                  </a:tcPr>
                </a:tc>
                <a:tc>
                  <a:txBody>
                    <a:bodyPr/>
                    <a:lstStyle/>
                    <a:p>
                      <a:r>
                        <a:rPr lang="en-US" dirty="0">
                          <a:solidFill>
                            <a:schemeClr val="bg1"/>
                          </a:solidFill>
                        </a:rPr>
                        <a:t>5,4</a:t>
                      </a:r>
                      <a:endParaRPr lang="it-IT" dirty="0">
                        <a:solidFill>
                          <a:schemeClr val="bg1"/>
                        </a:solidFill>
                      </a:endParaRPr>
                    </a:p>
                  </a:txBody>
                  <a:tcPr>
                    <a:solidFill>
                      <a:schemeClr val="accent3">
                        <a:lumMod val="60000"/>
                        <a:lumOff val="40000"/>
                      </a:schemeClr>
                    </a:solidFill>
                  </a:tcPr>
                </a:tc>
                <a:tc>
                  <a:txBody>
                    <a:bodyPr/>
                    <a:lstStyle/>
                    <a:p>
                      <a:r>
                        <a:rPr lang="en-US" dirty="0">
                          <a:solidFill>
                            <a:schemeClr val="bg1"/>
                          </a:solidFill>
                        </a:rPr>
                        <a:t>5,5</a:t>
                      </a:r>
                      <a:endParaRPr lang="it-IT" dirty="0">
                        <a:solidFill>
                          <a:schemeClr val="bg1"/>
                        </a:solidFill>
                      </a:endParaRPr>
                    </a:p>
                  </a:txBody>
                  <a:tcPr>
                    <a:solidFill>
                      <a:srgbClr val="00B050"/>
                    </a:solidFill>
                  </a:tcPr>
                </a:tc>
                <a:tc>
                  <a:txBody>
                    <a:bodyPr/>
                    <a:lstStyle/>
                    <a:p>
                      <a:r>
                        <a:rPr lang="en-US" dirty="0">
                          <a:solidFill>
                            <a:schemeClr val="bg1"/>
                          </a:solidFill>
                        </a:rPr>
                        <a:t>5,6</a:t>
                      </a:r>
                      <a:endParaRPr lang="it-IT" dirty="0">
                        <a:solidFill>
                          <a:schemeClr val="bg1"/>
                        </a:solidFill>
                      </a:endParaRPr>
                    </a:p>
                  </a:txBody>
                  <a:tcPr>
                    <a:solidFill>
                      <a:srgbClr val="00B0F0"/>
                    </a:solidFill>
                  </a:tcPr>
                </a:tc>
                <a:tc>
                  <a:txBody>
                    <a:bodyPr/>
                    <a:lstStyle/>
                    <a:p>
                      <a:r>
                        <a:rPr lang="en-US" dirty="0">
                          <a:solidFill>
                            <a:schemeClr val="bg1"/>
                          </a:solidFill>
                        </a:rPr>
                        <a:t>5,7</a:t>
                      </a:r>
                      <a:endParaRPr lang="it-IT" dirty="0">
                        <a:solidFill>
                          <a:schemeClr val="bg1"/>
                        </a:solidFill>
                      </a:endParaRPr>
                    </a:p>
                  </a:txBody>
                  <a:tcPr>
                    <a:solidFill>
                      <a:srgbClr val="00B0F0"/>
                    </a:solidFill>
                  </a:tcPr>
                </a:tc>
                <a:tc>
                  <a:txBody>
                    <a:bodyPr/>
                    <a:lstStyle/>
                    <a:p>
                      <a:r>
                        <a:rPr lang="en-US" dirty="0">
                          <a:solidFill>
                            <a:schemeClr val="bg1"/>
                          </a:solidFill>
                        </a:rPr>
                        <a:t>5,8</a:t>
                      </a:r>
                      <a:endParaRPr lang="it-IT" dirty="0">
                        <a:solidFill>
                          <a:schemeClr val="bg1"/>
                        </a:solidFill>
                      </a:endParaRPr>
                    </a:p>
                  </a:txBody>
                  <a:tcPr>
                    <a:solidFill>
                      <a:srgbClr val="00B0F0"/>
                    </a:solidFill>
                  </a:tcPr>
                </a:tc>
                <a:tc>
                  <a:txBody>
                    <a:bodyPr/>
                    <a:lstStyle/>
                    <a:p>
                      <a:r>
                        <a:rPr lang="en-US" dirty="0">
                          <a:solidFill>
                            <a:schemeClr val="bg1"/>
                          </a:solidFill>
                        </a:rPr>
                        <a:t>5,9</a:t>
                      </a:r>
                      <a:endParaRPr lang="it-IT" dirty="0">
                        <a:solidFill>
                          <a:schemeClr val="bg1"/>
                        </a:solidFill>
                      </a:endParaRPr>
                    </a:p>
                  </a:txBody>
                  <a:tcPr>
                    <a:solidFill>
                      <a:schemeClr val="accent2"/>
                    </a:solidFill>
                  </a:tcPr>
                </a:tc>
                <a:tc>
                  <a:txBody>
                    <a:bodyPr/>
                    <a:lstStyle/>
                    <a:p>
                      <a:r>
                        <a:rPr lang="en-US" dirty="0">
                          <a:solidFill>
                            <a:schemeClr val="bg1"/>
                          </a:solidFill>
                        </a:rPr>
                        <a:t>5,10</a:t>
                      </a:r>
                      <a:endParaRPr lang="it-IT" dirty="0">
                        <a:solidFill>
                          <a:schemeClr val="bg1"/>
                        </a:solidFill>
                      </a:endParaRPr>
                    </a:p>
                  </a:txBody>
                  <a:tcPr>
                    <a:solidFill>
                      <a:schemeClr val="accent2"/>
                    </a:solidFill>
                  </a:tcPr>
                </a:tc>
                <a:tc>
                  <a:txBody>
                    <a:bodyPr/>
                    <a:lstStyle/>
                    <a:p>
                      <a:r>
                        <a:rPr lang="en-US" dirty="0">
                          <a:solidFill>
                            <a:schemeClr val="bg1"/>
                          </a:solidFill>
                        </a:rPr>
                        <a:t>5,11</a:t>
                      </a:r>
                      <a:endParaRPr lang="it-IT" dirty="0">
                        <a:solidFill>
                          <a:schemeClr val="bg1"/>
                        </a:solidFill>
                      </a:endParaRPr>
                    </a:p>
                  </a:txBody>
                  <a:tcPr>
                    <a:solidFill>
                      <a:schemeClr val="accent2"/>
                    </a:solidFill>
                  </a:tcPr>
                </a:tc>
                <a:tc>
                  <a:txBody>
                    <a:bodyPr/>
                    <a:lstStyle/>
                    <a:p>
                      <a:r>
                        <a:rPr lang="en-US" dirty="0">
                          <a:solidFill>
                            <a:schemeClr val="bg1"/>
                          </a:solidFill>
                        </a:rPr>
                        <a:t>5,12</a:t>
                      </a:r>
                      <a:endParaRPr lang="it-IT" dirty="0">
                        <a:solidFill>
                          <a:schemeClr val="bg1"/>
                        </a:solidFill>
                      </a:endParaRPr>
                    </a:p>
                  </a:txBody>
                  <a:tcPr>
                    <a:solidFill>
                      <a:schemeClr val="accent2"/>
                    </a:solidFill>
                  </a:tcPr>
                </a:tc>
                <a:extLst>
                  <a:ext uri="{0D108BD9-81ED-4DB2-BD59-A6C34878D82A}">
                    <a16:rowId xmlns:a16="http://schemas.microsoft.com/office/drawing/2014/main" val="2514782385"/>
                  </a:ext>
                </a:extLst>
              </a:tr>
              <a:tr h="370840">
                <a:tc>
                  <a:txBody>
                    <a:bodyPr/>
                    <a:lstStyle/>
                    <a:p>
                      <a:r>
                        <a:rPr lang="en-US" dirty="0">
                          <a:solidFill>
                            <a:schemeClr val="bg1"/>
                          </a:solidFill>
                        </a:rPr>
                        <a:t>6,1</a:t>
                      </a:r>
                      <a:endParaRPr lang="it-IT" dirty="0">
                        <a:solidFill>
                          <a:schemeClr val="bg1"/>
                        </a:solidFill>
                      </a:endParaRPr>
                    </a:p>
                  </a:txBody>
                  <a:tcPr>
                    <a:solidFill>
                      <a:srgbClr val="00B0F0"/>
                    </a:solidFill>
                  </a:tcPr>
                </a:tc>
                <a:tc>
                  <a:txBody>
                    <a:bodyPr/>
                    <a:lstStyle/>
                    <a:p>
                      <a:r>
                        <a:rPr lang="en-US" dirty="0">
                          <a:solidFill>
                            <a:schemeClr val="bg1"/>
                          </a:solidFill>
                        </a:rPr>
                        <a:t>6,2</a:t>
                      </a:r>
                      <a:endParaRPr lang="it-IT" dirty="0">
                        <a:solidFill>
                          <a:schemeClr val="bg1"/>
                        </a:solidFill>
                      </a:endParaRPr>
                    </a:p>
                  </a:txBody>
                  <a:tcPr>
                    <a:solidFill>
                      <a:srgbClr val="00B050"/>
                    </a:solidFill>
                  </a:tcPr>
                </a:tc>
                <a:tc>
                  <a:txBody>
                    <a:bodyPr/>
                    <a:lstStyle/>
                    <a:p>
                      <a:r>
                        <a:rPr lang="en-US" dirty="0">
                          <a:solidFill>
                            <a:schemeClr val="bg1"/>
                          </a:solidFill>
                        </a:rPr>
                        <a:t>6,3</a:t>
                      </a:r>
                      <a:endParaRPr lang="it-IT" dirty="0">
                        <a:solidFill>
                          <a:schemeClr val="bg1"/>
                        </a:solidFill>
                      </a:endParaRPr>
                    </a:p>
                  </a:txBody>
                  <a:tcPr>
                    <a:solidFill>
                      <a:srgbClr val="00B050"/>
                    </a:solidFill>
                  </a:tcPr>
                </a:tc>
                <a:tc>
                  <a:txBody>
                    <a:bodyPr/>
                    <a:lstStyle/>
                    <a:p>
                      <a:r>
                        <a:rPr lang="en-US" dirty="0">
                          <a:solidFill>
                            <a:schemeClr val="bg1"/>
                          </a:solidFill>
                        </a:rPr>
                        <a:t>6,4</a:t>
                      </a:r>
                      <a:endParaRPr lang="it-IT" dirty="0">
                        <a:solidFill>
                          <a:schemeClr val="bg1"/>
                        </a:solidFill>
                      </a:endParaRPr>
                    </a:p>
                  </a:txBody>
                  <a:tcPr>
                    <a:solidFill>
                      <a:srgbClr val="00B050"/>
                    </a:solidFill>
                  </a:tcPr>
                </a:tc>
                <a:tc>
                  <a:txBody>
                    <a:bodyPr/>
                    <a:lstStyle/>
                    <a:p>
                      <a:r>
                        <a:rPr lang="en-US" dirty="0">
                          <a:solidFill>
                            <a:schemeClr val="bg1"/>
                          </a:solidFill>
                        </a:rPr>
                        <a:t>6,5</a:t>
                      </a:r>
                      <a:endParaRPr lang="it-IT" dirty="0">
                        <a:solidFill>
                          <a:schemeClr val="bg1"/>
                        </a:solidFill>
                      </a:endParaRPr>
                    </a:p>
                  </a:txBody>
                  <a:tcPr>
                    <a:solidFill>
                      <a:srgbClr val="00B050"/>
                    </a:solidFill>
                  </a:tcPr>
                </a:tc>
                <a:tc>
                  <a:txBody>
                    <a:bodyPr/>
                    <a:lstStyle/>
                    <a:p>
                      <a:r>
                        <a:rPr lang="en-US" dirty="0">
                          <a:solidFill>
                            <a:schemeClr val="bg1"/>
                          </a:solidFill>
                        </a:rPr>
                        <a:t>6,6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6,7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6,8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6,9</a:t>
                      </a:r>
                      <a:endParaRPr lang="it-IT" dirty="0">
                        <a:solidFill>
                          <a:schemeClr val="bg1"/>
                        </a:solidFill>
                      </a:endParaRPr>
                    </a:p>
                  </a:txBody>
                  <a:tcPr>
                    <a:solidFill>
                      <a:srgbClr val="FFC000"/>
                    </a:solidFill>
                  </a:tcPr>
                </a:tc>
                <a:tc>
                  <a:txBody>
                    <a:bodyPr/>
                    <a:lstStyle/>
                    <a:p>
                      <a:r>
                        <a:rPr lang="en-US" dirty="0">
                          <a:solidFill>
                            <a:schemeClr val="bg1"/>
                          </a:solidFill>
                        </a:rPr>
                        <a:t>6,10</a:t>
                      </a:r>
                      <a:endParaRPr lang="it-IT" dirty="0">
                        <a:solidFill>
                          <a:schemeClr val="bg1"/>
                        </a:solidFill>
                      </a:endParaRPr>
                    </a:p>
                  </a:txBody>
                  <a:tcPr>
                    <a:solidFill>
                      <a:srgbClr val="FFC000"/>
                    </a:solidFill>
                  </a:tcPr>
                </a:tc>
                <a:tc>
                  <a:txBody>
                    <a:bodyPr/>
                    <a:lstStyle/>
                    <a:p>
                      <a:r>
                        <a:rPr lang="en-US" dirty="0">
                          <a:solidFill>
                            <a:schemeClr val="bg1"/>
                          </a:solidFill>
                        </a:rPr>
                        <a:t>6,11</a:t>
                      </a:r>
                      <a:endParaRPr lang="it-IT" dirty="0">
                        <a:solidFill>
                          <a:schemeClr val="bg1"/>
                        </a:solidFill>
                      </a:endParaRPr>
                    </a:p>
                  </a:txBody>
                  <a:tcPr>
                    <a:solidFill>
                      <a:srgbClr val="FFC000"/>
                    </a:solidFill>
                  </a:tcPr>
                </a:tc>
                <a:tc>
                  <a:txBody>
                    <a:bodyPr/>
                    <a:lstStyle/>
                    <a:p>
                      <a:r>
                        <a:rPr lang="en-US" dirty="0">
                          <a:solidFill>
                            <a:schemeClr val="bg1"/>
                          </a:solidFill>
                        </a:rPr>
                        <a:t>6,12</a:t>
                      </a:r>
                      <a:endParaRPr lang="it-IT" dirty="0">
                        <a:solidFill>
                          <a:schemeClr val="bg1"/>
                        </a:solidFill>
                      </a:endParaRPr>
                    </a:p>
                  </a:txBody>
                  <a:tcPr>
                    <a:solidFill>
                      <a:srgbClr val="FFC000"/>
                    </a:solidFill>
                  </a:tcPr>
                </a:tc>
                <a:extLst>
                  <a:ext uri="{0D108BD9-81ED-4DB2-BD59-A6C34878D82A}">
                    <a16:rowId xmlns:a16="http://schemas.microsoft.com/office/drawing/2014/main" val="3003792081"/>
                  </a:ext>
                </a:extLst>
              </a:tr>
              <a:tr h="370840">
                <a:tc>
                  <a:txBody>
                    <a:bodyPr/>
                    <a:lstStyle/>
                    <a:p>
                      <a:r>
                        <a:rPr lang="en-US" dirty="0">
                          <a:solidFill>
                            <a:schemeClr val="bg1"/>
                          </a:solidFill>
                        </a:rPr>
                        <a:t>7,1</a:t>
                      </a:r>
                      <a:endParaRPr lang="it-IT" dirty="0">
                        <a:solidFill>
                          <a:schemeClr val="bg1"/>
                        </a:solidFill>
                      </a:endParaRPr>
                    </a:p>
                  </a:txBody>
                  <a:tcPr>
                    <a:solidFill>
                      <a:srgbClr val="00B0F0"/>
                    </a:solidFill>
                  </a:tcPr>
                </a:tc>
                <a:tc>
                  <a:txBody>
                    <a:bodyPr/>
                    <a:lstStyle/>
                    <a:p>
                      <a:r>
                        <a:rPr lang="en-US" dirty="0">
                          <a:solidFill>
                            <a:schemeClr val="bg1"/>
                          </a:solidFill>
                        </a:rPr>
                        <a:t>7,2</a:t>
                      </a:r>
                      <a:endParaRPr lang="it-IT" dirty="0">
                        <a:solidFill>
                          <a:schemeClr val="bg1"/>
                        </a:solidFill>
                      </a:endParaRPr>
                    </a:p>
                  </a:txBody>
                  <a:tcPr>
                    <a:solidFill>
                      <a:srgbClr val="00B0F0"/>
                    </a:solidFill>
                  </a:tcPr>
                </a:tc>
                <a:tc>
                  <a:txBody>
                    <a:bodyPr/>
                    <a:lstStyle/>
                    <a:p>
                      <a:r>
                        <a:rPr lang="en-US" dirty="0">
                          <a:solidFill>
                            <a:schemeClr val="bg1"/>
                          </a:solidFill>
                        </a:rPr>
                        <a:t>7,3</a:t>
                      </a:r>
                      <a:endParaRPr lang="it-IT" dirty="0">
                        <a:solidFill>
                          <a:schemeClr val="bg1"/>
                        </a:solidFill>
                      </a:endParaRPr>
                    </a:p>
                  </a:txBody>
                  <a:tcPr>
                    <a:solidFill>
                      <a:srgbClr val="00B0F0"/>
                    </a:solidFill>
                  </a:tcPr>
                </a:tc>
                <a:tc>
                  <a:txBody>
                    <a:bodyPr/>
                    <a:lstStyle/>
                    <a:p>
                      <a:r>
                        <a:rPr lang="en-US" dirty="0">
                          <a:solidFill>
                            <a:schemeClr val="bg1"/>
                          </a:solidFill>
                        </a:rPr>
                        <a:t>7,4</a:t>
                      </a:r>
                      <a:endParaRPr lang="it-IT" dirty="0">
                        <a:solidFill>
                          <a:schemeClr val="bg1"/>
                        </a:solidFill>
                      </a:endParaRPr>
                    </a:p>
                  </a:txBody>
                  <a:tcPr>
                    <a:solidFill>
                      <a:srgbClr val="00B0F0"/>
                    </a:solidFill>
                  </a:tcPr>
                </a:tc>
                <a:tc>
                  <a:txBody>
                    <a:bodyPr/>
                    <a:lstStyle/>
                    <a:p>
                      <a:r>
                        <a:rPr lang="en-US" dirty="0">
                          <a:solidFill>
                            <a:schemeClr val="bg1"/>
                          </a:solidFill>
                        </a:rPr>
                        <a:t>7,5</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7,6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7,7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7,8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7,9</a:t>
                      </a:r>
                      <a:endParaRPr lang="it-IT" dirty="0">
                        <a:solidFill>
                          <a:schemeClr val="bg1"/>
                        </a:solidFill>
                      </a:endParaRPr>
                    </a:p>
                  </a:txBody>
                  <a:tcPr>
                    <a:solidFill>
                      <a:schemeClr val="accent2"/>
                    </a:solidFill>
                  </a:tcPr>
                </a:tc>
                <a:tc>
                  <a:txBody>
                    <a:bodyPr/>
                    <a:lstStyle/>
                    <a:p>
                      <a:r>
                        <a:rPr lang="en-US" dirty="0">
                          <a:solidFill>
                            <a:schemeClr val="bg1"/>
                          </a:solidFill>
                        </a:rPr>
                        <a:t>7,10</a:t>
                      </a:r>
                      <a:endParaRPr lang="it-IT" dirty="0">
                        <a:solidFill>
                          <a:schemeClr val="bg1"/>
                        </a:solidFill>
                      </a:endParaRPr>
                    </a:p>
                  </a:txBody>
                  <a:tcPr>
                    <a:solidFill>
                      <a:schemeClr val="accent2"/>
                    </a:solidFill>
                  </a:tcPr>
                </a:tc>
                <a:tc>
                  <a:txBody>
                    <a:bodyPr/>
                    <a:lstStyle/>
                    <a:p>
                      <a:r>
                        <a:rPr lang="en-US" dirty="0">
                          <a:solidFill>
                            <a:schemeClr val="bg1"/>
                          </a:solidFill>
                        </a:rPr>
                        <a:t>7,11</a:t>
                      </a:r>
                      <a:endParaRPr lang="it-IT" dirty="0">
                        <a:solidFill>
                          <a:schemeClr val="bg1"/>
                        </a:solidFill>
                      </a:endParaRPr>
                    </a:p>
                  </a:txBody>
                  <a:tcPr>
                    <a:solidFill>
                      <a:schemeClr val="accent2"/>
                    </a:solidFill>
                  </a:tcPr>
                </a:tc>
                <a:tc>
                  <a:txBody>
                    <a:bodyPr/>
                    <a:lstStyle/>
                    <a:p>
                      <a:r>
                        <a:rPr lang="en-US" dirty="0">
                          <a:solidFill>
                            <a:schemeClr val="bg1"/>
                          </a:solidFill>
                        </a:rPr>
                        <a:t>7,12</a:t>
                      </a:r>
                      <a:endParaRPr lang="it-IT" dirty="0">
                        <a:solidFill>
                          <a:schemeClr val="bg1"/>
                        </a:solidFill>
                      </a:endParaRPr>
                    </a:p>
                  </a:txBody>
                  <a:tcPr>
                    <a:solidFill>
                      <a:schemeClr val="accent2"/>
                    </a:solidFill>
                  </a:tcPr>
                </a:tc>
                <a:extLst>
                  <a:ext uri="{0D108BD9-81ED-4DB2-BD59-A6C34878D82A}">
                    <a16:rowId xmlns:a16="http://schemas.microsoft.com/office/drawing/2014/main" val="872838915"/>
                  </a:ext>
                </a:extLst>
              </a:tr>
              <a:tr h="370840">
                <a:tc>
                  <a:txBody>
                    <a:bodyPr/>
                    <a:lstStyle/>
                    <a:p>
                      <a:r>
                        <a:rPr lang="en-US" dirty="0">
                          <a:solidFill>
                            <a:schemeClr val="bg1"/>
                          </a:solidFill>
                        </a:rPr>
                        <a:t>8,1</a:t>
                      </a:r>
                      <a:endParaRPr lang="it-IT" dirty="0">
                        <a:solidFill>
                          <a:schemeClr val="bg1"/>
                        </a:solidFill>
                      </a:endParaRPr>
                    </a:p>
                  </a:txBody>
                  <a:tcPr>
                    <a:solidFill>
                      <a:srgbClr val="00B0F0"/>
                    </a:solidFill>
                  </a:tcPr>
                </a:tc>
                <a:tc>
                  <a:txBody>
                    <a:bodyPr/>
                    <a:lstStyle/>
                    <a:p>
                      <a:r>
                        <a:rPr lang="en-US" dirty="0">
                          <a:solidFill>
                            <a:schemeClr val="bg1"/>
                          </a:solidFill>
                        </a:rPr>
                        <a:t>8,2</a:t>
                      </a:r>
                      <a:endParaRPr lang="it-IT" dirty="0">
                        <a:solidFill>
                          <a:schemeClr val="bg1"/>
                        </a:solidFill>
                      </a:endParaRPr>
                    </a:p>
                  </a:txBody>
                  <a:tcPr>
                    <a:solidFill>
                      <a:srgbClr val="00B0F0"/>
                    </a:solidFill>
                  </a:tcPr>
                </a:tc>
                <a:tc>
                  <a:txBody>
                    <a:bodyPr/>
                    <a:lstStyle/>
                    <a:p>
                      <a:r>
                        <a:rPr lang="en-US" dirty="0">
                          <a:solidFill>
                            <a:schemeClr val="bg1"/>
                          </a:solidFill>
                        </a:rPr>
                        <a:t>8,3</a:t>
                      </a:r>
                      <a:endParaRPr lang="it-IT" dirty="0">
                        <a:solidFill>
                          <a:schemeClr val="bg1"/>
                        </a:solidFill>
                      </a:endParaRPr>
                    </a:p>
                  </a:txBody>
                  <a:tcPr>
                    <a:solidFill>
                      <a:srgbClr val="00B0F0"/>
                    </a:solidFill>
                  </a:tcPr>
                </a:tc>
                <a:tc>
                  <a:txBody>
                    <a:bodyPr/>
                    <a:lstStyle/>
                    <a:p>
                      <a:r>
                        <a:rPr lang="en-US" dirty="0">
                          <a:solidFill>
                            <a:schemeClr val="bg1"/>
                          </a:solidFill>
                        </a:rPr>
                        <a:t>8,4</a:t>
                      </a:r>
                      <a:endParaRPr lang="it-IT" dirty="0">
                        <a:solidFill>
                          <a:schemeClr val="bg1"/>
                        </a:solidFill>
                      </a:endParaRPr>
                    </a:p>
                  </a:txBody>
                  <a:tcPr>
                    <a:solidFill>
                      <a:srgbClr val="00B0F0"/>
                    </a:solidFill>
                  </a:tcPr>
                </a:tc>
                <a:tc>
                  <a:txBody>
                    <a:bodyPr/>
                    <a:lstStyle/>
                    <a:p>
                      <a:r>
                        <a:rPr lang="en-US" dirty="0">
                          <a:solidFill>
                            <a:schemeClr val="bg1"/>
                          </a:solidFill>
                        </a:rPr>
                        <a:t>8,5</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8,6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8,7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8,8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8,9</a:t>
                      </a:r>
                      <a:endParaRPr lang="it-IT" dirty="0">
                        <a:solidFill>
                          <a:schemeClr val="bg1"/>
                        </a:solidFill>
                      </a:endParaRPr>
                    </a:p>
                  </a:txBody>
                  <a:tcPr>
                    <a:solidFill>
                      <a:srgbClr val="FFC000"/>
                    </a:solidFill>
                  </a:tcPr>
                </a:tc>
                <a:tc>
                  <a:txBody>
                    <a:bodyPr/>
                    <a:lstStyle/>
                    <a:p>
                      <a:r>
                        <a:rPr lang="en-US" dirty="0">
                          <a:solidFill>
                            <a:schemeClr val="bg1"/>
                          </a:solidFill>
                        </a:rPr>
                        <a:t>8,10</a:t>
                      </a:r>
                      <a:endParaRPr lang="it-IT" dirty="0">
                        <a:solidFill>
                          <a:schemeClr val="bg1"/>
                        </a:solidFill>
                      </a:endParaRPr>
                    </a:p>
                  </a:txBody>
                  <a:tcPr>
                    <a:solidFill>
                      <a:srgbClr val="FFC000"/>
                    </a:solidFill>
                  </a:tcPr>
                </a:tc>
                <a:tc>
                  <a:txBody>
                    <a:bodyPr/>
                    <a:lstStyle/>
                    <a:p>
                      <a:r>
                        <a:rPr lang="en-US" dirty="0">
                          <a:solidFill>
                            <a:schemeClr val="bg1"/>
                          </a:solidFill>
                        </a:rPr>
                        <a:t>8,11</a:t>
                      </a:r>
                      <a:endParaRPr lang="it-IT" dirty="0">
                        <a:solidFill>
                          <a:schemeClr val="bg1"/>
                        </a:solidFill>
                      </a:endParaRPr>
                    </a:p>
                  </a:txBody>
                  <a:tcPr>
                    <a:solidFill>
                      <a:srgbClr val="FFC000"/>
                    </a:solidFill>
                  </a:tcPr>
                </a:tc>
                <a:tc>
                  <a:txBody>
                    <a:bodyPr/>
                    <a:lstStyle/>
                    <a:p>
                      <a:r>
                        <a:rPr lang="en-US" dirty="0">
                          <a:solidFill>
                            <a:schemeClr val="bg1"/>
                          </a:solidFill>
                        </a:rPr>
                        <a:t>8,12</a:t>
                      </a:r>
                      <a:endParaRPr lang="it-IT" dirty="0">
                        <a:solidFill>
                          <a:schemeClr val="bg1"/>
                        </a:solidFill>
                      </a:endParaRPr>
                    </a:p>
                  </a:txBody>
                  <a:tcPr>
                    <a:solidFill>
                      <a:srgbClr val="FFC000"/>
                    </a:solidFill>
                  </a:tcPr>
                </a:tc>
                <a:extLst>
                  <a:ext uri="{0D108BD9-81ED-4DB2-BD59-A6C34878D82A}">
                    <a16:rowId xmlns:a16="http://schemas.microsoft.com/office/drawing/2014/main" val="196259341"/>
                  </a:ext>
                </a:extLst>
              </a:tr>
            </a:tbl>
          </a:graphicData>
        </a:graphic>
      </p:graphicFrame>
      <p:sp>
        <p:nvSpPr>
          <p:cNvPr id="2" name="Rettangolo 1">
            <a:extLst>
              <a:ext uri="{FF2B5EF4-FFF2-40B4-BE49-F238E27FC236}">
                <a16:creationId xmlns:a16="http://schemas.microsoft.com/office/drawing/2014/main" id="{78D7FB50-95EB-DAE9-1E6D-650C082FFFE2}"/>
              </a:ext>
            </a:extLst>
          </p:cNvPr>
          <p:cNvSpPr/>
          <p:nvPr/>
        </p:nvSpPr>
        <p:spPr>
          <a:xfrm>
            <a:off x="4211647" y="107594"/>
            <a:ext cx="2997745" cy="923330"/>
          </a:xfrm>
          <a:prstGeom prst="rect">
            <a:avLst/>
          </a:prstGeom>
          <a:noFill/>
        </p:spPr>
        <p:txBody>
          <a:bodyPr wrap="none" lIns="91440" tIns="45720" rIns="91440" bIns="45720">
            <a:spAutoFit/>
          </a:bodyPr>
          <a:lstStyle/>
          <a:p>
            <a:pPr algn="ctr"/>
            <a:r>
              <a:rPr lang="it-IT" sz="5400" b="0" cap="none" spc="0" dirty="0">
                <a:ln w="0"/>
                <a:solidFill>
                  <a:schemeClr val="tx1"/>
                </a:solidFill>
                <a:effectLst>
                  <a:outerShdw blurRad="38100" dist="19050" dir="2700000" algn="tl" rotWithShape="0">
                    <a:schemeClr val="dk1">
                      <a:alpha val="40000"/>
                    </a:schemeClr>
                  </a:outerShdw>
                </a:effectLst>
              </a:rPr>
              <a:t>Compute</a:t>
            </a:r>
          </a:p>
        </p:txBody>
      </p:sp>
    </p:spTree>
    <p:extLst>
      <p:ext uri="{BB962C8B-B14F-4D97-AF65-F5344CB8AC3E}">
        <p14:creationId xmlns:p14="http://schemas.microsoft.com/office/powerpoint/2010/main" val="2441827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4E5644-8BAC-5684-D331-781E02AB7EB3}"/>
            </a:ext>
          </a:extLst>
        </p:cNvPr>
        <p:cNvGrpSpPr/>
        <p:nvPr/>
      </p:nvGrpSpPr>
      <p:grpSpPr>
        <a:xfrm>
          <a:off x="0" y="0"/>
          <a:ext cx="0" cy="0"/>
          <a:chOff x="0" y="0"/>
          <a:chExt cx="0" cy="0"/>
        </a:xfrm>
      </p:grpSpPr>
      <p:graphicFrame>
        <p:nvGraphicFramePr>
          <p:cNvPr id="4" name="Tabella 3">
            <a:extLst>
              <a:ext uri="{FF2B5EF4-FFF2-40B4-BE49-F238E27FC236}">
                <a16:creationId xmlns:a16="http://schemas.microsoft.com/office/drawing/2014/main" id="{49DA9BF0-1257-F7DD-505E-3B370460AF36}"/>
              </a:ext>
            </a:extLst>
          </p:cNvPr>
          <p:cNvGraphicFramePr>
            <a:graphicFrameLocks noGrp="1"/>
          </p:cNvGraphicFramePr>
          <p:nvPr/>
        </p:nvGraphicFramePr>
        <p:xfrm>
          <a:off x="2032002" y="1669925"/>
          <a:ext cx="8127996" cy="3337560"/>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18980002"/>
                    </a:ext>
                  </a:extLst>
                </a:gridCol>
                <a:gridCol w="677333">
                  <a:extLst>
                    <a:ext uri="{9D8B030D-6E8A-4147-A177-3AD203B41FA5}">
                      <a16:colId xmlns:a16="http://schemas.microsoft.com/office/drawing/2014/main" val="2781296821"/>
                    </a:ext>
                  </a:extLst>
                </a:gridCol>
                <a:gridCol w="677333">
                  <a:extLst>
                    <a:ext uri="{9D8B030D-6E8A-4147-A177-3AD203B41FA5}">
                      <a16:colId xmlns:a16="http://schemas.microsoft.com/office/drawing/2014/main" val="2213335197"/>
                    </a:ext>
                  </a:extLst>
                </a:gridCol>
                <a:gridCol w="669364">
                  <a:extLst>
                    <a:ext uri="{9D8B030D-6E8A-4147-A177-3AD203B41FA5}">
                      <a16:colId xmlns:a16="http://schemas.microsoft.com/office/drawing/2014/main" val="3270390000"/>
                    </a:ext>
                  </a:extLst>
                </a:gridCol>
                <a:gridCol w="685302">
                  <a:extLst>
                    <a:ext uri="{9D8B030D-6E8A-4147-A177-3AD203B41FA5}">
                      <a16:colId xmlns:a16="http://schemas.microsoft.com/office/drawing/2014/main" val="3756589312"/>
                    </a:ext>
                  </a:extLst>
                </a:gridCol>
                <a:gridCol w="677333">
                  <a:extLst>
                    <a:ext uri="{9D8B030D-6E8A-4147-A177-3AD203B41FA5}">
                      <a16:colId xmlns:a16="http://schemas.microsoft.com/office/drawing/2014/main" val="3073156336"/>
                    </a:ext>
                  </a:extLst>
                </a:gridCol>
                <a:gridCol w="677333">
                  <a:extLst>
                    <a:ext uri="{9D8B030D-6E8A-4147-A177-3AD203B41FA5}">
                      <a16:colId xmlns:a16="http://schemas.microsoft.com/office/drawing/2014/main" val="3732362068"/>
                    </a:ext>
                  </a:extLst>
                </a:gridCol>
                <a:gridCol w="677333">
                  <a:extLst>
                    <a:ext uri="{9D8B030D-6E8A-4147-A177-3AD203B41FA5}">
                      <a16:colId xmlns:a16="http://schemas.microsoft.com/office/drawing/2014/main" val="1544821450"/>
                    </a:ext>
                  </a:extLst>
                </a:gridCol>
                <a:gridCol w="677333">
                  <a:extLst>
                    <a:ext uri="{9D8B030D-6E8A-4147-A177-3AD203B41FA5}">
                      <a16:colId xmlns:a16="http://schemas.microsoft.com/office/drawing/2014/main" val="1790747278"/>
                    </a:ext>
                  </a:extLst>
                </a:gridCol>
                <a:gridCol w="677333">
                  <a:extLst>
                    <a:ext uri="{9D8B030D-6E8A-4147-A177-3AD203B41FA5}">
                      <a16:colId xmlns:a16="http://schemas.microsoft.com/office/drawing/2014/main" val="2700851212"/>
                    </a:ext>
                  </a:extLst>
                </a:gridCol>
                <a:gridCol w="677333">
                  <a:extLst>
                    <a:ext uri="{9D8B030D-6E8A-4147-A177-3AD203B41FA5}">
                      <a16:colId xmlns:a16="http://schemas.microsoft.com/office/drawing/2014/main" val="3122432208"/>
                    </a:ext>
                  </a:extLst>
                </a:gridCol>
                <a:gridCol w="677333">
                  <a:extLst>
                    <a:ext uri="{9D8B030D-6E8A-4147-A177-3AD203B41FA5}">
                      <a16:colId xmlns:a16="http://schemas.microsoft.com/office/drawing/2014/main" val="2800409158"/>
                    </a:ext>
                  </a:extLst>
                </a:gridCol>
              </a:tblGrid>
              <a:tr h="370840">
                <a:tc>
                  <a:txBody>
                    <a:bodyPr/>
                    <a:lstStyle/>
                    <a:p>
                      <a:r>
                        <a:rPr lang="en-US" dirty="0">
                          <a:solidFill>
                            <a:schemeClr val="bg1"/>
                          </a:solidFill>
                        </a:rPr>
                        <a:t>0,1</a:t>
                      </a:r>
                      <a:endParaRPr lang="it-IT" dirty="0">
                        <a:solidFill>
                          <a:schemeClr val="bg1"/>
                        </a:solidFill>
                      </a:endParaRPr>
                    </a:p>
                  </a:txBody>
                  <a:tcPr>
                    <a:solidFill>
                      <a:schemeClr val="accent3">
                        <a:lumMod val="75000"/>
                      </a:schemeClr>
                    </a:solidFill>
                  </a:tcPr>
                </a:tc>
                <a:tc>
                  <a:txBody>
                    <a:bodyPr/>
                    <a:lstStyle/>
                    <a:p>
                      <a:r>
                        <a:rPr lang="en-US" dirty="0"/>
                        <a:t>0,2</a:t>
                      </a:r>
                      <a:endParaRPr lang="it-IT" dirty="0"/>
                    </a:p>
                  </a:txBody>
                  <a:tcPr>
                    <a:solidFill>
                      <a:schemeClr val="accent3">
                        <a:lumMod val="75000"/>
                      </a:schemeClr>
                    </a:solidFill>
                  </a:tcPr>
                </a:tc>
                <a:tc>
                  <a:txBody>
                    <a:bodyPr/>
                    <a:lstStyle/>
                    <a:p>
                      <a:r>
                        <a:rPr lang="en-US" dirty="0"/>
                        <a:t>0,3</a:t>
                      </a:r>
                      <a:endParaRPr lang="it-IT" dirty="0"/>
                    </a:p>
                  </a:txBody>
                  <a:tcPr>
                    <a:solidFill>
                      <a:schemeClr val="accent3">
                        <a:lumMod val="75000"/>
                      </a:schemeClr>
                    </a:solidFill>
                  </a:tcPr>
                </a:tc>
                <a:tc>
                  <a:txBody>
                    <a:bodyPr/>
                    <a:lstStyle/>
                    <a:p>
                      <a:r>
                        <a:rPr lang="en-US" dirty="0"/>
                        <a:t>0,4</a:t>
                      </a:r>
                      <a:endParaRPr lang="it-IT" dirty="0"/>
                    </a:p>
                  </a:txBody>
                  <a:tcPr>
                    <a:solidFill>
                      <a:schemeClr val="accent3">
                        <a:lumMod val="75000"/>
                      </a:schemeClr>
                    </a:solidFill>
                  </a:tcPr>
                </a:tc>
                <a:tc>
                  <a:txBody>
                    <a:bodyPr/>
                    <a:lstStyle/>
                    <a:p>
                      <a:r>
                        <a:rPr lang="en-US" dirty="0"/>
                        <a:t>0,5</a:t>
                      </a:r>
                      <a:endParaRPr lang="it-IT" dirty="0"/>
                    </a:p>
                  </a:txBody>
                  <a:tcPr>
                    <a:solidFill>
                      <a:srgbClr val="002060"/>
                    </a:solidFill>
                  </a:tcPr>
                </a:tc>
                <a:tc>
                  <a:txBody>
                    <a:bodyPr/>
                    <a:lstStyle/>
                    <a:p>
                      <a:r>
                        <a:rPr lang="en-US" dirty="0"/>
                        <a:t>0,6</a:t>
                      </a:r>
                      <a:endParaRPr lang="it-IT" dirty="0"/>
                    </a:p>
                  </a:txBody>
                  <a:tcPr>
                    <a:solidFill>
                      <a:srgbClr val="002060"/>
                    </a:solidFill>
                  </a:tcPr>
                </a:tc>
                <a:tc>
                  <a:txBody>
                    <a:bodyPr/>
                    <a:lstStyle/>
                    <a:p>
                      <a:r>
                        <a:rPr lang="en-US" dirty="0"/>
                        <a:t>0,7</a:t>
                      </a:r>
                      <a:endParaRPr lang="it-IT" dirty="0"/>
                    </a:p>
                  </a:txBody>
                  <a:tcPr>
                    <a:solidFill>
                      <a:srgbClr val="002060"/>
                    </a:solidFill>
                  </a:tcPr>
                </a:tc>
                <a:tc>
                  <a:txBody>
                    <a:bodyPr/>
                    <a:lstStyle/>
                    <a:p>
                      <a:r>
                        <a:rPr lang="en-US" dirty="0"/>
                        <a:t>0,8</a:t>
                      </a:r>
                      <a:endParaRPr lang="it-IT" dirty="0"/>
                    </a:p>
                  </a:txBody>
                  <a:tcPr>
                    <a:solidFill>
                      <a:srgbClr val="002060"/>
                    </a:solidFill>
                  </a:tcPr>
                </a:tc>
                <a:tc>
                  <a:txBody>
                    <a:bodyPr/>
                    <a:lstStyle/>
                    <a:p>
                      <a:r>
                        <a:rPr lang="en-US" dirty="0"/>
                        <a:t>0,9</a:t>
                      </a:r>
                      <a:endParaRPr lang="it-IT" dirty="0"/>
                    </a:p>
                  </a:txBody>
                  <a:tcPr>
                    <a:solidFill>
                      <a:srgbClr val="FFC000"/>
                    </a:solidFill>
                  </a:tcPr>
                </a:tc>
                <a:tc>
                  <a:txBody>
                    <a:bodyPr/>
                    <a:lstStyle/>
                    <a:p>
                      <a:r>
                        <a:rPr lang="en-US" dirty="0"/>
                        <a:t>0,10</a:t>
                      </a:r>
                      <a:endParaRPr lang="it-IT" dirty="0"/>
                    </a:p>
                  </a:txBody>
                  <a:tcPr>
                    <a:solidFill>
                      <a:srgbClr val="FFC000"/>
                    </a:solidFill>
                  </a:tcPr>
                </a:tc>
                <a:tc>
                  <a:txBody>
                    <a:bodyPr/>
                    <a:lstStyle/>
                    <a:p>
                      <a:r>
                        <a:rPr lang="en-US" dirty="0"/>
                        <a:t>0,11</a:t>
                      </a:r>
                      <a:endParaRPr lang="it-IT" dirty="0"/>
                    </a:p>
                  </a:txBody>
                  <a:tcPr>
                    <a:solidFill>
                      <a:srgbClr val="FFC000"/>
                    </a:solidFill>
                  </a:tcPr>
                </a:tc>
                <a:tc>
                  <a:txBody>
                    <a:bodyPr/>
                    <a:lstStyle/>
                    <a:p>
                      <a:r>
                        <a:rPr lang="en-US" dirty="0"/>
                        <a:t>0,12</a:t>
                      </a:r>
                      <a:endParaRPr lang="it-IT" dirty="0"/>
                    </a:p>
                  </a:txBody>
                  <a:tcPr>
                    <a:solidFill>
                      <a:srgbClr val="FFC000"/>
                    </a:solidFill>
                  </a:tcPr>
                </a:tc>
                <a:extLst>
                  <a:ext uri="{0D108BD9-81ED-4DB2-BD59-A6C34878D82A}">
                    <a16:rowId xmlns:a16="http://schemas.microsoft.com/office/drawing/2014/main" val="3425807632"/>
                  </a:ext>
                </a:extLst>
              </a:tr>
              <a:tr h="370840">
                <a:tc>
                  <a:txBody>
                    <a:bodyPr/>
                    <a:lstStyle/>
                    <a:p>
                      <a:r>
                        <a:rPr lang="en-US" dirty="0">
                          <a:solidFill>
                            <a:schemeClr val="bg1"/>
                          </a:solidFill>
                        </a:rPr>
                        <a:t>1,1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1,2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1,3</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1,4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1,5</a:t>
                      </a:r>
                      <a:endParaRPr lang="it-IT" dirty="0">
                        <a:solidFill>
                          <a:schemeClr val="bg1"/>
                        </a:solidFill>
                      </a:endParaRPr>
                    </a:p>
                  </a:txBody>
                  <a:tcPr>
                    <a:solidFill>
                      <a:srgbClr val="002060"/>
                    </a:solidFill>
                  </a:tcPr>
                </a:tc>
                <a:tc>
                  <a:txBody>
                    <a:bodyPr/>
                    <a:lstStyle/>
                    <a:p>
                      <a:r>
                        <a:rPr lang="en-US" dirty="0">
                          <a:solidFill>
                            <a:schemeClr val="bg1"/>
                          </a:solidFill>
                        </a:rPr>
                        <a:t>1,6</a:t>
                      </a:r>
                      <a:endParaRPr lang="it-IT" dirty="0">
                        <a:solidFill>
                          <a:schemeClr val="bg1"/>
                        </a:solidFill>
                      </a:endParaRPr>
                    </a:p>
                  </a:txBody>
                  <a:tcPr>
                    <a:solidFill>
                      <a:srgbClr val="002060"/>
                    </a:solidFill>
                  </a:tcPr>
                </a:tc>
                <a:tc>
                  <a:txBody>
                    <a:bodyPr/>
                    <a:lstStyle/>
                    <a:p>
                      <a:r>
                        <a:rPr lang="en-US" dirty="0">
                          <a:solidFill>
                            <a:schemeClr val="bg1"/>
                          </a:solidFill>
                        </a:rPr>
                        <a:t>1,7</a:t>
                      </a:r>
                      <a:endParaRPr lang="it-IT" dirty="0">
                        <a:solidFill>
                          <a:schemeClr val="bg1"/>
                        </a:solidFill>
                      </a:endParaRPr>
                    </a:p>
                  </a:txBody>
                  <a:tcPr>
                    <a:solidFill>
                      <a:srgbClr val="002060"/>
                    </a:solidFill>
                  </a:tcPr>
                </a:tc>
                <a:tc>
                  <a:txBody>
                    <a:bodyPr/>
                    <a:lstStyle/>
                    <a:p>
                      <a:r>
                        <a:rPr lang="en-US" dirty="0">
                          <a:solidFill>
                            <a:schemeClr val="bg1"/>
                          </a:solidFill>
                        </a:rPr>
                        <a:t>1,8</a:t>
                      </a:r>
                      <a:endParaRPr lang="it-IT" dirty="0">
                        <a:solidFill>
                          <a:schemeClr val="bg1"/>
                        </a:solidFill>
                      </a:endParaRPr>
                    </a:p>
                  </a:txBody>
                  <a:tcPr>
                    <a:solidFill>
                      <a:srgbClr val="002060"/>
                    </a:solidFill>
                  </a:tcPr>
                </a:tc>
                <a:tc>
                  <a:txBody>
                    <a:bodyPr/>
                    <a:lstStyle/>
                    <a:p>
                      <a:r>
                        <a:rPr lang="en-US" dirty="0">
                          <a:solidFill>
                            <a:schemeClr val="bg1"/>
                          </a:solidFill>
                        </a:rPr>
                        <a:t>1,9</a:t>
                      </a:r>
                      <a:endParaRPr lang="it-IT" dirty="0">
                        <a:solidFill>
                          <a:schemeClr val="bg1"/>
                        </a:solidFill>
                      </a:endParaRPr>
                    </a:p>
                  </a:txBody>
                  <a:tcPr>
                    <a:solidFill>
                      <a:schemeClr val="accent2"/>
                    </a:solidFill>
                  </a:tcPr>
                </a:tc>
                <a:tc>
                  <a:txBody>
                    <a:bodyPr/>
                    <a:lstStyle/>
                    <a:p>
                      <a:r>
                        <a:rPr lang="en-US" dirty="0">
                          <a:solidFill>
                            <a:schemeClr val="bg1"/>
                          </a:solidFill>
                        </a:rPr>
                        <a:t>1,10</a:t>
                      </a:r>
                      <a:endParaRPr lang="it-IT" dirty="0">
                        <a:solidFill>
                          <a:schemeClr val="bg1"/>
                        </a:solidFill>
                      </a:endParaRPr>
                    </a:p>
                  </a:txBody>
                  <a:tcPr>
                    <a:solidFill>
                      <a:schemeClr val="accent2"/>
                    </a:solidFill>
                  </a:tcPr>
                </a:tc>
                <a:tc>
                  <a:txBody>
                    <a:bodyPr/>
                    <a:lstStyle/>
                    <a:p>
                      <a:r>
                        <a:rPr lang="en-US" dirty="0">
                          <a:solidFill>
                            <a:schemeClr val="bg1"/>
                          </a:solidFill>
                        </a:rPr>
                        <a:t>1,11</a:t>
                      </a:r>
                      <a:endParaRPr lang="it-IT" dirty="0">
                        <a:solidFill>
                          <a:schemeClr val="bg1"/>
                        </a:solidFill>
                      </a:endParaRPr>
                    </a:p>
                  </a:txBody>
                  <a:tcPr>
                    <a:solidFill>
                      <a:schemeClr val="accent2"/>
                    </a:solidFill>
                  </a:tcPr>
                </a:tc>
                <a:tc>
                  <a:txBody>
                    <a:bodyPr/>
                    <a:lstStyle/>
                    <a:p>
                      <a:r>
                        <a:rPr lang="en-US" dirty="0">
                          <a:solidFill>
                            <a:schemeClr val="bg1"/>
                          </a:solidFill>
                        </a:rPr>
                        <a:t>1,12</a:t>
                      </a:r>
                      <a:endParaRPr lang="it-IT" dirty="0">
                        <a:solidFill>
                          <a:schemeClr val="bg1"/>
                        </a:solidFill>
                      </a:endParaRPr>
                    </a:p>
                  </a:txBody>
                  <a:tcPr>
                    <a:solidFill>
                      <a:schemeClr val="accent2"/>
                    </a:solidFill>
                  </a:tcPr>
                </a:tc>
                <a:extLst>
                  <a:ext uri="{0D108BD9-81ED-4DB2-BD59-A6C34878D82A}">
                    <a16:rowId xmlns:a16="http://schemas.microsoft.com/office/drawing/2014/main" val="2785971939"/>
                  </a:ext>
                </a:extLst>
              </a:tr>
              <a:tr h="370840">
                <a:tc>
                  <a:txBody>
                    <a:bodyPr/>
                    <a:lstStyle/>
                    <a:p>
                      <a:r>
                        <a:rPr lang="en-US" dirty="0">
                          <a:solidFill>
                            <a:schemeClr val="bg1"/>
                          </a:solidFill>
                        </a:rPr>
                        <a:t>2,1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2,2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2,3</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2,4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2,5</a:t>
                      </a:r>
                      <a:endParaRPr lang="it-IT" dirty="0">
                        <a:solidFill>
                          <a:schemeClr val="bg1"/>
                        </a:solidFill>
                      </a:endParaRPr>
                    </a:p>
                  </a:txBody>
                  <a:tcPr>
                    <a:solidFill>
                      <a:srgbClr val="002060"/>
                    </a:solidFill>
                  </a:tcPr>
                </a:tc>
                <a:tc>
                  <a:txBody>
                    <a:bodyPr/>
                    <a:lstStyle/>
                    <a:p>
                      <a:r>
                        <a:rPr lang="en-US" dirty="0">
                          <a:solidFill>
                            <a:schemeClr val="bg1"/>
                          </a:solidFill>
                        </a:rPr>
                        <a:t>2,6</a:t>
                      </a:r>
                      <a:endParaRPr lang="it-IT" dirty="0">
                        <a:solidFill>
                          <a:schemeClr val="bg1"/>
                        </a:solidFill>
                      </a:endParaRPr>
                    </a:p>
                  </a:txBody>
                  <a:tcPr>
                    <a:solidFill>
                      <a:srgbClr val="002060"/>
                    </a:solidFill>
                  </a:tcPr>
                </a:tc>
                <a:tc>
                  <a:txBody>
                    <a:bodyPr/>
                    <a:lstStyle/>
                    <a:p>
                      <a:r>
                        <a:rPr lang="en-US" dirty="0">
                          <a:solidFill>
                            <a:schemeClr val="bg1"/>
                          </a:solidFill>
                        </a:rPr>
                        <a:t>2,7</a:t>
                      </a:r>
                      <a:endParaRPr lang="it-IT" dirty="0">
                        <a:solidFill>
                          <a:schemeClr val="bg1"/>
                        </a:solidFill>
                      </a:endParaRPr>
                    </a:p>
                  </a:txBody>
                  <a:tcPr>
                    <a:solidFill>
                      <a:srgbClr val="002060"/>
                    </a:solidFill>
                  </a:tcPr>
                </a:tc>
                <a:tc>
                  <a:txBody>
                    <a:bodyPr/>
                    <a:lstStyle/>
                    <a:p>
                      <a:r>
                        <a:rPr lang="en-US" dirty="0">
                          <a:solidFill>
                            <a:schemeClr val="bg1"/>
                          </a:solidFill>
                        </a:rPr>
                        <a:t>2,8</a:t>
                      </a:r>
                      <a:endParaRPr lang="it-IT" dirty="0">
                        <a:solidFill>
                          <a:schemeClr val="bg1"/>
                        </a:solidFill>
                      </a:endParaRPr>
                    </a:p>
                  </a:txBody>
                  <a:tcPr>
                    <a:solidFill>
                      <a:srgbClr val="002060"/>
                    </a:solidFill>
                  </a:tcPr>
                </a:tc>
                <a:tc>
                  <a:txBody>
                    <a:bodyPr/>
                    <a:lstStyle/>
                    <a:p>
                      <a:r>
                        <a:rPr lang="en-US" dirty="0">
                          <a:solidFill>
                            <a:schemeClr val="bg1"/>
                          </a:solidFill>
                        </a:rPr>
                        <a:t>2,9</a:t>
                      </a:r>
                      <a:endParaRPr lang="it-IT" dirty="0">
                        <a:solidFill>
                          <a:schemeClr val="bg1"/>
                        </a:solidFill>
                      </a:endParaRPr>
                    </a:p>
                  </a:txBody>
                  <a:tcPr>
                    <a:solidFill>
                      <a:srgbClr val="FFC000"/>
                    </a:solidFill>
                  </a:tcPr>
                </a:tc>
                <a:tc>
                  <a:txBody>
                    <a:bodyPr/>
                    <a:lstStyle/>
                    <a:p>
                      <a:r>
                        <a:rPr lang="en-US" dirty="0">
                          <a:solidFill>
                            <a:schemeClr val="bg1"/>
                          </a:solidFill>
                        </a:rPr>
                        <a:t>2,10</a:t>
                      </a:r>
                      <a:endParaRPr lang="it-IT" dirty="0">
                        <a:solidFill>
                          <a:schemeClr val="bg1"/>
                        </a:solidFill>
                      </a:endParaRPr>
                    </a:p>
                  </a:txBody>
                  <a:tcPr>
                    <a:solidFill>
                      <a:srgbClr val="FFC000"/>
                    </a:solidFill>
                  </a:tcPr>
                </a:tc>
                <a:tc>
                  <a:txBody>
                    <a:bodyPr/>
                    <a:lstStyle/>
                    <a:p>
                      <a:r>
                        <a:rPr lang="en-US" dirty="0">
                          <a:solidFill>
                            <a:schemeClr val="bg1"/>
                          </a:solidFill>
                        </a:rPr>
                        <a:t>2,11</a:t>
                      </a:r>
                      <a:endParaRPr lang="it-IT" dirty="0">
                        <a:solidFill>
                          <a:schemeClr val="bg1"/>
                        </a:solidFill>
                      </a:endParaRPr>
                    </a:p>
                  </a:txBody>
                  <a:tcPr>
                    <a:solidFill>
                      <a:srgbClr val="FFC000"/>
                    </a:solidFill>
                  </a:tcPr>
                </a:tc>
                <a:tc>
                  <a:txBody>
                    <a:bodyPr/>
                    <a:lstStyle/>
                    <a:p>
                      <a:r>
                        <a:rPr lang="en-US" dirty="0">
                          <a:solidFill>
                            <a:schemeClr val="bg1"/>
                          </a:solidFill>
                        </a:rPr>
                        <a:t>2,12</a:t>
                      </a:r>
                      <a:endParaRPr lang="it-IT" dirty="0">
                        <a:solidFill>
                          <a:schemeClr val="bg1"/>
                        </a:solidFill>
                      </a:endParaRPr>
                    </a:p>
                  </a:txBody>
                  <a:tcPr>
                    <a:solidFill>
                      <a:srgbClr val="FFC000"/>
                    </a:solidFill>
                  </a:tcPr>
                </a:tc>
                <a:extLst>
                  <a:ext uri="{0D108BD9-81ED-4DB2-BD59-A6C34878D82A}">
                    <a16:rowId xmlns:a16="http://schemas.microsoft.com/office/drawing/2014/main" val="664705171"/>
                  </a:ext>
                </a:extLst>
              </a:tr>
              <a:tr h="370840">
                <a:tc>
                  <a:txBody>
                    <a:bodyPr/>
                    <a:lstStyle/>
                    <a:p>
                      <a:r>
                        <a:rPr lang="en-US" dirty="0">
                          <a:solidFill>
                            <a:schemeClr val="bg1"/>
                          </a:solidFill>
                        </a:rPr>
                        <a:t>3,1</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3,2</a:t>
                      </a:r>
                      <a:endParaRPr lang="it-IT" dirty="0">
                        <a:solidFill>
                          <a:schemeClr val="bg1"/>
                        </a:solidFill>
                      </a:endParaRPr>
                    </a:p>
                  </a:txBody>
                  <a:tcPr>
                    <a:solidFill>
                      <a:schemeClr val="accent3">
                        <a:lumMod val="60000"/>
                        <a:lumOff val="40000"/>
                      </a:schemeClr>
                    </a:solidFill>
                  </a:tcPr>
                </a:tc>
                <a:tc>
                  <a:txBody>
                    <a:bodyPr/>
                    <a:lstStyle/>
                    <a:p>
                      <a:r>
                        <a:rPr lang="en-US" dirty="0">
                          <a:solidFill>
                            <a:schemeClr val="bg1"/>
                          </a:solidFill>
                        </a:rPr>
                        <a:t>3,3</a:t>
                      </a:r>
                      <a:endParaRPr lang="it-IT" dirty="0">
                        <a:solidFill>
                          <a:schemeClr val="bg1"/>
                        </a:solidFill>
                      </a:endParaRPr>
                    </a:p>
                  </a:txBody>
                  <a:tcPr>
                    <a:solidFill>
                      <a:schemeClr val="accent3">
                        <a:lumMod val="60000"/>
                        <a:lumOff val="40000"/>
                      </a:schemeClr>
                    </a:solidFill>
                  </a:tcPr>
                </a:tc>
                <a:tc>
                  <a:txBody>
                    <a:bodyPr/>
                    <a:lstStyle/>
                    <a:p>
                      <a:r>
                        <a:rPr lang="en-US" dirty="0">
                          <a:solidFill>
                            <a:schemeClr val="bg1"/>
                          </a:solidFill>
                        </a:rPr>
                        <a:t>3,4</a:t>
                      </a:r>
                      <a:endParaRPr lang="it-IT" dirty="0">
                        <a:solidFill>
                          <a:schemeClr val="bg1"/>
                        </a:solidFill>
                      </a:endParaRPr>
                    </a:p>
                  </a:txBody>
                  <a:tcPr>
                    <a:solidFill>
                      <a:schemeClr val="accent3">
                        <a:lumMod val="60000"/>
                        <a:lumOff val="40000"/>
                      </a:schemeClr>
                    </a:solidFill>
                  </a:tcPr>
                </a:tc>
                <a:tc>
                  <a:txBody>
                    <a:bodyPr/>
                    <a:lstStyle/>
                    <a:p>
                      <a:r>
                        <a:rPr lang="en-US" dirty="0">
                          <a:solidFill>
                            <a:schemeClr val="bg1"/>
                          </a:solidFill>
                        </a:rPr>
                        <a:t>3,5</a:t>
                      </a:r>
                      <a:endParaRPr lang="it-IT" dirty="0">
                        <a:solidFill>
                          <a:schemeClr val="bg1"/>
                        </a:solidFill>
                      </a:endParaRPr>
                    </a:p>
                  </a:txBody>
                  <a:tcPr>
                    <a:solidFill>
                      <a:srgbClr val="00B050"/>
                    </a:solidFill>
                  </a:tcPr>
                </a:tc>
                <a:tc>
                  <a:txBody>
                    <a:bodyPr/>
                    <a:lstStyle/>
                    <a:p>
                      <a:r>
                        <a:rPr lang="en-US" dirty="0">
                          <a:solidFill>
                            <a:schemeClr val="bg1"/>
                          </a:solidFill>
                        </a:rPr>
                        <a:t>3,6</a:t>
                      </a:r>
                      <a:endParaRPr lang="it-IT" dirty="0">
                        <a:solidFill>
                          <a:schemeClr val="bg1"/>
                        </a:solidFill>
                      </a:endParaRPr>
                    </a:p>
                  </a:txBody>
                  <a:tcPr>
                    <a:solidFill>
                      <a:srgbClr val="00B0F0"/>
                    </a:solidFill>
                  </a:tcPr>
                </a:tc>
                <a:tc>
                  <a:txBody>
                    <a:bodyPr/>
                    <a:lstStyle/>
                    <a:p>
                      <a:r>
                        <a:rPr lang="en-US" dirty="0">
                          <a:solidFill>
                            <a:schemeClr val="bg1"/>
                          </a:solidFill>
                        </a:rPr>
                        <a:t>3,7</a:t>
                      </a:r>
                      <a:endParaRPr lang="it-IT" dirty="0">
                        <a:solidFill>
                          <a:schemeClr val="bg1"/>
                        </a:solidFill>
                      </a:endParaRPr>
                    </a:p>
                  </a:txBody>
                  <a:tcPr>
                    <a:solidFill>
                      <a:srgbClr val="00B0F0"/>
                    </a:solidFill>
                  </a:tcPr>
                </a:tc>
                <a:tc>
                  <a:txBody>
                    <a:bodyPr/>
                    <a:lstStyle/>
                    <a:p>
                      <a:r>
                        <a:rPr lang="en-US" dirty="0">
                          <a:solidFill>
                            <a:schemeClr val="bg1"/>
                          </a:solidFill>
                        </a:rPr>
                        <a:t>3,8</a:t>
                      </a:r>
                      <a:endParaRPr lang="it-IT" dirty="0">
                        <a:solidFill>
                          <a:schemeClr val="bg1"/>
                        </a:solidFill>
                      </a:endParaRPr>
                    </a:p>
                  </a:txBody>
                  <a:tcPr>
                    <a:solidFill>
                      <a:srgbClr val="00B0F0"/>
                    </a:solidFill>
                  </a:tcPr>
                </a:tc>
                <a:tc>
                  <a:txBody>
                    <a:bodyPr/>
                    <a:lstStyle/>
                    <a:p>
                      <a:r>
                        <a:rPr lang="en-US" dirty="0">
                          <a:solidFill>
                            <a:schemeClr val="bg1"/>
                          </a:solidFill>
                        </a:rPr>
                        <a:t>3,9</a:t>
                      </a:r>
                      <a:endParaRPr lang="it-IT" dirty="0">
                        <a:solidFill>
                          <a:schemeClr val="bg1"/>
                        </a:solidFill>
                      </a:endParaRPr>
                    </a:p>
                  </a:txBody>
                  <a:tcPr>
                    <a:solidFill>
                      <a:srgbClr val="FFC000"/>
                    </a:solidFill>
                  </a:tcPr>
                </a:tc>
                <a:tc>
                  <a:txBody>
                    <a:bodyPr/>
                    <a:lstStyle/>
                    <a:p>
                      <a:r>
                        <a:rPr lang="en-US" dirty="0">
                          <a:solidFill>
                            <a:schemeClr val="bg1"/>
                          </a:solidFill>
                        </a:rPr>
                        <a:t>3,10</a:t>
                      </a:r>
                      <a:endParaRPr lang="it-IT" dirty="0">
                        <a:solidFill>
                          <a:schemeClr val="bg1"/>
                        </a:solidFill>
                      </a:endParaRPr>
                    </a:p>
                  </a:txBody>
                  <a:tcPr>
                    <a:solidFill>
                      <a:srgbClr val="FFC000"/>
                    </a:solidFill>
                  </a:tcPr>
                </a:tc>
                <a:tc>
                  <a:txBody>
                    <a:bodyPr/>
                    <a:lstStyle/>
                    <a:p>
                      <a:r>
                        <a:rPr lang="en-US" dirty="0">
                          <a:solidFill>
                            <a:schemeClr val="bg1"/>
                          </a:solidFill>
                        </a:rPr>
                        <a:t>3,11</a:t>
                      </a:r>
                      <a:endParaRPr lang="it-IT" dirty="0">
                        <a:solidFill>
                          <a:schemeClr val="bg1"/>
                        </a:solidFill>
                      </a:endParaRPr>
                    </a:p>
                  </a:txBody>
                  <a:tcPr>
                    <a:solidFill>
                      <a:srgbClr val="FFC000"/>
                    </a:solidFill>
                  </a:tcPr>
                </a:tc>
                <a:tc>
                  <a:txBody>
                    <a:bodyPr/>
                    <a:lstStyle/>
                    <a:p>
                      <a:r>
                        <a:rPr lang="en-US" dirty="0">
                          <a:solidFill>
                            <a:schemeClr val="bg1"/>
                          </a:solidFill>
                        </a:rPr>
                        <a:t>3,12</a:t>
                      </a:r>
                      <a:endParaRPr lang="it-IT" dirty="0">
                        <a:solidFill>
                          <a:schemeClr val="bg1"/>
                        </a:solidFill>
                      </a:endParaRPr>
                    </a:p>
                  </a:txBody>
                  <a:tcPr>
                    <a:solidFill>
                      <a:srgbClr val="FFC000"/>
                    </a:solidFill>
                  </a:tcPr>
                </a:tc>
                <a:extLst>
                  <a:ext uri="{0D108BD9-81ED-4DB2-BD59-A6C34878D82A}">
                    <a16:rowId xmlns:a16="http://schemas.microsoft.com/office/drawing/2014/main" val="2529641571"/>
                  </a:ext>
                </a:extLst>
              </a:tr>
              <a:tr h="370840">
                <a:tc>
                  <a:txBody>
                    <a:bodyPr/>
                    <a:lstStyle/>
                    <a:p>
                      <a:r>
                        <a:rPr lang="en-US" dirty="0">
                          <a:solidFill>
                            <a:schemeClr val="bg1"/>
                          </a:solidFill>
                        </a:rPr>
                        <a:t>4,1</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4,2</a:t>
                      </a:r>
                      <a:endParaRPr lang="it-IT" dirty="0">
                        <a:solidFill>
                          <a:schemeClr val="bg1"/>
                        </a:solidFill>
                      </a:endParaRPr>
                    </a:p>
                  </a:txBody>
                  <a:tcPr>
                    <a:solidFill>
                      <a:schemeClr val="accent3">
                        <a:lumMod val="60000"/>
                        <a:lumOff val="40000"/>
                      </a:schemeClr>
                    </a:solidFill>
                  </a:tcPr>
                </a:tc>
                <a:tc>
                  <a:txBody>
                    <a:bodyPr/>
                    <a:lstStyle/>
                    <a:p>
                      <a:r>
                        <a:rPr lang="en-US" dirty="0">
                          <a:solidFill>
                            <a:schemeClr val="bg1"/>
                          </a:solidFill>
                        </a:rPr>
                        <a:t>4,3</a:t>
                      </a:r>
                      <a:endParaRPr lang="it-IT" dirty="0">
                        <a:solidFill>
                          <a:schemeClr val="bg1"/>
                        </a:solidFill>
                      </a:endParaRPr>
                    </a:p>
                  </a:txBody>
                  <a:tcPr>
                    <a:solidFill>
                      <a:schemeClr val="accent3">
                        <a:lumMod val="60000"/>
                        <a:lumOff val="40000"/>
                      </a:schemeClr>
                    </a:solidFill>
                  </a:tcPr>
                </a:tc>
                <a:tc>
                  <a:txBody>
                    <a:bodyPr/>
                    <a:lstStyle/>
                    <a:p>
                      <a:r>
                        <a:rPr lang="en-US" dirty="0">
                          <a:solidFill>
                            <a:schemeClr val="bg1"/>
                          </a:solidFill>
                        </a:rPr>
                        <a:t>4,4</a:t>
                      </a:r>
                      <a:endParaRPr lang="it-IT" dirty="0">
                        <a:solidFill>
                          <a:schemeClr val="bg1"/>
                        </a:solidFill>
                      </a:endParaRPr>
                    </a:p>
                  </a:txBody>
                  <a:tcPr>
                    <a:solidFill>
                      <a:schemeClr val="accent3">
                        <a:lumMod val="60000"/>
                        <a:lumOff val="40000"/>
                      </a:schemeClr>
                    </a:solidFill>
                  </a:tcPr>
                </a:tc>
                <a:tc>
                  <a:txBody>
                    <a:bodyPr/>
                    <a:lstStyle/>
                    <a:p>
                      <a:r>
                        <a:rPr lang="en-US" dirty="0">
                          <a:solidFill>
                            <a:schemeClr val="bg1"/>
                          </a:solidFill>
                        </a:rPr>
                        <a:t>4,5</a:t>
                      </a:r>
                      <a:endParaRPr lang="it-IT" dirty="0">
                        <a:solidFill>
                          <a:schemeClr val="bg1"/>
                        </a:solidFill>
                      </a:endParaRPr>
                    </a:p>
                  </a:txBody>
                  <a:tcPr>
                    <a:solidFill>
                      <a:srgbClr val="00B050"/>
                    </a:solidFill>
                  </a:tcPr>
                </a:tc>
                <a:tc>
                  <a:txBody>
                    <a:bodyPr/>
                    <a:lstStyle/>
                    <a:p>
                      <a:r>
                        <a:rPr lang="en-US" dirty="0">
                          <a:solidFill>
                            <a:schemeClr val="bg1"/>
                          </a:solidFill>
                        </a:rPr>
                        <a:t>4,6</a:t>
                      </a:r>
                      <a:endParaRPr lang="it-IT" dirty="0">
                        <a:solidFill>
                          <a:schemeClr val="bg1"/>
                        </a:solidFill>
                      </a:endParaRPr>
                    </a:p>
                  </a:txBody>
                  <a:tcPr>
                    <a:solidFill>
                      <a:srgbClr val="00B0F0"/>
                    </a:solidFill>
                  </a:tcPr>
                </a:tc>
                <a:tc>
                  <a:txBody>
                    <a:bodyPr/>
                    <a:lstStyle/>
                    <a:p>
                      <a:r>
                        <a:rPr lang="en-US" dirty="0">
                          <a:solidFill>
                            <a:schemeClr val="bg1"/>
                          </a:solidFill>
                        </a:rPr>
                        <a:t>4,7</a:t>
                      </a:r>
                      <a:endParaRPr lang="it-IT" dirty="0">
                        <a:solidFill>
                          <a:schemeClr val="bg1"/>
                        </a:solidFill>
                      </a:endParaRPr>
                    </a:p>
                  </a:txBody>
                  <a:tcPr>
                    <a:solidFill>
                      <a:srgbClr val="00B0F0"/>
                    </a:solidFill>
                  </a:tcPr>
                </a:tc>
                <a:tc>
                  <a:txBody>
                    <a:bodyPr/>
                    <a:lstStyle/>
                    <a:p>
                      <a:r>
                        <a:rPr lang="en-US" dirty="0">
                          <a:solidFill>
                            <a:schemeClr val="bg1"/>
                          </a:solidFill>
                        </a:rPr>
                        <a:t>4,8</a:t>
                      </a:r>
                      <a:endParaRPr lang="it-IT" dirty="0">
                        <a:solidFill>
                          <a:schemeClr val="bg1"/>
                        </a:solidFill>
                      </a:endParaRPr>
                    </a:p>
                  </a:txBody>
                  <a:tcPr>
                    <a:solidFill>
                      <a:srgbClr val="00B0F0"/>
                    </a:solidFill>
                  </a:tcPr>
                </a:tc>
                <a:tc>
                  <a:txBody>
                    <a:bodyPr/>
                    <a:lstStyle/>
                    <a:p>
                      <a:r>
                        <a:rPr lang="en-US" dirty="0">
                          <a:solidFill>
                            <a:schemeClr val="bg1"/>
                          </a:solidFill>
                        </a:rPr>
                        <a:t>4,9</a:t>
                      </a:r>
                      <a:endParaRPr lang="it-IT" dirty="0">
                        <a:solidFill>
                          <a:schemeClr val="bg1"/>
                        </a:solidFill>
                      </a:endParaRPr>
                    </a:p>
                  </a:txBody>
                  <a:tcPr>
                    <a:solidFill>
                      <a:srgbClr val="FFC000"/>
                    </a:solidFill>
                  </a:tcPr>
                </a:tc>
                <a:tc>
                  <a:txBody>
                    <a:bodyPr/>
                    <a:lstStyle/>
                    <a:p>
                      <a:r>
                        <a:rPr lang="en-US" dirty="0">
                          <a:solidFill>
                            <a:schemeClr val="bg1"/>
                          </a:solidFill>
                        </a:rPr>
                        <a:t>4,10</a:t>
                      </a:r>
                      <a:endParaRPr lang="it-IT" dirty="0">
                        <a:solidFill>
                          <a:schemeClr val="bg1"/>
                        </a:solidFill>
                      </a:endParaRPr>
                    </a:p>
                  </a:txBody>
                  <a:tcPr>
                    <a:solidFill>
                      <a:srgbClr val="FFC000"/>
                    </a:solidFill>
                  </a:tcPr>
                </a:tc>
                <a:tc>
                  <a:txBody>
                    <a:bodyPr/>
                    <a:lstStyle/>
                    <a:p>
                      <a:r>
                        <a:rPr lang="en-US" dirty="0">
                          <a:solidFill>
                            <a:schemeClr val="bg1"/>
                          </a:solidFill>
                        </a:rPr>
                        <a:t>4,11</a:t>
                      </a:r>
                      <a:endParaRPr lang="it-IT" dirty="0">
                        <a:solidFill>
                          <a:schemeClr val="bg1"/>
                        </a:solidFill>
                      </a:endParaRPr>
                    </a:p>
                  </a:txBody>
                  <a:tcPr>
                    <a:solidFill>
                      <a:srgbClr val="FFC000"/>
                    </a:solidFill>
                  </a:tcPr>
                </a:tc>
                <a:tc>
                  <a:txBody>
                    <a:bodyPr/>
                    <a:lstStyle/>
                    <a:p>
                      <a:r>
                        <a:rPr lang="en-US" dirty="0">
                          <a:solidFill>
                            <a:schemeClr val="bg1"/>
                          </a:solidFill>
                        </a:rPr>
                        <a:t>4,12</a:t>
                      </a:r>
                      <a:endParaRPr lang="it-IT" dirty="0">
                        <a:solidFill>
                          <a:schemeClr val="bg1"/>
                        </a:solidFill>
                      </a:endParaRPr>
                    </a:p>
                  </a:txBody>
                  <a:tcPr>
                    <a:solidFill>
                      <a:srgbClr val="FFC000"/>
                    </a:solidFill>
                  </a:tcPr>
                </a:tc>
                <a:extLst>
                  <a:ext uri="{0D108BD9-81ED-4DB2-BD59-A6C34878D82A}">
                    <a16:rowId xmlns:a16="http://schemas.microsoft.com/office/drawing/2014/main" val="1549049798"/>
                  </a:ext>
                </a:extLst>
              </a:tr>
              <a:tr h="370840">
                <a:tc>
                  <a:txBody>
                    <a:bodyPr/>
                    <a:lstStyle/>
                    <a:p>
                      <a:r>
                        <a:rPr lang="en-US" dirty="0">
                          <a:solidFill>
                            <a:schemeClr val="bg1"/>
                          </a:solidFill>
                        </a:rPr>
                        <a:t>5,1</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5,2</a:t>
                      </a:r>
                      <a:endParaRPr lang="it-IT" dirty="0">
                        <a:solidFill>
                          <a:schemeClr val="bg1"/>
                        </a:solidFill>
                      </a:endParaRPr>
                    </a:p>
                  </a:txBody>
                  <a:tcPr>
                    <a:solidFill>
                      <a:schemeClr val="accent3">
                        <a:lumMod val="60000"/>
                        <a:lumOff val="40000"/>
                      </a:schemeClr>
                    </a:solidFill>
                  </a:tcPr>
                </a:tc>
                <a:tc>
                  <a:txBody>
                    <a:bodyPr/>
                    <a:lstStyle/>
                    <a:p>
                      <a:r>
                        <a:rPr lang="en-US" dirty="0">
                          <a:solidFill>
                            <a:schemeClr val="bg1"/>
                          </a:solidFill>
                        </a:rPr>
                        <a:t>5,3 </a:t>
                      </a:r>
                      <a:endParaRPr lang="it-IT" dirty="0">
                        <a:solidFill>
                          <a:schemeClr val="bg1"/>
                        </a:solidFill>
                      </a:endParaRPr>
                    </a:p>
                  </a:txBody>
                  <a:tcPr>
                    <a:solidFill>
                      <a:schemeClr val="accent3">
                        <a:lumMod val="60000"/>
                        <a:lumOff val="40000"/>
                      </a:schemeClr>
                    </a:solidFill>
                  </a:tcPr>
                </a:tc>
                <a:tc>
                  <a:txBody>
                    <a:bodyPr/>
                    <a:lstStyle/>
                    <a:p>
                      <a:r>
                        <a:rPr lang="en-US" dirty="0">
                          <a:solidFill>
                            <a:schemeClr val="bg1"/>
                          </a:solidFill>
                        </a:rPr>
                        <a:t>5,4</a:t>
                      </a:r>
                      <a:endParaRPr lang="it-IT" dirty="0">
                        <a:solidFill>
                          <a:schemeClr val="bg1"/>
                        </a:solidFill>
                      </a:endParaRPr>
                    </a:p>
                  </a:txBody>
                  <a:tcPr>
                    <a:solidFill>
                      <a:schemeClr val="accent3">
                        <a:lumMod val="60000"/>
                        <a:lumOff val="40000"/>
                      </a:schemeClr>
                    </a:solidFill>
                  </a:tcPr>
                </a:tc>
                <a:tc>
                  <a:txBody>
                    <a:bodyPr/>
                    <a:lstStyle/>
                    <a:p>
                      <a:r>
                        <a:rPr lang="en-US" dirty="0">
                          <a:solidFill>
                            <a:schemeClr val="bg1"/>
                          </a:solidFill>
                        </a:rPr>
                        <a:t>5,5</a:t>
                      </a:r>
                      <a:endParaRPr lang="it-IT" dirty="0">
                        <a:solidFill>
                          <a:schemeClr val="bg1"/>
                        </a:solidFill>
                      </a:endParaRPr>
                    </a:p>
                  </a:txBody>
                  <a:tcPr>
                    <a:solidFill>
                      <a:srgbClr val="00B050"/>
                    </a:solidFill>
                  </a:tcPr>
                </a:tc>
                <a:tc>
                  <a:txBody>
                    <a:bodyPr/>
                    <a:lstStyle/>
                    <a:p>
                      <a:r>
                        <a:rPr lang="en-US" dirty="0">
                          <a:solidFill>
                            <a:schemeClr val="bg1"/>
                          </a:solidFill>
                        </a:rPr>
                        <a:t>5,6</a:t>
                      </a:r>
                      <a:endParaRPr lang="it-IT" dirty="0">
                        <a:solidFill>
                          <a:schemeClr val="bg1"/>
                        </a:solidFill>
                      </a:endParaRPr>
                    </a:p>
                  </a:txBody>
                  <a:tcPr>
                    <a:solidFill>
                      <a:srgbClr val="00B0F0"/>
                    </a:solidFill>
                  </a:tcPr>
                </a:tc>
                <a:tc>
                  <a:txBody>
                    <a:bodyPr/>
                    <a:lstStyle/>
                    <a:p>
                      <a:r>
                        <a:rPr lang="en-US" dirty="0">
                          <a:solidFill>
                            <a:schemeClr val="bg1"/>
                          </a:solidFill>
                        </a:rPr>
                        <a:t>5,7</a:t>
                      </a:r>
                      <a:endParaRPr lang="it-IT" dirty="0">
                        <a:solidFill>
                          <a:schemeClr val="bg1"/>
                        </a:solidFill>
                      </a:endParaRPr>
                    </a:p>
                  </a:txBody>
                  <a:tcPr>
                    <a:solidFill>
                      <a:srgbClr val="00B0F0"/>
                    </a:solidFill>
                  </a:tcPr>
                </a:tc>
                <a:tc>
                  <a:txBody>
                    <a:bodyPr/>
                    <a:lstStyle/>
                    <a:p>
                      <a:r>
                        <a:rPr lang="en-US" dirty="0">
                          <a:solidFill>
                            <a:schemeClr val="bg1"/>
                          </a:solidFill>
                        </a:rPr>
                        <a:t>5,8</a:t>
                      </a:r>
                      <a:endParaRPr lang="it-IT" dirty="0">
                        <a:solidFill>
                          <a:schemeClr val="bg1"/>
                        </a:solidFill>
                      </a:endParaRPr>
                    </a:p>
                  </a:txBody>
                  <a:tcPr>
                    <a:solidFill>
                      <a:srgbClr val="00B0F0"/>
                    </a:solidFill>
                  </a:tcPr>
                </a:tc>
                <a:tc>
                  <a:txBody>
                    <a:bodyPr/>
                    <a:lstStyle/>
                    <a:p>
                      <a:r>
                        <a:rPr lang="en-US" dirty="0">
                          <a:solidFill>
                            <a:schemeClr val="bg1"/>
                          </a:solidFill>
                        </a:rPr>
                        <a:t>5,9</a:t>
                      </a:r>
                      <a:endParaRPr lang="it-IT" dirty="0">
                        <a:solidFill>
                          <a:schemeClr val="bg1"/>
                        </a:solidFill>
                      </a:endParaRPr>
                    </a:p>
                  </a:txBody>
                  <a:tcPr>
                    <a:solidFill>
                      <a:schemeClr val="accent2"/>
                    </a:solidFill>
                  </a:tcPr>
                </a:tc>
                <a:tc>
                  <a:txBody>
                    <a:bodyPr/>
                    <a:lstStyle/>
                    <a:p>
                      <a:r>
                        <a:rPr lang="en-US" dirty="0">
                          <a:solidFill>
                            <a:schemeClr val="bg1"/>
                          </a:solidFill>
                        </a:rPr>
                        <a:t>5,10</a:t>
                      </a:r>
                      <a:endParaRPr lang="it-IT" dirty="0">
                        <a:solidFill>
                          <a:schemeClr val="bg1"/>
                        </a:solidFill>
                      </a:endParaRPr>
                    </a:p>
                  </a:txBody>
                  <a:tcPr>
                    <a:solidFill>
                      <a:schemeClr val="accent2"/>
                    </a:solidFill>
                  </a:tcPr>
                </a:tc>
                <a:tc>
                  <a:txBody>
                    <a:bodyPr/>
                    <a:lstStyle/>
                    <a:p>
                      <a:r>
                        <a:rPr lang="en-US" dirty="0">
                          <a:solidFill>
                            <a:schemeClr val="bg1"/>
                          </a:solidFill>
                        </a:rPr>
                        <a:t>5,11</a:t>
                      </a:r>
                      <a:endParaRPr lang="it-IT" dirty="0">
                        <a:solidFill>
                          <a:schemeClr val="bg1"/>
                        </a:solidFill>
                      </a:endParaRPr>
                    </a:p>
                  </a:txBody>
                  <a:tcPr>
                    <a:solidFill>
                      <a:schemeClr val="accent2"/>
                    </a:solidFill>
                  </a:tcPr>
                </a:tc>
                <a:tc>
                  <a:txBody>
                    <a:bodyPr/>
                    <a:lstStyle/>
                    <a:p>
                      <a:r>
                        <a:rPr lang="en-US" dirty="0">
                          <a:solidFill>
                            <a:schemeClr val="bg1"/>
                          </a:solidFill>
                        </a:rPr>
                        <a:t>5,12</a:t>
                      </a:r>
                      <a:endParaRPr lang="it-IT" dirty="0">
                        <a:solidFill>
                          <a:schemeClr val="bg1"/>
                        </a:solidFill>
                      </a:endParaRPr>
                    </a:p>
                  </a:txBody>
                  <a:tcPr>
                    <a:solidFill>
                      <a:schemeClr val="accent2"/>
                    </a:solidFill>
                  </a:tcPr>
                </a:tc>
                <a:extLst>
                  <a:ext uri="{0D108BD9-81ED-4DB2-BD59-A6C34878D82A}">
                    <a16:rowId xmlns:a16="http://schemas.microsoft.com/office/drawing/2014/main" val="2514782385"/>
                  </a:ext>
                </a:extLst>
              </a:tr>
              <a:tr h="370840">
                <a:tc>
                  <a:txBody>
                    <a:bodyPr/>
                    <a:lstStyle/>
                    <a:p>
                      <a:r>
                        <a:rPr lang="en-US" dirty="0">
                          <a:solidFill>
                            <a:schemeClr val="bg1"/>
                          </a:solidFill>
                        </a:rPr>
                        <a:t>6,1</a:t>
                      </a:r>
                      <a:endParaRPr lang="it-IT" dirty="0">
                        <a:solidFill>
                          <a:schemeClr val="bg1"/>
                        </a:solidFill>
                      </a:endParaRPr>
                    </a:p>
                  </a:txBody>
                  <a:tcPr>
                    <a:solidFill>
                      <a:srgbClr val="00B0F0"/>
                    </a:solidFill>
                  </a:tcPr>
                </a:tc>
                <a:tc>
                  <a:txBody>
                    <a:bodyPr/>
                    <a:lstStyle/>
                    <a:p>
                      <a:r>
                        <a:rPr lang="en-US" dirty="0">
                          <a:solidFill>
                            <a:schemeClr val="bg1"/>
                          </a:solidFill>
                        </a:rPr>
                        <a:t>6,2</a:t>
                      </a:r>
                      <a:endParaRPr lang="it-IT" dirty="0">
                        <a:solidFill>
                          <a:schemeClr val="bg1"/>
                        </a:solidFill>
                      </a:endParaRPr>
                    </a:p>
                  </a:txBody>
                  <a:tcPr>
                    <a:solidFill>
                      <a:srgbClr val="00B050"/>
                    </a:solidFill>
                  </a:tcPr>
                </a:tc>
                <a:tc>
                  <a:txBody>
                    <a:bodyPr/>
                    <a:lstStyle/>
                    <a:p>
                      <a:r>
                        <a:rPr lang="en-US" dirty="0">
                          <a:solidFill>
                            <a:schemeClr val="bg1"/>
                          </a:solidFill>
                        </a:rPr>
                        <a:t>6,3</a:t>
                      </a:r>
                      <a:endParaRPr lang="it-IT" dirty="0">
                        <a:solidFill>
                          <a:schemeClr val="bg1"/>
                        </a:solidFill>
                      </a:endParaRPr>
                    </a:p>
                  </a:txBody>
                  <a:tcPr>
                    <a:solidFill>
                      <a:srgbClr val="00B050"/>
                    </a:solidFill>
                  </a:tcPr>
                </a:tc>
                <a:tc>
                  <a:txBody>
                    <a:bodyPr/>
                    <a:lstStyle/>
                    <a:p>
                      <a:r>
                        <a:rPr lang="en-US" dirty="0">
                          <a:solidFill>
                            <a:schemeClr val="bg1"/>
                          </a:solidFill>
                        </a:rPr>
                        <a:t>6,4</a:t>
                      </a:r>
                      <a:endParaRPr lang="it-IT" dirty="0">
                        <a:solidFill>
                          <a:schemeClr val="bg1"/>
                        </a:solidFill>
                      </a:endParaRPr>
                    </a:p>
                  </a:txBody>
                  <a:tcPr>
                    <a:solidFill>
                      <a:srgbClr val="00B050"/>
                    </a:solidFill>
                  </a:tcPr>
                </a:tc>
                <a:tc>
                  <a:txBody>
                    <a:bodyPr/>
                    <a:lstStyle/>
                    <a:p>
                      <a:r>
                        <a:rPr lang="en-US" dirty="0">
                          <a:solidFill>
                            <a:schemeClr val="bg1"/>
                          </a:solidFill>
                        </a:rPr>
                        <a:t>6,5</a:t>
                      </a:r>
                      <a:endParaRPr lang="it-IT" dirty="0">
                        <a:solidFill>
                          <a:schemeClr val="bg1"/>
                        </a:solidFill>
                      </a:endParaRPr>
                    </a:p>
                  </a:txBody>
                  <a:tcPr>
                    <a:solidFill>
                      <a:srgbClr val="00B050"/>
                    </a:solidFill>
                  </a:tcPr>
                </a:tc>
                <a:tc>
                  <a:txBody>
                    <a:bodyPr/>
                    <a:lstStyle/>
                    <a:p>
                      <a:r>
                        <a:rPr lang="en-US" dirty="0">
                          <a:solidFill>
                            <a:schemeClr val="bg1"/>
                          </a:solidFill>
                        </a:rPr>
                        <a:t>6,6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6,7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6,8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6,9</a:t>
                      </a:r>
                      <a:endParaRPr lang="it-IT" dirty="0">
                        <a:solidFill>
                          <a:schemeClr val="bg1"/>
                        </a:solidFill>
                      </a:endParaRPr>
                    </a:p>
                  </a:txBody>
                  <a:tcPr>
                    <a:solidFill>
                      <a:srgbClr val="FFC000"/>
                    </a:solidFill>
                  </a:tcPr>
                </a:tc>
                <a:tc>
                  <a:txBody>
                    <a:bodyPr/>
                    <a:lstStyle/>
                    <a:p>
                      <a:r>
                        <a:rPr lang="en-US" dirty="0">
                          <a:solidFill>
                            <a:schemeClr val="bg1"/>
                          </a:solidFill>
                        </a:rPr>
                        <a:t>6,10</a:t>
                      </a:r>
                      <a:endParaRPr lang="it-IT" dirty="0">
                        <a:solidFill>
                          <a:schemeClr val="bg1"/>
                        </a:solidFill>
                      </a:endParaRPr>
                    </a:p>
                  </a:txBody>
                  <a:tcPr>
                    <a:solidFill>
                      <a:srgbClr val="FFC000"/>
                    </a:solidFill>
                  </a:tcPr>
                </a:tc>
                <a:tc>
                  <a:txBody>
                    <a:bodyPr/>
                    <a:lstStyle/>
                    <a:p>
                      <a:r>
                        <a:rPr lang="en-US" dirty="0">
                          <a:solidFill>
                            <a:schemeClr val="bg1"/>
                          </a:solidFill>
                        </a:rPr>
                        <a:t>6,11</a:t>
                      </a:r>
                      <a:endParaRPr lang="it-IT" dirty="0">
                        <a:solidFill>
                          <a:schemeClr val="bg1"/>
                        </a:solidFill>
                      </a:endParaRPr>
                    </a:p>
                  </a:txBody>
                  <a:tcPr>
                    <a:solidFill>
                      <a:srgbClr val="FFC000"/>
                    </a:solidFill>
                  </a:tcPr>
                </a:tc>
                <a:tc>
                  <a:txBody>
                    <a:bodyPr/>
                    <a:lstStyle/>
                    <a:p>
                      <a:r>
                        <a:rPr lang="en-US" dirty="0">
                          <a:solidFill>
                            <a:schemeClr val="bg1"/>
                          </a:solidFill>
                        </a:rPr>
                        <a:t>6,12</a:t>
                      </a:r>
                      <a:endParaRPr lang="it-IT" dirty="0">
                        <a:solidFill>
                          <a:schemeClr val="bg1"/>
                        </a:solidFill>
                      </a:endParaRPr>
                    </a:p>
                  </a:txBody>
                  <a:tcPr>
                    <a:solidFill>
                      <a:srgbClr val="FFC000"/>
                    </a:solidFill>
                  </a:tcPr>
                </a:tc>
                <a:extLst>
                  <a:ext uri="{0D108BD9-81ED-4DB2-BD59-A6C34878D82A}">
                    <a16:rowId xmlns:a16="http://schemas.microsoft.com/office/drawing/2014/main" val="3003792081"/>
                  </a:ext>
                </a:extLst>
              </a:tr>
              <a:tr h="370840">
                <a:tc>
                  <a:txBody>
                    <a:bodyPr/>
                    <a:lstStyle/>
                    <a:p>
                      <a:r>
                        <a:rPr lang="en-US" dirty="0">
                          <a:solidFill>
                            <a:schemeClr val="bg1"/>
                          </a:solidFill>
                        </a:rPr>
                        <a:t>7,1</a:t>
                      </a:r>
                      <a:endParaRPr lang="it-IT" dirty="0">
                        <a:solidFill>
                          <a:schemeClr val="bg1"/>
                        </a:solidFill>
                      </a:endParaRPr>
                    </a:p>
                  </a:txBody>
                  <a:tcPr>
                    <a:solidFill>
                      <a:srgbClr val="00B0F0"/>
                    </a:solidFill>
                  </a:tcPr>
                </a:tc>
                <a:tc>
                  <a:txBody>
                    <a:bodyPr/>
                    <a:lstStyle/>
                    <a:p>
                      <a:r>
                        <a:rPr lang="en-US" dirty="0">
                          <a:solidFill>
                            <a:schemeClr val="bg1"/>
                          </a:solidFill>
                        </a:rPr>
                        <a:t>7,2</a:t>
                      </a:r>
                      <a:endParaRPr lang="it-IT" dirty="0">
                        <a:solidFill>
                          <a:schemeClr val="bg1"/>
                        </a:solidFill>
                      </a:endParaRPr>
                    </a:p>
                  </a:txBody>
                  <a:tcPr>
                    <a:solidFill>
                      <a:srgbClr val="00B0F0"/>
                    </a:solidFill>
                  </a:tcPr>
                </a:tc>
                <a:tc>
                  <a:txBody>
                    <a:bodyPr/>
                    <a:lstStyle/>
                    <a:p>
                      <a:r>
                        <a:rPr lang="en-US" dirty="0">
                          <a:solidFill>
                            <a:schemeClr val="bg1"/>
                          </a:solidFill>
                        </a:rPr>
                        <a:t>7,3</a:t>
                      </a:r>
                      <a:endParaRPr lang="it-IT" dirty="0">
                        <a:solidFill>
                          <a:schemeClr val="bg1"/>
                        </a:solidFill>
                      </a:endParaRPr>
                    </a:p>
                  </a:txBody>
                  <a:tcPr>
                    <a:solidFill>
                      <a:srgbClr val="00B0F0"/>
                    </a:solidFill>
                  </a:tcPr>
                </a:tc>
                <a:tc>
                  <a:txBody>
                    <a:bodyPr/>
                    <a:lstStyle/>
                    <a:p>
                      <a:r>
                        <a:rPr lang="en-US" dirty="0">
                          <a:solidFill>
                            <a:schemeClr val="bg1"/>
                          </a:solidFill>
                        </a:rPr>
                        <a:t>7,4</a:t>
                      </a:r>
                      <a:endParaRPr lang="it-IT" dirty="0">
                        <a:solidFill>
                          <a:schemeClr val="bg1"/>
                        </a:solidFill>
                      </a:endParaRPr>
                    </a:p>
                  </a:txBody>
                  <a:tcPr>
                    <a:solidFill>
                      <a:srgbClr val="00B0F0"/>
                    </a:solidFill>
                  </a:tcPr>
                </a:tc>
                <a:tc>
                  <a:txBody>
                    <a:bodyPr/>
                    <a:lstStyle/>
                    <a:p>
                      <a:r>
                        <a:rPr lang="en-US" dirty="0">
                          <a:solidFill>
                            <a:schemeClr val="bg1"/>
                          </a:solidFill>
                        </a:rPr>
                        <a:t>7,5</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7,6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7,7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7,8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7,9</a:t>
                      </a:r>
                      <a:endParaRPr lang="it-IT" dirty="0">
                        <a:solidFill>
                          <a:schemeClr val="bg1"/>
                        </a:solidFill>
                      </a:endParaRPr>
                    </a:p>
                  </a:txBody>
                  <a:tcPr>
                    <a:solidFill>
                      <a:schemeClr val="accent2"/>
                    </a:solidFill>
                  </a:tcPr>
                </a:tc>
                <a:tc>
                  <a:txBody>
                    <a:bodyPr/>
                    <a:lstStyle/>
                    <a:p>
                      <a:r>
                        <a:rPr lang="en-US" dirty="0">
                          <a:solidFill>
                            <a:schemeClr val="bg1"/>
                          </a:solidFill>
                        </a:rPr>
                        <a:t>7,10</a:t>
                      </a:r>
                      <a:endParaRPr lang="it-IT" dirty="0">
                        <a:solidFill>
                          <a:schemeClr val="bg1"/>
                        </a:solidFill>
                      </a:endParaRPr>
                    </a:p>
                  </a:txBody>
                  <a:tcPr>
                    <a:solidFill>
                      <a:schemeClr val="accent2"/>
                    </a:solidFill>
                  </a:tcPr>
                </a:tc>
                <a:tc>
                  <a:txBody>
                    <a:bodyPr/>
                    <a:lstStyle/>
                    <a:p>
                      <a:r>
                        <a:rPr lang="en-US" dirty="0">
                          <a:solidFill>
                            <a:schemeClr val="bg1"/>
                          </a:solidFill>
                        </a:rPr>
                        <a:t>7,11</a:t>
                      </a:r>
                      <a:endParaRPr lang="it-IT" dirty="0">
                        <a:solidFill>
                          <a:schemeClr val="bg1"/>
                        </a:solidFill>
                      </a:endParaRPr>
                    </a:p>
                  </a:txBody>
                  <a:tcPr>
                    <a:solidFill>
                      <a:schemeClr val="accent2"/>
                    </a:solidFill>
                  </a:tcPr>
                </a:tc>
                <a:tc>
                  <a:txBody>
                    <a:bodyPr/>
                    <a:lstStyle/>
                    <a:p>
                      <a:r>
                        <a:rPr lang="en-US" dirty="0">
                          <a:solidFill>
                            <a:schemeClr val="bg1"/>
                          </a:solidFill>
                        </a:rPr>
                        <a:t>7,12</a:t>
                      </a:r>
                      <a:endParaRPr lang="it-IT" dirty="0">
                        <a:solidFill>
                          <a:schemeClr val="bg1"/>
                        </a:solidFill>
                      </a:endParaRPr>
                    </a:p>
                  </a:txBody>
                  <a:tcPr>
                    <a:solidFill>
                      <a:schemeClr val="accent2"/>
                    </a:solidFill>
                  </a:tcPr>
                </a:tc>
                <a:extLst>
                  <a:ext uri="{0D108BD9-81ED-4DB2-BD59-A6C34878D82A}">
                    <a16:rowId xmlns:a16="http://schemas.microsoft.com/office/drawing/2014/main" val="872838915"/>
                  </a:ext>
                </a:extLst>
              </a:tr>
              <a:tr h="370840">
                <a:tc>
                  <a:txBody>
                    <a:bodyPr/>
                    <a:lstStyle/>
                    <a:p>
                      <a:r>
                        <a:rPr lang="en-US" dirty="0">
                          <a:solidFill>
                            <a:schemeClr val="bg1"/>
                          </a:solidFill>
                        </a:rPr>
                        <a:t>8,1</a:t>
                      </a:r>
                      <a:endParaRPr lang="it-IT" dirty="0">
                        <a:solidFill>
                          <a:schemeClr val="bg1"/>
                        </a:solidFill>
                      </a:endParaRPr>
                    </a:p>
                  </a:txBody>
                  <a:tcPr>
                    <a:solidFill>
                      <a:srgbClr val="00B0F0"/>
                    </a:solidFill>
                  </a:tcPr>
                </a:tc>
                <a:tc>
                  <a:txBody>
                    <a:bodyPr/>
                    <a:lstStyle/>
                    <a:p>
                      <a:r>
                        <a:rPr lang="en-US" dirty="0">
                          <a:solidFill>
                            <a:schemeClr val="bg1"/>
                          </a:solidFill>
                        </a:rPr>
                        <a:t>8,2</a:t>
                      </a:r>
                      <a:endParaRPr lang="it-IT" dirty="0">
                        <a:solidFill>
                          <a:schemeClr val="bg1"/>
                        </a:solidFill>
                      </a:endParaRPr>
                    </a:p>
                  </a:txBody>
                  <a:tcPr>
                    <a:solidFill>
                      <a:srgbClr val="00B0F0"/>
                    </a:solidFill>
                  </a:tcPr>
                </a:tc>
                <a:tc>
                  <a:txBody>
                    <a:bodyPr/>
                    <a:lstStyle/>
                    <a:p>
                      <a:r>
                        <a:rPr lang="en-US" dirty="0">
                          <a:solidFill>
                            <a:schemeClr val="bg1"/>
                          </a:solidFill>
                        </a:rPr>
                        <a:t>8,3</a:t>
                      </a:r>
                      <a:endParaRPr lang="it-IT" dirty="0">
                        <a:solidFill>
                          <a:schemeClr val="bg1"/>
                        </a:solidFill>
                      </a:endParaRPr>
                    </a:p>
                  </a:txBody>
                  <a:tcPr>
                    <a:solidFill>
                      <a:srgbClr val="00B0F0"/>
                    </a:solidFill>
                  </a:tcPr>
                </a:tc>
                <a:tc>
                  <a:txBody>
                    <a:bodyPr/>
                    <a:lstStyle/>
                    <a:p>
                      <a:r>
                        <a:rPr lang="en-US" dirty="0">
                          <a:solidFill>
                            <a:schemeClr val="bg1"/>
                          </a:solidFill>
                        </a:rPr>
                        <a:t>8,4</a:t>
                      </a:r>
                      <a:endParaRPr lang="it-IT" dirty="0">
                        <a:solidFill>
                          <a:schemeClr val="bg1"/>
                        </a:solidFill>
                      </a:endParaRPr>
                    </a:p>
                  </a:txBody>
                  <a:tcPr>
                    <a:solidFill>
                      <a:srgbClr val="00B0F0"/>
                    </a:solidFill>
                  </a:tcPr>
                </a:tc>
                <a:tc>
                  <a:txBody>
                    <a:bodyPr/>
                    <a:lstStyle/>
                    <a:p>
                      <a:r>
                        <a:rPr lang="en-US" dirty="0">
                          <a:solidFill>
                            <a:schemeClr val="bg1"/>
                          </a:solidFill>
                        </a:rPr>
                        <a:t>8,5</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8,6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8,7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8,8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8,9</a:t>
                      </a:r>
                      <a:endParaRPr lang="it-IT" dirty="0">
                        <a:solidFill>
                          <a:schemeClr val="bg1"/>
                        </a:solidFill>
                      </a:endParaRPr>
                    </a:p>
                  </a:txBody>
                  <a:tcPr>
                    <a:solidFill>
                      <a:srgbClr val="FFC000"/>
                    </a:solidFill>
                  </a:tcPr>
                </a:tc>
                <a:tc>
                  <a:txBody>
                    <a:bodyPr/>
                    <a:lstStyle/>
                    <a:p>
                      <a:r>
                        <a:rPr lang="en-US" dirty="0">
                          <a:solidFill>
                            <a:schemeClr val="bg1"/>
                          </a:solidFill>
                        </a:rPr>
                        <a:t>8,10</a:t>
                      </a:r>
                      <a:endParaRPr lang="it-IT" dirty="0">
                        <a:solidFill>
                          <a:schemeClr val="bg1"/>
                        </a:solidFill>
                      </a:endParaRPr>
                    </a:p>
                  </a:txBody>
                  <a:tcPr>
                    <a:solidFill>
                      <a:srgbClr val="FFC000"/>
                    </a:solidFill>
                  </a:tcPr>
                </a:tc>
                <a:tc>
                  <a:txBody>
                    <a:bodyPr/>
                    <a:lstStyle/>
                    <a:p>
                      <a:r>
                        <a:rPr lang="en-US" dirty="0">
                          <a:solidFill>
                            <a:schemeClr val="bg1"/>
                          </a:solidFill>
                        </a:rPr>
                        <a:t>8,11</a:t>
                      </a:r>
                      <a:endParaRPr lang="it-IT" dirty="0">
                        <a:solidFill>
                          <a:schemeClr val="bg1"/>
                        </a:solidFill>
                      </a:endParaRPr>
                    </a:p>
                  </a:txBody>
                  <a:tcPr>
                    <a:solidFill>
                      <a:srgbClr val="FFC000"/>
                    </a:solidFill>
                  </a:tcPr>
                </a:tc>
                <a:tc>
                  <a:txBody>
                    <a:bodyPr/>
                    <a:lstStyle/>
                    <a:p>
                      <a:r>
                        <a:rPr lang="en-US" dirty="0">
                          <a:solidFill>
                            <a:schemeClr val="bg1"/>
                          </a:solidFill>
                        </a:rPr>
                        <a:t>8,12</a:t>
                      </a:r>
                      <a:endParaRPr lang="it-IT" dirty="0">
                        <a:solidFill>
                          <a:schemeClr val="bg1"/>
                        </a:solidFill>
                      </a:endParaRPr>
                    </a:p>
                  </a:txBody>
                  <a:tcPr>
                    <a:solidFill>
                      <a:srgbClr val="FFC000"/>
                    </a:solidFill>
                  </a:tcPr>
                </a:tc>
                <a:extLst>
                  <a:ext uri="{0D108BD9-81ED-4DB2-BD59-A6C34878D82A}">
                    <a16:rowId xmlns:a16="http://schemas.microsoft.com/office/drawing/2014/main" val="196259341"/>
                  </a:ext>
                </a:extLst>
              </a:tr>
            </a:tbl>
          </a:graphicData>
        </a:graphic>
      </p:graphicFrame>
      <p:sp>
        <p:nvSpPr>
          <p:cNvPr id="2" name="Rettangolo 1">
            <a:extLst>
              <a:ext uri="{FF2B5EF4-FFF2-40B4-BE49-F238E27FC236}">
                <a16:creationId xmlns:a16="http://schemas.microsoft.com/office/drawing/2014/main" id="{72A6FF37-F9C1-6918-16E5-456B142EEA96}"/>
              </a:ext>
            </a:extLst>
          </p:cNvPr>
          <p:cNvSpPr/>
          <p:nvPr/>
        </p:nvSpPr>
        <p:spPr>
          <a:xfrm>
            <a:off x="4820404" y="107594"/>
            <a:ext cx="1780232" cy="923330"/>
          </a:xfrm>
          <a:prstGeom prst="rect">
            <a:avLst/>
          </a:prstGeom>
          <a:noFill/>
        </p:spPr>
        <p:txBody>
          <a:bodyPr wrap="none" lIns="91440" tIns="45720" rIns="91440" bIns="45720">
            <a:spAutoFit/>
          </a:bodyPr>
          <a:lstStyle/>
          <a:p>
            <a:pPr algn="ctr"/>
            <a:r>
              <a:rPr lang="it-IT" sz="5400" b="0" cap="none" spc="0" dirty="0">
                <a:ln w="0"/>
                <a:solidFill>
                  <a:schemeClr val="tx1"/>
                </a:solidFill>
                <a:effectLst>
                  <a:outerShdw blurRad="38100" dist="19050" dir="2700000" algn="tl" rotWithShape="0">
                    <a:schemeClr val="dk1">
                      <a:alpha val="40000"/>
                    </a:schemeClr>
                  </a:outerShdw>
                </a:effectLst>
              </a:rPr>
              <a:t>Write</a:t>
            </a:r>
          </a:p>
        </p:txBody>
      </p:sp>
      <p:sp>
        <p:nvSpPr>
          <p:cNvPr id="3" name="Rettangolo 2">
            <a:extLst>
              <a:ext uri="{FF2B5EF4-FFF2-40B4-BE49-F238E27FC236}">
                <a16:creationId xmlns:a16="http://schemas.microsoft.com/office/drawing/2014/main" id="{7EE2D310-E8C8-4FEB-A236-F0F2D964D39F}"/>
              </a:ext>
            </a:extLst>
          </p:cNvPr>
          <p:cNvSpPr/>
          <p:nvPr/>
        </p:nvSpPr>
        <p:spPr>
          <a:xfrm>
            <a:off x="1789955" y="2653553"/>
            <a:ext cx="3074894" cy="1371600"/>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6C62EF58-8647-1892-3244-2C86E3DF140E}"/>
              </a:ext>
            </a:extLst>
          </p:cNvPr>
          <p:cNvSpPr txBox="1"/>
          <p:nvPr/>
        </p:nvSpPr>
        <p:spPr>
          <a:xfrm>
            <a:off x="95624" y="4198332"/>
            <a:ext cx="2037975" cy="1200329"/>
          </a:xfrm>
          <a:prstGeom prst="rect">
            <a:avLst/>
          </a:prstGeom>
          <a:noFill/>
        </p:spPr>
        <p:txBody>
          <a:bodyPr wrap="square" rtlCol="0">
            <a:spAutoFit/>
          </a:bodyPr>
          <a:lstStyle/>
          <a:p>
            <a:r>
              <a:rPr lang="en-US" dirty="0">
                <a:solidFill>
                  <a:srgbClr val="FF0000"/>
                </a:solidFill>
              </a:rPr>
              <a:t>B_00 is ready. </a:t>
            </a:r>
          </a:p>
          <a:p>
            <a:r>
              <a:rPr lang="en-US" dirty="0">
                <a:solidFill>
                  <a:srgbClr val="FF0000"/>
                </a:solidFill>
              </a:rPr>
              <a:t>We writeback the 3 words back in the main memory.</a:t>
            </a:r>
            <a:endParaRPr lang="it-IT" dirty="0">
              <a:solidFill>
                <a:srgbClr val="FF0000"/>
              </a:solidFill>
            </a:endParaRPr>
          </a:p>
        </p:txBody>
      </p:sp>
    </p:spTree>
    <p:extLst>
      <p:ext uri="{BB962C8B-B14F-4D97-AF65-F5344CB8AC3E}">
        <p14:creationId xmlns:p14="http://schemas.microsoft.com/office/powerpoint/2010/main" val="3369874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6F973A-247B-FDD1-7C24-3D23C3EB7BD9}"/>
            </a:ext>
          </a:extLst>
        </p:cNvPr>
        <p:cNvGrpSpPr/>
        <p:nvPr/>
      </p:nvGrpSpPr>
      <p:grpSpPr>
        <a:xfrm>
          <a:off x="0" y="0"/>
          <a:ext cx="0" cy="0"/>
          <a:chOff x="0" y="0"/>
          <a:chExt cx="0" cy="0"/>
        </a:xfrm>
      </p:grpSpPr>
      <p:graphicFrame>
        <p:nvGraphicFramePr>
          <p:cNvPr id="4" name="Tabella 3">
            <a:extLst>
              <a:ext uri="{FF2B5EF4-FFF2-40B4-BE49-F238E27FC236}">
                <a16:creationId xmlns:a16="http://schemas.microsoft.com/office/drawing/2014/main" id="{756A7F80-5E87-7111-0E57-EDA11385DE11}"/>
              </a:ext>
            </a:extLst>
          </p:cNvPr>
          <p:cNvGraphicFramePr>
            <a:graphicFrameLocks noGrp="1"/>
          </p:cNvGraphicFramePr>
          <p:nvPr/>
        </p:nvGraphicFramePr>
        <p:xfrm>
          <a:off x="2032002" y="1669925"/>
          <a:ext cx="8127996" cy="3337560"/>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18980002"/>
                    </a:ext>
                  </a:extLst>
                </a:gridCol>
                <a:gridCol w="677333">
                  <a:extLst>
                    <a:ext uri="{9D8B030D-6E8A-4147-A177-3AD203B41FA5}">
                      <a16:colId xmlns:a16="http://schemas.microsoft.com/office/drawing/2014/main" val="2781296821"/>
                    </a:ext>
                  </a:extLst>
                </a:gridCol>
                <a:gridCol w="677333">
                  <a:extLst>
                    <a:ext uri="{9D8B030D-6E8A-4147-A177-3AD203B41FA5}">
                      <a16:colId xmlns:a16="http://schemas.microsoft.com/office/drawing/2014/main" val="2213335197"/>
                    </a:ext>
                  </a:extLst>
                </a:gridCol>
                <a:gridCol w="669364">
                  <a:extLst>
                    <a:ext uri="{9D8B030D-6E8A-4147-A177-3AD203B41FA5}">
                      <a16:colId xmlns:a16="http://schemas.microsoft.com/office/drawing/2014/main" val="3270390000"/>
                    </a:ext>
                  </a:extLst>
                </a:gridCol>
                <a:gridCol w="685302">
                  <a:extLst>
                    <a:ext uri="{9D8B030D-6E8A-4147-A177-3AD203B41FA5}">
                      <a16:colId xmlns:a16="http://schemas.microsoft.com/office/drawing/2014/main" val="3756589312"/>
                    </a:ext>
                  </a:extLst>
                </a:gridCol>
                <a:gridCol w="677333">
                  <a:extLst>
                    <a:ext uri="{9D8B030D-6E8A-4147-A177-3AD203B41FA5}">
                      <a16:colId xmlns:a16="http://schemas.microsoft.com/office/drawing/2014/main" val="3073156336"/>
                    </a:ext>
                  </a:extLst>
                </a:gridCol>
                <a:gridCol w="677333">
                  <a:extLst>
                    <a:ext uri="{9D8B030D-6E8A-4147-A177-3AD203B41FA5}">
                      <a16:colId xmlns:a16="http://schemas.microsoft.com/office/drawing/2014/main" val="3732362068"/>
                    </a:ext>
                  </a:extLst>
                </a:gridCol>
                <a:gridCol w="677333">
                  <a:extLst>
                    <a:ext uri="{9D8B030D-6E8A-4147-A177-3AD203B41FA5}">
                      <a16:colId xmlns:a16="http://schemas.microsoft.com/office/drawing/2014/main" val="1544821450"/>
                    </a:ext>
                  </a:extLst>
                </a:gridCol>
                <a:gridCol w="677333">
                  <a:extLst>
                    <a:ext uri="{9D8B030D-6E8A-4147-A177-3AD203B41FA5}">
                      <a16:colId xmlns:a16="http://schemas.microsoft.com/office/drawing/2014/main" val="1790747278"/>
                    </a:ext>
                  </a:extLst>
                </a:gridCol>
                <a:gridCol w="677333">
                  <a:extLst>
                    <a:ext uri="{9D8B030D-6E8A-4147-A177-3AD203B41FA5}">
                      <a16:colId xmlns:a16="http://schemas.microsoft.com/office/drawing/2014/main" val="2700851212"/>
                    </a:ext>
                  </a:extLst>
                </a:gridCol>
                <a:gridCol w="677333">
                  <a:extLst>
                    <a:ext uri="{9D8B030D-6E8A-4147-A177-3AD203B41FA5}">
                      <a16:colId xmlns:a16="http://schemas.microsoft.com/office/drawing/2014/main" val="3122432208"/>
                    </a:ext>
                  </a:extLst>
                </a:gridCol>
                <a:gridCol w="677333">
                  <a:extLst>
                    <a:ext uri="{9D8B030D-6E8A-4147-A177-3AD203B41FA5}">
                      <a16:colId xmlns:a16="http://schemas.microsoft.com/office/drawing/2014/main" val="2800409158"/>
                    </a:ext>
                  </a:extLst>
                </a:gridCol>
              </a:tblGrid>
              <a:tr h="370840">
                <a:tc>
                  <a:txBody>
                    <a:bodyPr/>
                    <a:lstStyle/>
                    <a:p>
                      <a:r>
                        <a:rPr lang="en-US" dirty="0">
                          <a:solidFill>
                            <a:schemeClr val="bg1"/>
                          </a:solidFill>
                        </a:rPr>
                        <a:t>0,1</a:t>
                      </a:r>
                      <a:endParaRPr lang="it-IT" dirty="0">
                        <a:solidFill>
                          <a:schemeClr val="bg1"/>
                        </a:solidFill>
                      </a:endParaRPr>
                    </a:p>
                  </a:txBody>
                  <a:tcPr>
                    <a:solidFill>
                      <a:schemeClr val="accent3">
                        <a:lumMod val="75000"/>
                      </a:schemeClr>
                    </a:solidFill>
                  </a:tcPr>
                </a:tc>
                <a:tc>
                  <a:txBody>
                    <a:bodyPr/>
                    <a:lstStyle/>
                    <a:p>
                      <a:r>
                        <a:rPr lang="en-US" dirty="0"/>
                        <a:t>0,2</a:t>
                      </a:r>
                      <a:endParaRPr lang="it-IT" dirty="0"/>
                    </a:p>
                  </a:txBody>
                  <a:tcPr>
                    <a:solidFill>
                      <a:schemeClr val="accent3">
                        <a:lumMod val="75000"/>
                      </a:schemeClr>
                    </a:solidFill>
                  </a:tcPr>
                </a:tc>
                <a:tc>
                  <a:txBody>
                    <a:bodyPr/>
                    <a:lstStyle/>
                    <a:p>
                      <a:r>
                        <a:rPr lang="en-US" dirty="0"/>
                        <a:t>0,3</a:t>
                      </a:r>
                      <a:endParaRPr lang="it-IT" dirty="0"/>
                    </a:p>
                  </a:txBody>
                  <a:tcPr>
                    <a:solidFill>
                      <a:schemeClr val="accent3">
                        <a:lumMod val="75000"/>
                      </a:schemeClr>
                    </a:solidFill>
                  </a:tcPr>
                </a:tc>
                <a:tc>
                  <a:txBody>
                    <a:bodyPr/>
                    <a:lstStyle/>
                    <a:p>
                      <a:r>
                        <a:rPr lang="en-US" dirty="0"/>
                        <a:t>0,4</a:t>
                      </a:r>
                      <a:endParaRPr lang="it-IT" dirty="0"/>
                    </a:p>
                  </a:txBody>
                  <a:tcPr>
                    <a:solidFill>
                      <a:schemeClr val="accent3">
                        <a:lumMod val="75000"/>
                      </a:schemeClr>
                    </a:solidFill>
                  </a:tcPr>
                </a:tc>
                <a:tc>
                  <a:txBody>
                    <a:bodyPr/>
                    <a:lstStyle/>
                    <a:p>
                      <a:r>
                        <a:rPr lang="en-US" dirty="0"/>
                        <a:t>0,5</a:t>
                      </a:r>
                      <a:endParaRPr lang="it-IT" dirty="0"/>
                    </a:p>
                  </a:txBody>
                  <a:tcPr>
                    <a:solidFill>
                      <a:srgbClr val="002060"/>
                    </a:solidFill>
                  </a:tcPr>
                </a:tc>
                <a:tc>
                  <a:txBody>
                    <a:bodyPr/>
                    <a:lstStyle/>
                    <a:p>
                      <a:r>
                        <a:rPr lang="en-US" dirty="0"/>
                        <a:t>0,6</a:t>
                      </a:r>
                      <a:endParaRPr lang="it-IT" dirty="0"/>
                    </a:p>
                  </a:txBody>
                  <a:tcPr>
                    <a:solidFill>
                      <a:srgbClr val="002060"/>
                    </a:solidFill>
                  </a:tcPr>
                </a:tc>
                <a:tc>
                  <a:txBody>
                    <a:bodyPr/>
                    <a:lstStyle/>
                    <a:p>
                      <a:r>
                        <a:rPr lang="en-US" dirty="0"/>
                        <a:t>0,7</a:t>
                      </a:r>
                      <a:endParaRPr lang="it-IT" dirty="0"/>
                    </a:p>
                  </a:txBody>
                  <a:tcPr>
                    <a:solidFill>
                      <a:srgbClr val="002060"/>
                    </a:solidFill>
                  </a:tcPr>
                </a:tc>
                <a:tc>
                  <a:txBody>
                    <a:bodyPr/>
                    <a:lstStyle/>
                    <a:p>
                      <a:r>
                        <a:rPr lang="en-US" dirty="0"/>
                        <a:t>0,8</a:t>
                      </a:r>
                      <a:endParaRPr lang="it-IT" dirty="0"/>
                    </a:p>
                  </a:txBody>
                  <a:tcPr>
                    <a:solidFill>
                      <a:srgbClr val="002060"/>
                    </a:solidFill>
                  </a:tcPr>
                </a:tc>
                <a:tc>
                  <a:txBody>
                    <a:bodyPr/>
                    <a:lstStyle/>
                    <a:p>
                      <a:r>
                        <a:rPr lang="en-US" dirty="0"/>
                        <a:t>0,9</a:t>
                      </a:r>
                      <a:endParaRPr lang="it-IT" dirty="0"/>
                    </a:p>
                  </a:txBody>
                  <a:tcPr>
                    <a:solidFill>
                      <a:srgbClr val="FFC000"/>
                    </a:solidFill>
                  </a:tcPr>
                </a:tc>
                <a:tc>
                  <a:txBody>
                    <a:bodyPr/>
                    <a:lstStyle/>
                    <a:p>
                      <a:r>
                        <a:rPr lang="en-US" dirty="0"/>
                        <a:t>0,10</a:t>
                      </a:r>
                      <a:endParaRPr lang="it-IT" dirty="0"/>
                    </a:p>
                  </a:txBody>
                  <a:tcPr>
                    <a:solidFill>
                      <a:srgbClr val="FFC000"/>
                    </a:solidFill>
                  </a:tcPr>
                </a:tc>
                <a:tc>
                  <a:txBody>
                    <a:bodyPr/>
                    <a:lstStyle/>
                    <a:p>
                      <a:r>
                        <a:rPr lang="en-US" dirty="0"/>
                        <a:t>0,11</a:t>
                      </a:r>
                      <a:endParaRPr lang="it-IT" dirty="0"/>
                    </a:p>
                  </a:txBody>
                  <a:tcPr>
                    <a:solidFill>
                      <a:srgbClr val="FFC000"/>
                    </a:solidFill>
                  </a:tcPr>
                </a:tc>
                <a:tc>
                  <a:txBody>
                    <a:bodyPr/>
                    <a:lstStyle/>
                    <a:p>
                      <a:r>
                        <a:rPr lang="en-US" dirty="0"/>
                        <a:t>0,12</a:t>
                      </a:r>
                      <a:endParaRPr lang="it-IT" dirty="0"/>
                    </a:p>
                  </a:txBody>
                  <a:tcPr>
                    <a:solidFill>
                      <a:srgbClr val="FFC000"/>
                    </a:solidFill>
                  </a:tcPr>
                </a:tc>
                <a:extLst>
                  <a:ext uri="{0D108BD9-81ED-4DB2-BD59-A6C34878D82A}">
                    <a16:rowId xmlns:a16="http://schemas.microsoft.com/office/drawing/2014/main" val="3425807632"/>
                  </a:ext>
                </a:extLst>
              </a:tr>
              <a:tr h="370840">
                <a:tc>
                  <a:txBody>
                    <a:bodyPr/>
                    <a:lstStyle/>
                    <a:p>
                      <a:r>
                        <a:rPr lang="en-US" dirty="0">
                          <a:solidFill>
                            <a:schemeClr val="bg1"/>
                          </a:solidFill>
                        </a:rPr>
                        <a:t>1,1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1,2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1,3</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1,4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1,5</a:t>
                      </a:r>
                      <a:endParaRPr lang="it-IT" dirty="0">
                        <a:solidFill>
                          <a:schemeClr val="bg1"/>
                        </a:solidFill>
                      </a:endParaRPr>
                    </a:p>
                  </a:txBody>
                  <a:tcPr>
                    <a:solidFill>
                      <a:srgbClr val="002060"/>
                    </a:solidFill>
                  </a:tcPr>
                </a:tc>
                <a:tc>
                  <a:txBody>
                    <a:bodyPr/>
                    <a:lstStyle/>
                    <a:p>
                      <a:r>
                        <a:rPr lang="en-US" dirty="0">
                          <a:solidFill>
                            <a:schemeClr val="bg1"/>
                          </a:solidFill>
                        </a:rPr>
                        <a:t>1,6</a:t>
                      </a:r>
                      <a:endParaRPr lang="it-IT" dirty="0">
                        <a:solidFill>
                          <a:schemeClr val="bg1"/>
                        </a:solidFill>
                      </a:endParaRPr>
                    </a:p>
                  </a:txBody>
                  <a:tcPr>
                    <a:solidFill>
                      <a:srgbClr val="002060"/>
                    </a:solidFill>
                  </a:tcPr>
                </a:tc>
                <a:tc>
                  <a:txBody>
                    <a:bodyPr/>
                    <a:lstStyle/>
                    <a:p>
                      <a:r>
                        <a:rPr lang="en-US" dirty="0">
                          <a:solidFill>
                            <a:schemeClr val="bg1"/>
                          </a:solidFill>
                        </a:rPr>
                        <a:t>1,7</a:t>
                      </a:r>
                      <a:endParaRPr lang="it-IT" dirty="0">
                        <a:solidFill>
                          <a:schemeClr val="bg1"/>
                        </a:solidFill>
                      </a:endParaRPr>
                    </a:p>
                  </a:txBody>
                  <a:tcPr>
                    <a:solidFill>
                      <a:srgbClr val="002060"/>
                    </a:solidFill>
                  </a:tcPr>
                </a:tc>
                <a:tc>
                  <a:txBody>
                    <a:bodyPr/>
                    <a:lstStyle/>
                    <a:p>
                      <a:r>
                        <a:rPr lang="en-US" dirty="0">
                          <a:solidFill>
                            <a:schemeClr val="bg1"/>
                          </a:solidFill>
                        </a:rPr>
                        <a:t>1,8</a:t>
                      </a:r>
                      <a:endParaRPr lang="it-IT" dirty="0">
                        <a:solidFill>
                          <a:schemeClr val="bg1"/>
                        </a:solidFill>
                      </a:endParaRPr>
                    </a:p>
                  </a:txBody>
                  <a:tcPr>
                    <a:solidFill>
                      <a:srgbClr val="002060"/>
                    </a:solidFill>
                  </a:tcPr>
                </a:tc>
                <a:tc>
                  <a:txBody>
                    <a:bodyPr/>
                    <a:lstStyle/>
                    <a:p>
                      <a:r>
                        <a:rPr lang="en-US" dirty="0">
                          <a:solidFill>
                            <a:schemeClr val="bg1"/>
                          </a:solidFill>
                        </a:rPr>
                        <a:t>1,9</a:t>
                      </a:r>
                      <a:endParaRPr lang="it-IT" dirty="0">
                        <a:solidFill>
                          <a:schemeClr val="bg1"/>
                        </a:solidFill>
                      </a:endParaRPr>
                    </a:p>
                  </a:txBody>
                  <a:tcPr>
                    <a:solidFill>
                      <a:schemeClr val="accent2"/>
                    </a:solidFill>
                  </a:tcPr>
                </a:tc>
                <a:tc>
                  <a:txBody>
                    <a:bodyPr/>
                    <a:lstStyle/>
                    <a:p>
                      <a:r>
                        <a:rPr lang="en-US" dirty="0">
                          <a:solidFill>
                            <a:schemeClr val="bg1"/>
                          </a:solidFill>
                        </a:rPr>
                        <a:t>1,10</a:t>
                      </a:r>
                      <a:endParaRPr lang="it-IT" dirty="0">
                        <a:solidFill>
                          <a:schemeClr val="bg1"/>
                        </a:solidFill>
                      </a:endParaRPr>
                    </a:p>
                  </a:txBody>
                  <a:tcPr>
                    <a:solidFill>
                      <a:schemeClr val="accent2"/>
                    </a:solidFill>
                  </a:tcPr>
                </a:tc>
                <a:tc>
                  <a:txBody>
                    <a:bodyPr/>
                    <a:lstStyle/>
                    <a:p>
                      <a:r>
                        <a:rPr lang="en-US" dirty="0">
                          <a:solidFill>
                            <a:schemeClr val="bg1"/>
                          </a:solidFill>
                        </a:rPr>
                        <a:t>1,11</a:t>
                      </a:r>
                      <a:endParaRPr lang="it-IT" dirty="0">
                        <a:solidFill>
                          <a:schemeClr val="bg1"/>
                        </a:solidFill>
                      </a:endParaRPr>
                    </a:p>
                  </a:txBody>
                  <a:tcPr>
                    <a:solidFill>
                      <a:schemeClr val="accent2"/>
                    </a:solidFill>
                  </a:tcPr>
                </a:tc>
                <a:tc>
                  <a:txBody>
                    <a:bodyPr/>
                    <a:lstStyle/>
                    <a:p>
                      <a:r>
                        <a:rPr lang="en-US" dirty="0">
                          <a:solidFill>
                            <a:schemeClr val="bg1"/>
                          </a:solidFill>
                        </a:rPr>
                        <a:t>1,12</a:t>
                      </a:r>
                      <a:endParaRPr lang="it-IT" dirty="0">
                        <a:solidFill>
                          <a:schemeClr val="bg1"/>
                        </a:solidFill>
                      </a:endParaRPr>
                    </a:p>
                  </a:txBody>
                  <a:tcPr>
                    <a:solidFill>
                      <a:schemeClr val="accent2"/>
                    </a:solidFill>
                  </a:tcPr>
                </a:tc>
                <a:extLst>
                  <a:ext uri="{0D108BD9-81ED-4DB2-BD59-A6C34878D82A}">
                    <a16:rowId xmlns:a16="http://schemas.microsoft.com/office/drawing/2014/main" val="2785971939"/>
                  </a:ext>
                </a:extLst>
              </a:tr>
              <a:tr h="370840">
                <a:tc>
                  <a:txBody>
                    <a:bodyPr/>
                    <a:lstStyle/>
                    <a:p>
                      <a:r>
                        <a:rPr lang="en-US" dirty="0">
                          <a:solidFill>
                            <a:schemeClr val="bg1"/>
                          </a:solidFill>
                        </a:rPr>
                        <a:t>2,1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2,2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2,3</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2,4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2,5</a:t>
                      </a:r>
                      <a:endParaRPr lang="it-IT" dirty="0">
                        <a:solidFill>
                          <a:schemeClr val="bg1"/>
                        </a:solidFill>
                      </a:endParaRPr>
                    </a:p>
                  </a:txBody>
                  <a:tcPr>
                    <a:solidFill>
                      <a:srgbClr val="002060"/>
                    </a:solidFill>
                  </a:tcPr>
                </a:tc>
                <a:tc>
                  <a:txBody>
                    <a:bodyPr/>
                    <a:lstStyle/>
                    <a:p>
                      <a:r>
                        <a:rPr lang="en-US" dirty="0">
                          <a:solidFill>
                            <a:schemeClr val="bg1"/>
                          </a:solidFill>
                        </a:rPr>
                        <a:t>2,6</a:t>
                      </a:r>
                      <a:endParaRPr lang="it-IT" dirty="0">
                        <a:solidFill>
                          <a:schemeClr val="bg1"/>
                        </a:solidFill>
                      </a:endParaRPr>
                    </a:p>
                  </a:txBody>
                  <a:tcPr>
                    <a:solidFill>
                      <a:srgbClr val="002060"/>
                    </a:solidFill>
                  </a:tcPr>
                </a:tc>
                <a:tc>
                  <a:txBody>
                    <a:bodyPr/>
                    <a:lstStyle/>
                    <a:p>
                      <a:r>
                        <a:rPr lang="en-US" dirty="0">
                          <a:solidFill>
                            <a:schemeClr val="bg1"/>
                          </a:solidFill>
                        </a:rPr>
                        <a:t>2,7</a:t>
                      </a:r>
                      <a:endParaRPr lang="it-IT" dirty="0">
                        <a:solidFill>
                          <a:schemeClr val="bg1"/>
                        </a:solidFill>
                      </a:endParaRPr>
                    </a:p>
                  </a:txBody>
                  <a:tcPr>
                    <a:solidFill>
                      <a:srgbClr val="002060"/>
                    </a:solidFill>
                  </a:tcPr>
                </a:tc>
                <a:tc>
                  <a:txBody>
                    <a:bodyPr/>
                    <a:lstStyle/>
                    <a:p>
                      <a:r>
                        <a:rPr lang="en-US" dirty="0">
                          <a:solidFill>
                            <a:schemeClr val="bg1"/>
                          </a:solidFill>
                        </a:rPr>
                        <a:t>2,8</a:t>
                      </a:r>
                      <a:endParaRPr lang="it-IT" dirty="0">
                        <a:solidFill>
                          <a:schemeClr val="bg1"/>
                        </a:solidFill>
                      </a:endParaRPr>
                    </a:p>
                  </a:txBody>
                  <a:tcPr>
                    <a:solidFill>
                      <a:srgbClr val="002060"/>
                    </a:solidFill>
                  </a:tcPr>
                </a:tc>
                <a:tc>
                  <a:txBody>
                    <a:bodyPr/>
                    <a:lstStyle/>
                    <a:p>
                      <a:r>
                        <a:rPr lang="en-US" dirty="0">
                          <a:solidFill>
                            <a:schemeClr val="bg1"/>
                          </a:solidFill>
                        </a:rPr>
                        <a:t>2,9</a:t>
                      </a:r>
                      <a:endParaRPr lang="it-IT" dirty="0">
                        <a:solidFill>
                          <a:schemeClr val="bg1"/>
                        </a:solidFill>
                      </a:endParaRPr>
                    </a:p>
                  </a:txBody>
                  <a:tcPr>
                    <a:solidFill>
                      <a:srgbClr val="FFC000"/>
                    </a:solidFill>
                  </a:tcPr>
                </a:tc>
                <a:tc>
                  <a:txBody>
                    <a:bodyPr/>
                    <a:lstStyle/>
                    <a:p>
                      <a:r>
                        <a:rPr lang="en-US" dirty="0">
                          <a:solidFill>
                            <a:schemeClr val="bg1"/>
                          </a:solidFill>
                        </a:rPr>
                        <a:t>2,10</a:t>
                      </a:r>
                      <a:endParaRPr lang="it-IT" dirty="0">
                        <a:solidFill>
                          <a:schemeClr val="bg1"/>
                        </a:solidFill>
                      </a:endParaRPr>
                    </a:p>
                  </a:txBody>
                  <a:tcPr>
                    <a:solidFill>
                      <a:srgbClr val="FFC000"/>
                    </a:solidFill>
                  </a:tcPr>
                </a:tc>
                <a:tc>
                  <a:txBody>
                    <a:bodyPr/>
                    <a:lstStyle/>
                    <a:p>
                      <a:r>
                        <a:rPr lang="en-US" dirty="0">
                          <a:solidFill>
                            <a:schemeClr val="bg1"/>
                          </a:solidFill>
                        </a:rPr>
                        <a:t>2,11</a:t>
                      </a:r>
                      <a:endParaRPr lang="it-IT" dirty="0">
                        <a:solidFill>
                          <a:schemeClr val="bg1"/>
                        </a:solidFill>
                      </a:endParaRPr>
                    </a:p>
                  </a:txBody>
                  <a:tcPr>
                    <a:solidFill>
                      <a:srgbClr val="FFC000"/>
                    </a:solidFill>
                  </a:tcPr>
                </a:tc>
                <a:tc>
                  <a:txBody>
                    <a:bodyPr/>
                    <a:lstStyle/>
                    <a:p>
                      <a:r>
                        <a:rPr lang="en-US" dirty="0">
                          <a:solidFill>
                            <a:schemeClr val="bg1"/>
                          </a:solidFill>
                        </a:rPr>
                        <a:t>2,12</a:t>
                      </a:r>
                      <a:endParaRPr lang="it-IT" dirty="0">
                        <a:solidFill>
                          <a:schemeClr val="bg1"/>
                        </a:solidFill>
                      </a:endParaRPr>
                    </a:p>
                  </a:txBody>
                  <a:tcPr>
                    <a:solidFill>
                      <a:srgbClr val="FFC000"/>
                    </a:solidFill>
                  </a:tcPr>
                </a:tc>
                <a:extLst>
                  <a:ext uri="{0D108BD9-81ED-4DB2-BD59-A6C34878D82A}">
                    <a16:rowId xmlns:a16="http://schemas.microsoft.com/office/drawing/2014/main" val="664705171"/>
                  </a:ext>
                </a:extLst>
              </a:tr>
              <a:tr h="370840">
                <a:tc>
                  <a:txBody>
                    <a:bodyPr/>
                    <a:lstStyle/>
                    <a:p>
                      <a:r>
                        <a:rPr lang="en-US" dirty="0">
                          <a:solidFill>
                            <a:schemeClr val="bg1"/>
                          </a:solidFill>
                        </a:rPr>
                        <a:t>3,1</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3,2</a:t>
                      </a:r>
                      <a:endParaRPr lang="it-IT" dirty="0">
                        <a:solidFill>
                          <a:schemeClr val="bg1"/>
                        </a:solidFill>
                      </a:endParaRPr>
                    </a:p>
                  </a:txBody>
                  <a:tcPr>
                    <a:solidFill>
                      <a:schemeClr val="accent3">
                        <a:lumMod val="60000"/>
                        <a:lumOff val="40000"/>
                      </a:schemeClr>
                    </a:solidFill>
                  </a:tcPr>
                </a:tc>
                <a:tc>
                  <a:txBody>
                    <a:bodyPr/>
                    <a:lstStyle/>
                    <a:p>
                      <a:r>
                        <a:rPr lang="en-US" dirty="0">
                          <a:solidFill>
                            <a:schemeClr val="bg1"/>
                          </a:solidFill>
                        </a:rPr>
                        <a:t>3,3</a:t>
                      </a:r>
                      <a:endParaRPr lang="it-IT" dirty="0">
                        <a:solidFill>
                          <a:schemeClr val="bg1"/>
                        </a:solidFill>
                      </a:endParaRPr>
                    </a:p>
                  </a:txBody>
                  <a:tcPr>
                    <a:solidFill>
                      <a:schemeClr val="accent3">
                        <a:lumMod val="60000"/>
                        <a:lumOff val="40000"/>
                      </a:schemeClr>
                    </a:solidFill>
                  </a:tcPr>
                </a:tc>
                <a:tc>
                  <a:txBody>
                    <a:bodyPr/>
                    <a:lstStyle/>
                    <a:p>
                      <a:r>
                        <a:rPr lang="en-US" dirty="0">
                          <a:solidFill>
                            <a:schemeClr val="bg1"/>
                          </a:solidFill>
                        </a:rPr>
                        <a:t>3,4</a:t>
                      </a:r>
                      <a:endParaRPr lang="it-IT" dirty="0">
                        <a:solidFill>
                          <a:schemeClr val="bg1"/>
                        </a:solidFill>
                      </a:endParaRPr>
                    </a:p>
                  </a:txBody>
                  <a:tcPr>
                    <a:solidFill>
                      <a:schemeClr val="accent3">
                        <a:lumMod val="60000"/>
                        <a:lumOff val="40000"/>
                      </a:schemeClr>
                    </a:solidFill>
                  </a:tcPr>
                </a:tc>
                <a:tc>
                  <a:txBody>
                    <a:bodyPr/>
                    <a:lstStyle/>
                    <a:p>
                      <a:r>
                        <a:rPr lang="en-US" dirty="0">
                          <a:solidFill>
                            <a:schemeClr val="bg1"/>
                          </a:solidFill>
                        </a:rPr>
                        <a:t>3,5</a:t>
                      </a:r>
                      <a:endParaRPr lang="it-IT" dirty="0">
                        <a:solidFill>
                          <a:schemeClr val="bg1"/>
                        </a:solidFill>
                      </a:endParaRPr>
                    </a:p>
                  </a:txBody>
                  <a:tcPr>
                    <a:solidFill>
                      <a:srgbClr val="00B050"/>
                    </a:solidFill>
                  </a:tcPr>
                </a:tc>
                <a:tc>
                  <a:txBody>
                    <a:bodyPr/>
                    <a:lstStyle/>
                    <a:p>
                      <a:r>
                        <a:rPr lang="en-US" dirty="0">
                          <a:solidFill>
                            <a:schemeClr val="bg1"/>
                          </a:solidFill>
                        </a:rPr>
                        <a:t>3,6</a:t>
                      </a:r>
                      <a:endParaRPr lang="it-IT" dirty="0">
                        <a:solidFill>
                          <a:schemeClr val="bg1"/>
                        </a:solidFill>
                      </a:endParaRPr>
                    </a:p>
                  </a:txBody>
                  <a:tcPr>
                    <a:solidFill>
                      <a:srgbClr val="00B0F0"/>
                    </a:solidFill>
                  </a:tcPr>
                </a:tc>
                <a:tc>
                  <a:txBody>
                    <a:bodyPr/>
                    <a:lstStyle/>
                    <a:p>
                      <a:r>
                        <a:rPr lang="en-US" dirty="0">
                          <a:solidFill>
                            <a:schemeClr val="bg1"/>
                          </a:solidFill>
                        </a:rPr>
                        <a:t>3,7</a:t>
                      </a:r>
                      <a:endParaRPr lang="it-IT" dirty="0">
                        <a:solidFill>
                          <a:schemeClr val="bg1"/>
                        </a:solidFill>
                      </a:endParaRPr>
                    </a:p>
                  </a:txBody>
                  <a:tcPr>
                    <a:solidFill>
                      <a:srgbClr val="00B0F0"/>
                    </a:solidFill>
                  </a:tcPr>
                </a:tc>
                <a:tc>
                  <a:txBody>
                    <a:bodyPr/>
                    <a:lstStyle/>
                    <a:p>
                      <a:r>
                        <a:rPr lang="en-US" dirty="0">
                          <a:solidFill>
                            <a:schemeClr val="bg1"/>
                          </a:solidFill>
                        </a:rPr>
                        <a:t>3,8</a:t>
                      </a:r>
                      <a:endParaRPr lang="it-IT" dirty="0">
                        <a:solidFill>
                          <a:schemeClr val="bg1"/>
                        </a:solidFill>
                      </a:endParaRPr>
                    </a:p>
                  </a:txBody>
                  <a:tcPr>
                    <a:solidFill>
                      <a:srgbClr val="00B0F0"/>
                    </a:solidFill>
                  </a:tcPr>
                </a:tc>
                <a:tc>
                  <a:txBody>
                    <a:bodyPr/>
                    <a:lstStyle/>
                    <a:p>
                      <a:r>
                        <a:rPr lang="en-US" dirty="0">
                          <a:solidFill>
                            <a:schemeClr val="bg1"/>
                          </a:solidFill>
                        </a:rPr>
                        <a:t>3,9</a:t>
                      </a:r>
                      <a:endParaRPr lang="it-IT" dirty="0">
                        <a:solidFill>
                          <a:schemeClr val="bg1"/>
                        </a:solidFill>
                      </a:endParaRPr>
                    </a:p>
                  </a:txBody>
                  <a:tcPr>
                    <a:solidFill>
                      <a:srgbClr val="FFC000"/>
                    </a:solidFill>
                  </a:tcPr>
                </a:tc>
                <a:tc>
                  <a:txBody>
                    <a:bodyPr/>
                    <a:lstStyle/>
                    <a:p>
                      <a:r>
                        <a:rPr lang="en-US" dirty="0">
                          <a:solidFill>
                            <a:schemeClr val="bg1"/>
                          </a:solidFill>
                        </a:rPr>
                        <a:t>3,10</a:t>
                      </a:r>
                      <a:endParaRPr lang="it-IT" dirty="0">
                        <a:solidFill>
                          <a:schemeClr val="bg1"/>
                        </a:solidFill>
                      </a:endParaRPr>
                    </a:p>
                  </a:txBody>
                  <a:tcPr>
                    <a:solidFill>
                      <a:srgbClr val="FFC000"/>
                    </a:solidFill>
                  </a:tcPr>
                </a:tc>
                <a:tc>
                  <a:txBody>
                    <a:bodyPr/>
                    <a:lstStyle/>
                    <a:p>
                      <a:r>
                        <a:rPr lang="en-US" dirty="0">
                          <a:solidFill>
                            <a:schemeClr val="bg1"/>
                          </a:solidFill>
                        </a:rPr>
                        <a:t>3,11</a:t>
                      </a:r>
                      <a:endParaRPr lang="it-IT" dirty="0">
                        <a:solidFill>
                          <a:schemeClr val="bg1"/>
                        </a:solidFill>
                      </a:endParaRPr>
                    </a:p>
                  </a:txBody>
                  <a:tcPr>
                    <a:solidFill>
                      <a:srgbClr val="FFC000"/>
                    </a:solidFill>
                  </a:tcPr>
                </a:tc>
                <a:tc>
                  <a:txBody>
                    <a:bodyPr/>
                    <a:lstStyle/>
                    <a:p>
                      <a:r>
                        <a:rPr lang="en-US" dirty="0">
                          <a:solidFill>
                            <a:schemeClr val="bg1"/>
                          </a:solidFill>
                        </a:rPr>
                        <a:t>3,12</a:t>
                      </a:r>
                      <a:endParaRPr lang="it-IT" dirty="0">
                        <a:solidFill>
                          <a:schemeClr val="bg1"/>
                        </a:solidFill>
                      </a:endParaRPr>
                    </a:p>
                  </a:txBody>
                  <a:tcPr>
                    <a:solidFill>
                      <a:srgbClr val="FFC000"/>
                    </a:solidFill>
                  </a:tcPr>
                </a:tc>
                <a:extLst>
                  <a:ext uri="{0D108BD9-81ED-4DB2-BD59-A6C34878D82A}">
                    <a16:rowId xmlns:a16="http://schemas.microsoft.com/office/drawing/2014/main" val="2529641571"/>
                  </a:ext>
                </a:extLst>
              </a:tr>
              <a:tr h="370840">
                <a:tc>
                  <a:txBody>
                    <a:bodyPr/>
                    <a:lstStyle/>
                    <a:p>
                      <a:r>
                        <a:rPr lang="en-US" dirty="0">
                          <a:solidFill>
                            <a:schemeClr val="bg1"/>
                          </a:solidFill>
                        </a:rPr>
                        <a:t>4,1</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4,2</a:t>
                      </a:r>
                      <a:endParaRPr lang="it-IT" dirty="0">
                        <a:solidFill>
                          <a:schemeClr val="bg1"/>
                        </a:solidFill>
                      </a:endParaRPr>
                    </a:p>
                  </a:txBody>
                  <a:tcPr>
                    <a:solidFill>
                      <a:schemeClr val="accent3">
                        <a:lumMod val="60000"/>
                        <a:lumOff val="40000"/>
                      </a:schemeClr>
                    </a:solidFill>
                  </a:tcPr>
                </a:tc>
                <a:tc>
                  <a:txBody>
                    <a:bodyPr/>
                    <a:lstStyle/>
                    <a:p>
                      <a:r>
                        <a:rPr lang="en-US" dirty="0">
                          <a:solidFill>
                            <a:schemeClr val="bg1"/>
                          </a:solidFill>
                        </a:rPr>
                        <a:t>4,3</a:t>
                      </a:r>
                      <a:endParaRPr lang="it-IT" dirty="0">
                        <a:solidFill>
                          <a:schemeClr val="bg1"/>
                        </a:solidFill>
                      </a:endParaRPr>
                    </a:p>
                  </a:txBody>
                  <a:tcPr>
                    <a:solidFill>
                      <a:schemeClr val="accent3">
                        <a:lumMod val="60000"/>
                        <a:lumOff val="40000"/>
                      </a:schemeClr>
                    </a:solidFill>
                  </a:tcPr>
                </a:tc>
                <a:tc>
                  <a:txBody>
                    <a:bodyPr/>
                    <a:lstStyle/>
                    <a:p>
                      <a:r>
                        <a:rPr lang="en-US" dirty="0">
                          <a:solidFill>
                            <a:schemeClr val="bg1"/>
                          </a:solidFill>
                        </a:rPr>
                        <a:t>4,4</a:t>
                      </a:r>
                      <a:endParaRPr lang="it-IT" dirty="0">
                        <a:solidFill>
                          <a:schemeClr val="bg1"/>
                        </a:solidFill>
                      </a:endParaRPr>
                    </a:p>
                  </a:txBody>
                  <a:tcPr>
                    <a:solidFill>
                      <a:schemeClr val="accent3">
                        <a:lumMod val="60000"/>
                        <a:lumOff val="40000"/>
                      </a:schemeClr>
                    </a:solidFill>
                  </a:tcPr>
                </a:tc>
                <a:tc>
                  <a:txBody>
                    <a:bodyPr/>
                    <a:lstStyle/>
                    <a:p>
                      <a:r>
                        <a:rPr lang="en-US" dirty="0">
                          <a:solidFill>
                            <a:schemeClr val="bg1"/>
                          </a:solidFill>
                        </a:rPr>
                        <a:t>4,5</a:t>
                      </a:r>
                      <a:endParaRPr lang="it-IT" dirty="0">
                        <a:solidFill>
                          <a:schemeClr val="bg1"/>
                        </a:solidFill>
                      </a:endParaRPr>
                    </a:p>
                  </a:txBody>
                  <a:tcPr>
                    <a:solidFill>
                      <a:srgbClr val="00B050"/>
                    </a:solidFill>
                  </a:tcPr>
                </a:tc>
                <a:tc>
                  <a:txBody>
                    <a:bodyPr/>
                    <a:lstStyle/>
                    <a:p>
                      <a:r>
                        <a:rPr lang="en-US" dirty="0">
                          <a:solidFill>
                            <a:schemeClr val="bg1"/>
                          </a:solidFill>
                        </a:rPr>
                        <a:t>4,6</a:t>
                      </a:r>
                      <a:endParaRPr lang="it-IT" dirty="0">
                        <a:solidFill>
                          <a:schemeClr val="bg1"/>
                        </a:solidFill>
                      </a:endParaRPr>
                    </a:p>
                  </a:txBody>
                  <a:tcPr>
                    <a:solidFill>
                      <a:srgbClr val="00B0F0"/>
                    </a:solidFill>
                  </a:tcPr>
                </a:tc>
                <a:tc>
                  <a:txBody>
                    <a:bodyPr/>
                    <a:lstStyle/>
                    <a:p>
                      <a:r>
                        <a:rPr lang="en-US" dirty="0">
                          <a:solidFill>
                            <a:schemeClr val="bg1"/>
                          </a:solidFill>
                        </a:rPr>
                        <a:t>4,7</a:t>
                      </a:r>
                      <a:endParaRPr lang="it-IT" dirty="0">
                        <a:solidFill>
                          <a:schemeClr val="bg1"/>
                        </a:solidFill>
                      </a:endParaRPr>
                    </a:p>
                  </a:txBody>
                  <a:tcPr>
                    <a:solidFill>
                      <a:srgbClr val="00B0F0"/>
                    </a:solidFill>
                  </a:tcPr>
                </a:tc>
                <a:tc>
                  <a:txBody>
                    <a:bodyPr/>
                    <a:lstStyle/>
                    <a:p>
                      <a:r>
                        <a:rPr lang="en-US" dirty="0">
                          <a:solidFill>
                            <a:schemeClr val="bg1"/>
                          </a:solidFill>
                        </a:rPr>
                        <a:t>4,8</a:t>
                      </a:r>
                      <a:endParaRPr lang="it-IT" dirty="0">
                        <a:solidFill>
                          <a:schemeClr val="bg1"/>
                        </a:solidFill>
                      </a:endParaRPr>
                    </a:p>
                  </a:txBody>
                  <a:tcPr>
                    <a:solidFill>
                      <a:srgbClr val="00B0F0"/>
                    </a:solidFill>
                  </a:tcPr>
                </a:tc>
                <a:tc>
                  <a:txBody>
                    <a:bodyPr/>
                    <a:lstStyle/>
                    <a:p>
                      <a:r>
                        <a:rPr lang="en-US" dirty="0">
                          <a:solidFill>
                            <a:schemeClr val="bg1"/>
                          </a:solidFill>
                        </a:rPr>
                        <a:t>4,9</a:t>
                      </a:r>
                      <a:endParaRPr lang="it-IT" dirty="0">
                        <a:solidFill>
                          <a:schemeClr val="bg1"/>
                        </a:solidFill>
                      </a:endParaRPr>
                    </a:p>
                  </a:txBody>
                  <a:tcPr>
                    <a:solidFill>
                      <a:srgbClr val="FFC000"/>
                    </a:solidFill>
                  </a:tcPr>
                </a:tc>
                <a:tc>
                  <a:txBody>
                    <a:bodyPr/>
                    <a:lstStyle/>
                    <a:p>
                      <a:r>
                        <a:rPr lang="en-US" dirty="0">
                          <a:solidFill>
                            <a:schemeClr val="bg1"/>
                          </a:solidFill>
                        </a:rPr>
                        <a:t>4,10</a:t>
                      </a:r>
                      <a:endParaRPr lang="it-IT" dirty="0">
                        <a:solidFill>
                          <a:schemeClr val="bg1"/>
                        </a:solidFill>
                      </a:endParaRPr>
                    </a:p>
                  </a:txBody>
                  <a:tcPr>
                    <a:solidFill>
                      <a:srgbClr val="FFC000"/>
                    </a:solidFill>
                  </a:tcPr>
                </a:tc>
                <a:tc>
                  <a:txBody>
                    <a:bodyPr/>
                    <a:lstStyle/>
                    <a:p>
                      <a:r>
                        <a:rPr lang="en-US" dirty="0">
                          <a:solidFill>
                            <a:schemeClr val="bg1"/>
                          </a:solidFill>
                        </a:rPr>
                        <a:t>4,11</a:t>
                      </a:r>
                      <a:endParaRPr lang="it-IT" dirty="0">
                        <a:solidFill>
                          <a:schemeClr val="bg1"/>
                        </a:solidFill>
                      </a:endParaRPr>
                    </a:p>
                  </a:txBody>
                  <a:tcPr>
                    <a:solidFill>
                      <a:srgbClr val="FFC000"/>
                    </a:solidFill>
                  </a:tcPr>
                </a:tc>
                <a:tc>
                  <a:txBody>
                    <a:bodyPr/>
                    <a:lstStyle/>
                    <a:p>
                      <a:r>
                        <a:rPr lang="en-US" dirty="0">
                          <a:solidFill>
                            <a:schemeClr val="bg1"/>
                          </a:solidFill>
                        </a:rPr>
                        <a:t>4,12</a:t>
                      </a:r>
                      <a:endParaRPr lang="it-IT" dirty="0">
                        <a:solidFill>
                          <a:schemeClr val="bg1"/>
                        </a:solidFill>
                      </a:endParaRPr>
                    </a:p>
                  </a:txBody>
                  <a:tcPr>
                    <a:solidFill>
                      <a:srgbClr val="FFC000"/>
                    </a:solidFill>
                  </a:tcPr>
                </a:tc>
                <a:extLst>
                  <a:ext uri="{0D108BD9-81ED-4DB2-BD59-A6C34878D82A}">
                    <a16:rowId xmlns:a16="http://schemas.microsoft.com/office/drawing/2014/main" val="1549049798"/>
                  </a:ext>
                </a:extLst>
              </a:tr>
              <a:tr h="370840">
                <a:tc>
                  <a:txBody>
                    <a:bodyPr/>
                    <a:lstStyle/>
                    <a:p>
                      <a:r>
                        <a:rPr lang="en-US" dirty="0">
                          <a:solidFill>
                            <a:schemeClr val="bg1"/>
                          </a:solidFill>
                        </a:rPr>
                        <a:t>5,1</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5,2</a:t>
                      </a:r>
                      <a:endParaRPr lang="it-IT" dirty="0">
                        <a:solidFill>
                          <a:schemeClr val="bg1"/>
                        </a:solidFill>
                      </a:endParaRPr>
                    </a:p>
                  </a:txBody>
                  <a:tcPr>
                    <a:solidFill>
                      <a:schemeClr val="accent3">
                        <a:lumMod val="60000"/>
                        <a:lumOff val="40000"/>
                      </a:schemeClr>
                    </a:solidFill>
                  </a:tcPr>
                </a:tc>
                <a:tc>
                  <a:txBody>
                    <a:bodyPr/>
                    <a:lstStyle/>
                    <a:p>
                      <a:r>
                        <a:rPr lang="en-US" dirty="0">
                          <a:solidFill>
                            <a:schemeClr val="bg1"/>
                          </a:solidFill>
                        </a:rPr>
                        <a:t>5,3 </a:t>
                      </a:r>
                      <a:endParaRPr lang="it-IT" dirty="0">
                        <a:solidFill>
                          <a:schemeClr val="bg1"/>
                        </a:solidFill>
                      </a:endParaRPr>
                    </a:p>
                  </a:txBody>
                  <a:tcPr>
                    <a:solidFill>
                      <a:schemeClr val="accent3">
                        <a:lumMod val="60000"/>
                        <a:lumOff val="40000"/>
                      </a:schemeClr>
                    </a:solidFill>
                  </a:tcPr>
                </a:tc>
                <a:tc>
                  <a:txBody>
                    <a:bodyPr/>
                    <a:lstStyle/>
                    <a:p>
                      <a:r>
                        <a:rPr lang="en-US" dirty="0">
                          <a:solidFill>
                            <a:schemeClr val="bg1"/>
                          </a:solidFill>
                        </a:rPr>
                        <a:t>5,4</a:t>
                      </a:r>
                      <a:endParaRPr lang="it-IT" dirty="0">
                        <a:solidFill>
                          <a:schemeClr val="bg1"/>
                        </a:solidFill>
                      </a:endParaRPr>
                    </a:p>
                  </a:txBody>
                  <a:tcPr>
                    <a:solidFill>
                      <a:schemeClr val="accent3">
                        <a:lumMod val="60000"/>
                        <a:lumOff val="40000"/>
                      </a:schemeClr>
                    </a:solidFill>
                  </a:tcPr>
                </a:tc>
                <a:tc>
                  <a:txBody>
                    <a:bodyPr/>
                    <a:lstStyle/>
                    <a:p>
                      <a:r>
                        <a:rPr lang="en-US" dirty="0">
                          <a:solidFill>
                            <a:schemeClr val="bg1"/>
                          </a:solidFill>
                        </a:rPr>
                        <a:t>5,5</a:t>
                      </a:r>
                      <a:endParaRPr lang="it-IT" dirty="0">
                        <a:solidFill>
                          <a:schemeClr val="bg1"/>
                        </a:solidFill>
                      </a:endParaRPr>
                    </a:p>
                  </a:txBody>
                  <a:tcPr>
                    <a:solidFill>
                      <a:srgbClr val="00B050"/>
                    </a:solidFill>
                  </a:tcPr>
                </a:tc>
                <a:tc>
                  <a:txBody>
                    <a:bodyPr/>
                    <a:lstStyle/>
                    <a:p>
                      <a:r>
                        <a:rPr lang="en-US" dirty="0">
                          <a:solidFill>
                            <a:schemeClr val="bg1"/>
                          </a:solidFill>
                        </a:rPr>
                        <a:t>5,6</a:t>
                      </a:r>
                      <a:endParaRPr lang="it-IT" dirty="0">
                        <a:solidFill>
                          <a:schemeClr val="bg1"/>
                        </a:solidFill>
                      </a:endParaRPr>
                    </a:p>
                  </a:txBody>
                  <a:tcPr>
                    <a:solidFill>
                      <a:srgbClr val="00B0F0"/>
                    </a:solidFill>
                  </a:tcPr>
                </a:tc>
                <a:tc>
                  <a:txBody>
                    <a:bodyPr/>
                    <a:lstStyle/>
                    <a:p>
                      <a:r>
                        <a:rPr lang="en-US" dirty="0">
                          <a:solidFill>
                            <a:schemeClr val="bg1"/>
                          </a:solidFill>
                        </a:rPr>
                        <a:t>5,7</a:t>
                      </a:r>
                      <a:endParaRPr lang="it-IT" dirty="0">
                        <a:solidFill>
                          <a:schemeClr val="bg1"/>
                        </a:solidFill>
                      </a:endParaRPr>
                    </a:p>
                  </a:txBody>
                  <a:tcPr>
                    <a:solidFill>
                      <a:srgbClr val="00B0F0"/>
                    </a:solidFill>
                  </a:tcPr>
                </a:tc>
                <a:tc>
                  <a:txBody>
                    <a:bodyPr/>
                    <a:lstStyle/>
                    <a:p>
                      <a:r>
                        <a:rPr lang="en-US" dirty="0">
                          <a:solidFill>
                            <a:schemeClr val="bg1"/>
                          </a:solidFill>
                        </a:rPr>
                        <a:t>5,8</a:t>
                      </a:r>
                      <a:endParaRPr lang="it-IT" dirty="0">
                        <a:solidFill>
                          <a:schemeClr val="bg1"/>
                        </a:solidFill>
                      </a:endParaRPr>
                    </a:p>
                  </a:txBody>
                  <a:tcPr>
                    <a:solidFill>
                      <a:srgbClr val="00B0F0"/>
                    </a:solidFill>
                  </a:tcPr>
                </a:tc>
                <a:tc>
                  <a:txBody>
                    <a:bodyPr/>
                    <a:lstStyle/>
                    <a:p>
                      <a:r>
                        <a:rPr lang="en-US" dirty="0">
                          <a:solidFill>
                            <a:schemeClr val="bg1"/>
                          </a:solidFill>
                        </a:rPr>
                        <a:t>5,9</a:t>
                      </a:r>
                      <a:endParaRPr lang="it-IT" dirty="0">
                        <a:solidFill>
                          <a:schemeClr val="bg1"/>
                        </a:solidFill>
                      </a:endParaRPr>
                    </a:p>
                  </a:txBody>
                  <a:tcPr>
                    <a:solidFill>
                      <a:schemeClr val="accent2"/>
                    </a:solidFill>
                  </a:tcPr>
                </a:tc>
                <a:tc>
                  <a:txBody>
                    <a:bodyPr/>
                    <a:lstStyle/>
                    <a:p>
                      <a:r>
                        <a:rPr lang="en-US" dirty="0">
                          <a:solidFill>
                            <a:schemeClr val="bg1"/>
                          </a:solidFill>
                        </a:rPr>
                        <a:t>5,10</a:t>
                      </a:r>
                      <a:endParaRPr lang="it-IT" dirty="0">
                        <a:solidFill>
                          <a:schemeClr val="bg1"/>
                        </a:solidFill>
                      </a:endParaRPr>
                    </a:p>
                  </a:txBody>
                  <a:tcPr>
                    <a:solidFill>
                      <a:schemeClr val="accent2"/>
                    </a:solidFill>
                  </a:tcPr>
                </a:tc>
                <a:tc>
                  <a:txBody>
                    <a:bodyPr/>
                    <a:lstStyle/>
                    <a:p>
                      <a:r>
                        <a:rPr lang="en-US" dirty="0">
                          <a:solidFill>
                            <a:schemeClr val="bg1"/>
                          </a:solidFill>
                        </a:rPr>
                        <a:t>5,11</a:t>
                      </a:r>
                      <a:endParaRPr lang="it-IT" dirty="0">
                        <a:solidFill>
                          <a:schemeClr val="bg1"/>
                        </a:solidFill>
                      </a:endParaRPr>
                    </a:p>
                  </a:txBody>
                  <a:tcPr>
                    <a:solidFill>
                      <a:schemeClr val="accent2"/>
                    </a:solidFill>
                  </a:tcPr>
                </a:tc>
                <a:tc>
                  <a:txBody>
                    <a:bodyPr/>
                    <a:lstStyle/>
                    <a:p>
                      <a:r>
                        <a:rPr lang="en-US" dirty="0">
                          <a:solidFill>
                            <a:schemeClr val="bg1"/>
                          </a:solidFill>
                        </a:rPr>
                        <a:t>5,12</a:t>
                      </a:r>
                      <a:endParaRPr lang="it-IT" dirty="0">
                        <a:solidFill>
                          <a:schemeClr val="bg1"/>
                        </a:solidFill>
                      </a:endParaRPr>
                    </a:p>
                  </a:txBody>
                  <a:tcPr>
                    <a:solidFill>
                      <a:schemeClr val="accent2"/>
                    </a:solidFill>
                  </a:tcPr>
                </a:tc>
                <a:extLst>
                  <a:ext uri="{0D108BD9-81ED-4DB2-BD59-A6C34878D82A}">
                    <a16:rowId xmlns:a16="http://schemas.microsoft.com/office/drawing/2014/main" val="2514782385"/>
                  </a:ext>
                </a:extLst>
              </a:tr>
              <a:tr h="370840">
                <a:tc>
                  <a:txBody>
                    <a:bodyPr/>
                    <a:lstStyle/>
                    <a:p>
                      <a:r>
                        <a:rPr lang="en-US" dirty="0">
                          <a:solidFill>
                            <a:schemeClr val="bg1"/>
                          </a:solidFill>
                        </a:rPr>
                        <a:t>6,1</a:t>
                      </a:r>
                      <a:endParaRPr lang="it-IT" dirty="0">
                        <a:solidFill>
                          <a:schemeClr val="bg1"/>
                        </a:solidFill>
                      </a:endParaRPr>
                    </a:p>
                  </a:txBody>
                  <a:tcPr>
                    <a:solidFill>
                      <a:srgbClr val="00B0F0"/>
                    </a:solidFill>
                  </a:tcPr>
                </a:tc>
                <a:tc>
                  <a:txBody>
                    <a:bodyPr/>
                    <a:lstStyle/>
                    <a:p>
                      <a:r>
                        <a:rPr lang="en-US" dirty="0">
                          <a:solidFill>
                            <a:schemeClr val="bg1"/>
                          </a:solidFill>
                        </a:rPr>
                        <a:t>6,2</a:t>
                      </a:r>
                      <a:endParaRPr lang="it-IT" dirty="0">
                        <a:solidFill>
                          <a:schemeClr val="bg1"/>
                        </a:solidFill>
                      </a:endParaRPr>
                    </a:p>
                  </a:txBody>
                  <a:tcPr>
                    <a:solidFill>
                      <a:srgbClr val="00B050"/>
                    </a:solidFill>
                  </a:tcPr>
                </a:tc>
                <a:tc>
                  <a:txBody>
                    <a:bodyPr/>
                    <a:lstStyle/>
                    <a:p>
                      <a:r>
                        <a:rPr lang="en-US" dirty="0">
                          <a:solidFill>
                            <a:schemeClr val="bg1"/>
                          </a:solidFill>
                        </a:rPr>
                        <a:t>6,3</a:t>
                      </a:r>
                      <a:endParaRPr lang="it-IT" dirty="0">
                        <a:solidFill>
                          <a:schemeClr val="bg1"/>
                        </a:solidFill>
                      </a:endParaRPr>
                    </a:p>
                  </a:txBody>
                  <a:tcPr>
                    <a:solidFill>
                      <a:srgbClr val="00B050"/>
                    </a:solidFill>
                  </a:tcPr>
                </a:tc>
                <a:tc>
                  <a:txBody>
                    <a:bodyPr/>
                    <a:lstStyle/>
                    <a:p>
                      <a:r>
                        <a:rPr lang="en-US" dirty="0">
                          <a:solidFill>
                            <a:schemeClr val="bg1"/>
                          </a:solidFill>
                        </a:rPr>
                        <a:t>6,4</a:t>
                      </a:r>
                      <a:endParaRPr lang="it-IT" dirty="0">
                        <a:solidFill>
                          <a:schemeClr val="bg1"/>
                        </a:solidFill>
                      </a:endParaRPr>
                    </a:p>
                  </a:txBody>
                  <a:tcPr>
                    <a:solidFill>
                      <a:srgbClr val="00B050"/>
                    </a:solidFill>
                  </a:tcPr>
                </a:tc>
                <a:tc>
                  <a:txBody>
                    <a:bodyPr/>
                    <a:lstStyle/>
                    <a:p>
                      <a:r>
                        <a:rPr lang="en-US" dirty="0">
                          <a:solidFill>
                            <a:schemeClr val="bg1"/>
                          </a:solidFill>
                        </a:rPr>
                        <a:t>6,5</a:t>
                      </a:r>
                      <a:endParaRPr lang="it-IT" dirty="0">
                        <a:solidFill>
                          <a:schemeClr val="bg1"/>
                        </a:solidFill>
                      </a:endParaRPr>
                    </a:p>
                  </a:txBody>
                  <a:tcPr>
                    <a:solidFill>
                      <a:srgbClr val="00B050"/>
                    </a:solidFill>
                  </a:tcPr>
                </a:tc>
                <a:tc>
                  <a:txBody>
                    <a:bodyPr/>
                    <a:lstStyle/>
                    <a:p>
                      <a:r>
                        <a:rPr lang="en-US" dirty="0">
                          <a:solidFill>
                            <a:schemeClr val="bg1"/>
                          </a:solidFill>
                        </a:rPr>
                        <a:t>6,6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6,7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6,8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6,9</a:t>
                      </a:r>
                      <a:endParaRPr lang="it-IT" dirty="0">
                        <a:solidFill>
                          <a:schemeClr val="bg1"/>
                        </a:solidFill>
                      </a:endParaRPr>
                    </a:p>
                  </a:txBody>
                  <a:tcPr>
                    <a:solidFill>
                      <a:srgbClr val="FFC000"/>
                    </a:solidFill>
                  </a:tcPr>
                </a:tc>
                <a:tc>
                  <a:txBody>
                    <a:bodyPr/>
                    <a:lstStyle/>
                    <a:p>
                      <a:r>
                        <a:rPr lang="en-US" dirty="0">
                          <a:solidFill>
                            <a:schemeClr val="bg1"/>
                          </a:solidFill>
                        </a:rPr>
                        <a:t>6,10</a:t>
                      </a:r>
                      <a:endParaRPr lang="it-IT" dirty="0">
                        <a:solidFill>
                          <a:schemeClr val="bg1"/>
                        </a:solidFill>
                      </a:endParaRPr>
                    </a:p>
                  </a:txBody>
                  <a:tcPr>
                    <a:solidFill>
                      <a:srgbClr val="FFC000"/>
                    </a:solidFill>
                  </a:tcPr>
                </a:tc>
                <a:tc>
                  <a:txBody>
                    <a:bodyPr/>
                    <a:lstStyle/>
                    <a:p>
                      <a:r>
                        <a:rPr lang="en-US" dirty="0">
                          <a:solidFill>
                            <a:schemeClr val="bg1"/>
                          </a:solidFill>
                        </a:rPr>
                        <a:t>6,11</a:t>
                      </a:r>
                      <a:endParaRPr lang="it-IT" dirty="0">
                        <a:solidFill>
                          <a:schemeClr val="bg1"/>
                        </a:solidFill>
                      </a:endParaRPr>
                    </a:p>
                  </a:txBody>
                  <a:tcPr>
                    <a:solidFill>
                      <a:srgbClr val="FFC000"/>
                    </a:solidFill>
                  </a:tcPr>
                </a:tc>
                <a:tc>
                  <a:txBody>
                    <a:bodyPr/>
                    <a:lstStyle/>
                    <a:p>
                      <a:r>
                        <a:rPr lang="en-US" dirty="0">
                          <a:solidFill>
                            <a:schemeClr val="bg1"/>
                          </a:solidFill>
                        </a:rPr>
                        <a:t>6,12</a:t>
                      </a:r>
                      <a:endParaRPr lang="it-IT" dirty="0">
                        <a:solidFill>
                          <a:schemeClr val="bg1"/>
                        </a:solidFill>
                      </a:endParaRPr>
                    </a:p>
                  </a:txBody>
                  <a:tcPr>
                    <a:solidFill>
                      <a:srgbClr val="FFC000"/>
                    </a:solidFill>
                  </a:tcPr>
                </a:tc>
                <a:extLst>
                  <a:ext uri="{0D108BD9-81ED-4DB2-BD59-A6C34878D82A}">
                    <a16:rowId xmlns:a16="http://schemas.microsoft.com/office/drawing/2014/main" val="3003792081"/>
                  </a:ext>
                </a:extLst>
              </a:tr>
              <a:tr h="370840">
                <a:tc>
                  <a:txBody>
                    <a:bodyPr/>
                    <a:lstStyle/>
                    <a:p>
                      <a:r>
                        <a:rPr lang="en-US" dirty="0">
                          <a:solidFill>
                            <a:schemeClr val="bg1"/>
                          </a:solidFill>
                        </a:rPr>
                        <a:t>7,1</a:t>
                      </a:r>
                      <a:endParaRPr lang="it-IT" dirty="0">
                        <a:solidFill>
                          <a:schemeClr val="bg1"/>
                        </a:solidFill>
                      </a:endParaRPr>
                    </a:p>
                  </a:txBody>
                  <a:tcPr>
                    <a:solidFill>
                      <a:srgbClr val="00B0F0"/>
                    </a:solidFill>
                  </a:tcPr>
                </a:tc>
                <a:tc>
                  <a:txBody>
                    <a:bodyPr/>
                    <a:lstStyle/>
                    <a:p>
                      <a:r>
                        <a:rPr lang="en-US" dirty="0">
                          <a:solidFill>
                            <a:schemeClr val="bg1"/>
                          </a:solidFill>
                        </a:rPr>
                        <a:t>7,2</a:t>
                      </a:r>
                      <a:endParaRPr lang="it-IT" dirty="0">
                        <a:solidFill>
                          <a:schemeClr val="bg1"/>
                        </a:solidFill>
                      </a:endParaRPr>
                    </a:p>
                  </a:txBody>
                  <a:tcPr>
                    <a:solidFill>
                      <a:srgbClr val="00B0F0"/>
                    </a:solidFill>
                  </a:tcPr>
                </a:tc>
                <a:tc>
                  <a:txBody>
                    <a:bodyPr/>
                    <a:lstStyle/>
                    <a:p>
                      <a:r>
                        <a:rPr lang="en-US" dirty="0">
                          <a:solidFill>
                            <a:schemeClr val="bg1"/>
                          </a:solidFill>
                        </a:rPr>
                        <a:t>7,3</a:t>
                      </a:r>
                      <a:endParaRPr lang="it-IT" dirty="0">
                        <a:solidFill>
                          <a:schemeClr val="bg1"/>
                        </a:solidFill>
                      </a:endParaRPr>
                    </a:p>
                  </a:txBody>
                  <a:tcPr>
                    <a:solidFill>
                      <a:srgbClr val="00B0F0"/>
                    </a:solidFill>
                  </a:tcPr>
                </a:tc>
                <a:tc>
                  <a:txBody>
                    <a:bodyPr/>
                    <a:lstStyle/>
                    <a:p>
                      <a:r>
                        <a:rPr lang="en-US" dirty="0">
                          <a:solidFill>
                            <a:schemeClr val="bg1"/>
                          </a:solidFill>
                        </a:rPr>
                        <a:t>7,4</a:t>
                      </a:r>
                      <a:endParaRPr lang="it-IT" dirty="0">
                        <a:solidFill>
                          <a:schemeClr val="bg1"/>
                        </a:solidFill>
                      </a:endParaRPr>
                    </a:p>
                  </a:txBody>
                  <a:tcPr>
                    <a:solidFill>
                      <a:srgbClr val="00B0F0"/>
                    </a:solidFill>
                  </a:tcPr>
                </a:tc>
                <a:tc>
                  <a:txBody>
                    <a:bodyPr/>
                    <a:lstStyle/>
                    <a:p>
                      <a:r>
                        <a:rPr lang="en-US" dirty="0">
                          <a:solidFill>
                            <a:schemeClr val="bg1"/>
                          </a:solidFill>
                        </a:rPr>
                        <a:t>7,5</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7,6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7,7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7,8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7,9</a:t>
                      </a:r>
                      <a:endParaRPr lang="it-IT" dirty="0">
                        <a:solidFill>
                          <a:schemeClr val="bg1"/>
                        </a:solidFill>
                      </a:endParaRPr>
                    </a:p>
                  </a:txBody>
                  <a:tcPr>
                    <a:solidFill>
                      <a:schemeClr val="accent2"/>
                    </a:solidFill>
                  </a:tcPr>
                </a:tc>
                <a:tc>
                  <a:txBody>
                    <a:bodyPr/>
                    <a:lstStyle/>
                    <a:p>
                      <a:r>
                        <a:rPr lang="en-US" dirty="0">
                          <a:solidFill>
                            <a:schemeClr val="bg1"/>
                          </a:solidFill>
                        </a:rPr>
                        <a:t>7,10</a:t>
                      </a:r>
                      <a:endParaRPr lang="it-IT" dirty="0">
                        <a:solidFill>
                          <a:schemeClr val="bg1"/>
                        </a:solidFill>
                      </a:endParaRPr>
                    </a:p>
                  </a:txBody>
                  <a:tcPr>
                    <a:solidFill>
                      <a:schemeClr val="accent2"/>
                    </a:solidFill>
                  </a:tcPr>
                </a:tc>
                <a:tc>
                  <a:txBody>
                    <a:bodyPr/>
                    <a:lstStyle/>
                    <a:p>
                      <a:r>
                        <a:rPr lang="en-US" dirty="0">
                          <a:solidFill>
                            <a:schemeClr val="bg1"/>
                          </a:solidFill>
                        </a:rPr>
                        <a:t>7,11</a:t>
                      </a:r>
                      <a:endParaRPr lang="it-IT" dirty="0">
                        <a:solidFill>
                          <a:schemeClr val="bg1"/>
                        </a:solidFill>
                      </a:endParaRPr>
                    </a:p>
                  </a:txBody>
                  <a:tcPr>
                    <a:solidFill>
                      <a:schemeClr val="accent2"/>
                    </a:solidFill>
                  </a:tcPr>
                </a:tc>
                <a:tc>
                  <a:txBody>
                    <a:bodyPr/>
                    <a:lstStyle/>
                    <a:p>
                      <a:r>
                        <a:rPr lang="en-US" dirty="0">
                          <a:solidFill>
                            <a:schemeClr val="bg1"/>
                          </a:solidFill>
                        </a:rPr>
                        <a:t>7,12</a:t>
                      </a:r>
                      <a:endParaRPr lang="it-IT" dirty="0">
                        <a:solidFill>
                          <a:schemeClr val="bg1"/>
                        </a:solidFill>
                      </a:endParaRPr>
                    </a:p>
                  </a:txBody>
                  <a:tcPr>
                    <a:solidFill>
                      <a:schemeClr val="accent2"/>
                    </a:solidFill>
                  </a:tcPr>
                </a:tc>
                <a:extLst>
                  <a:ext uri="{0D108BD9-81ED-4DB2-BD59-A6C34878D82A}">
                    <a16:rowId xmlns:a16="http://schemas.microsoft.com/office/drawing/2014/main" val="872838915"/>
                  </a:ext>
                </a:extLst>
              </a:tr>
              <a:tr h="370840">
                <a:tc>
                  <a:txBody>
                    <a:bodyPr/>
                    <a:lstStyle/>
                    <a:p>
                      <a:r>
                        <a:rPr lang="en-US" dirty="0">
                          <a:solidFill>
                            <a:schemeClr val="bg1"/>
                          </a:solidFill>
                        </a:rPr>
                        <a:t>8,1</a:t>
                      </a:r>
                      <a:endParaRPr lang="it-IT" dirty="0">
                        <a:solidFill>
                          <a:schemeClr val="bg1"/>
                        </a:solidFill>
                      </a:endParaRPr>
                    </a:p>
                  </a:txBody>
                  <a:tcPr>
                    <a:solidFill>
                      <a:srgbClr val="00B0F0"/>
                    </a:solidFill>
                  </a:tcPr>
                </a:tc>
                <a:tc>
                  <a:txBody>
                    <a:bodyPr/>
                    <a:lstStyle/>
                    <a:p>
                      <a:r>
                        <a:rPr lang="en-US" dirty="0">
                          <a:solidFill>
                            <a:schemeClr val="bg1"/>
                          </a:solidFill>
                        </a:rPr>
                        <a:t>8,2</a:t>
                      </a:r>
                      <a:endParaRPr lang="it-IT" dirty="0">
                        <a:solidFill>
                          <a:schemeClr val="bg1"/>
                        </a:solidFill>
                      </a:endParaRPr>
                    </a:p>
                  </a:txBody>
                  <a:tcPr>
                    <a:solidFill>
                      <a:srgbClr val="00B0F0"/>
                    </a:solidFill>
                  </a:tcPr>
                </a:tc>
                <a:tc>
                  <a:txBody>
                    <a:bodyPr/>
                    <a:lstStyle/>
                    <a:p>
                      <a:r>
                        <a:rPr lang="en-US" dirty="0">
                          <a:solidFill>
                            <a:schemeClr val="bg1"/>
                          </a:solidFill>
                        </a:rPr>
                        <a:t>8,3</a:t>
                      </a:r>
                      <a:endParaRPr lang="it-IT" dirty="0">
                        <a:solidFill>
                          <a:schemeClr val="bg1"/>
                        </a:solidFill>
                      </a:endParaRPr>
                    </a:p>
                  </a:txBody>
                  <a:tcPr>
                    <a:solidFill>
                      <a:srgbClr val="00B0F0"/>
                    </a:solidFill>
                  </a:tcPr>
                </a:tc>
                <a:tc>
                  <a:txBody>
                    <a:bodyPr/>
                    <a:lstStyle/>
                    <a:p>
                      <a:r>
                        <a:rPr lang="en-US" dirty="0">
                          <a:solidFill>
                            <a:schemeClr val="bg1"/>
                          </a:solidFill>
                        </a:rPr>
                        <a:t>8,4</a:t>
                      </a:r>
                      <a:endParaRPr lang="it-IT" dirty="0">
                        <a:solidFill>
                          <a:schemeClr val="bg1"/>
                        </a:solidFill>
                      </a:endParaRPr>
                    </a:p>
                  </a:txBody>
                  <a:tcPr>
                    <a:solidFill>
                      <a:srgbClr val="00B0F0"/>
                    </a:solidFill>
                  </a:tcPr>
                </a:tc>
                <a:tc>
                  <a:txBody>
                    <a:bodyPr/>
                    <a:lstStyle/>
                    <a:p>
                      <a:r>
                        <a:rPr lang="en-US" dirty="0">
                          <a:solidFill>
                            <a:schemeClr val="bg1"/>
                          </a:solidFill>
                        </a:rPr>
                        <a:t>8,5</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8,6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8,7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8,8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8,9</a:t>
                      </a:r>
                      <a:endParaRPr lang="it-IT" dirty="0">
                        <a:solidFill>
                          <a:schemeClr val="bg1"/>
                        </a:solidFill>
                      </a:endParaRPr>
                    </a:p>
                  </a:txBody>
                  <a:tcPr>
                    <a:solidFill>
                      <a:srgbClr val="FFC000"/>
                    </a:solidFill>
                  </a:tcPr>
                </a:tc>
                <a:tc>
                  <a:txBody>
                    <a:bodyPr/>
                    <a:lstStyle/>
                    <a:p>
                      <a:r>
                        <a:rPr lang="en-US" dirty="0">
                          <a:solidFill>
                            <a:schemeClr val="bg1"/>
                          </a:solidFill>
                        </a:rPr>
                        <a:t>8,10</a:t>
                      </a:r>
                      <a:endParaRPr lang="it-IT" dirty="0">
                        <a:solidFill>
                          <a:schemeClr val="bg1"/>
                        </a:solidFill>
                      </a:endParaRPr>
                    </a:p>
                  </a:txBody>
                  <a:tcPr>
                    <a:solidFill>
                      <a:srgbClr val="FFC000"/>
                    </a:solidFill>
                  </a:tcPr>
                </a:tc>
                <a:tc>
                  <a:txBody>
                    <a:bodyPr/>
                    <a:lstStyle/>
                    <a:p>
                      <a:r>
                        <a:rPr lang="en-US" dirty="0">
                          <a:solidFill>
                            <a:schemeClr val="bg1"/>
                          </a:solidFill>
                        </a:rPr>
                        <a:t>8,11</a:t>
                      </a:r>
                      <a:endParaRPr lang="it-IT" dirty="0">
                        <a:solidFill>
                          <a:schemeClr val="bg1"/>
                        </a:solidFill>
                      </a:endParaRPr>
                    </a:p>
                  </a:txBody>
                  <a:tcPr>
                    <a:solidFill>
                      <a:srgbClr val="FFC000"/>
                    </a:solidFill>
                  </a:tcPr>
                </a:tc>
                <a:tc>
                  <a:txBody>
                    <a:bodyPr/>
                    <a:lstStyle/>
                    <a:p>
                      <a:r>
                        <a:rPr lang="en-US" dirty="0">
                          <a:solidFill>
                            <a:schemeClr val="bg1"/>
                          </a:solidFill>
                        </a:rPr>
                        <a:t>8,12</a:t>
                      </a:r>
                      <a:endParaRPr lang="it-IT" dirty="0">
                        <a:solidFill>
                          <a:schemeClr val="bg1"/>
                        </a:solidFill>
                      </a:endParaRPr>
                    </a:p>
                  </a:txBody>
                  <a:tcPr>
                    <a:solidFill>
                      <a:srgbClr val="FFC000"/>
                    </a:solidFill>
                  </a:tcPr>
                </a:tc>
                <a:extLst>
                  <a:ext uri="{0D108BD9-81ED-4DB2-BD59-A6C34878D82A}">
                    <a16:rowId xmlns:a16="http://schemas.microsoft.com/office/drawing/2014/main" val="196259341"/>
                  </a:ext>
                </a:extLst>
              </a:tr>
            </a:tbl>
          </a:graphicData>
        </a:graphic>
      </p:graphicFrame>
      <p:sp>
        <p:nvSpPr>
          <p:cNvPr id="2" name="Rettangolo 1">
            <a:extLst>
              <a:ext uri="{FF2B5EF4-FFF2-40B4-BE49-F238E27FC236}">
                <a16:creationId xmlns:a16="http://schemas.microsoft.com/office/drawing/2014/main" id="{85F84A32-0A33-3A98-063A-E2033AC77795}"/>
              </a:ext>
            </a:extLst>
          </p:cNvPr>
          <p:cNvSpPr/>
          <p:nvPr/>
        </p:nvSpPr>
        <p:spPr>
          <a:xfrm>
            <a:off x="4820404" y="107594"/>
            <a:ext cx="1780232" cy="923330"/>
          </a:xfrm>
          <a:prstGeom prst="rect">
            <a:avLst/>
          </a:prstGeom>
          <a:noFill/>
        </p:spPr>
        <p:txBody>
          <a:bodyPr wrap="none" lIns="91440" tIns="45720" rIns="91440" bIns="45720">
            <a:spAutoFit/>
          </a:bodyPr>
          <a:lstStyle/>
          <a:p>
            <a:pPr algn="ctr"/>
            <a:r>
              <a:rPr lang="it-IT" sz="5400" b="0" cap="none" spc="0" dirty="0">
                <a:ln w="0"/>
                <a:solidFill>
                  <a:schemeClr val="tx1"/>
                </a:solidFill>
                <a:effectLst>
                  <a:outerShdw blurRad="38100" dist="19050" dir="2700000" algn="tl" rotWithShape="0">
                    <a:schemeClr val="dk1">
                      <a:alpha val="40000"/>
                    </a:schemeClr>
                  </a:outerShdw>
                </a:effectLst>
              </a:rPr>
              <a:t>Write</a:t>
            </a:r>
          </a:p>
        </p:txBody>
      </p:sp>
      <p:sp>
        <p:nvSpPr>
          <p:cNvPr id="3" name="Rettangolo 2">
            <a:extLst>
              <a:ext uri="{FF2B5EF4-FFF2-40B4-BE49-F238E27FC236}">
                <a16:creationId xmlns:a16="http://schemas.microsoft.com/office/drawing/2014/main" id="{9124E974-3320-B5A4-5EB1-CC50712FD66A}"/>
              </a:ext>
            </a:extLst>
          </p:cNvPr>
          <p:cNvSpPr/>
          <p:nvPr/>
        </p:nvSpPr>
        <p:spPr>
          <a:xfrm>
            <a:off x="1789955" y="2653553"/>
            <a:ext cx="3074894" cy="1371600"/>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1D263EE5-5036-A1FA-F367-95320FDD3E4A}"/>
              </a:ext>
            </a:extLst>
          </p:cNvPr>
          <p:cNvSpPr txBox="1"/>
          <p:nvPr/>
        </p:nvSpPr>
        <p:spPr>
          <a:xfrm>
            <a:off x="95624" y="4198332"/>
            <a:ext cx="2037975" cy="1200329"/>
          </a:xfrm>
          <a:prstGeom prst="rect">
            <a:avLst/>
          </a:prstGeom>
          <a:noFill/>
        </p:spPr>
        <p:txBody>
          <a:bodyPr wrap="square" rtlCol="0">
            <a:spAutoFit/>
          </a:bodyPr>
          <a:lstStyle/>
          <a:p>
            <a:r>
              <a:rPr lang="en-US" dirty="0">
                <a:solidFill>
                  <a:srgbClr val="FF0000"/>
                </a:solidFill>
              </a:rPr>
              <a:t>B_00 is ready. </a:t>
            </a:r>
          </a:p>
          <a:p>
            <a:r>
              <a:rPr lang="en-US" dirty="0">
                <a:solidFill>
                  <a:srgbClr val="FF0000"/>
                </a:solidFill>
              </a:rPr>
              <a:t>We writeback the 3 words back in the main memory.</a:t>
            </a:r>
            <a:endParaRPr lang="it-IT" dirty="0">
              <a:solidFill>
                <a:srgbClr val="FF0000"/>
              </a:solidFill>
            </a:endParaRPr>
          </a:p>
        </p:txBody>
      </p:sp>
      <p:sp>
        <p:nvSpPr>
          <p:cNvPr id="6" name="Rettangolo 5">
            <a:extLst>
              <a:ext uri="{FF2B5EF4-FFF2-40B4-BE49-F238E27FC236}">
                <a16:creationId xmlns:a16="http://schemas.microsoft.com/office/drawing/2014/main" id="{90061586-74F6-1181-39DD-F8AC9827582A}"/>
              </a:ext>
            </a:extLst>
          </p:cNvPr>
          <p:cNvSpPr/>
          <p:nvPr/>
        </p:nvSpPr>
        <p:spPr>
          <a:xfrm>
            <a:off x="3257182" y="5386492"/>
            <a:ext cx="8127996" cy="12115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a:extLst>
              <a:ext uri="{FF2B5EF4-FFF2-40B4-BE49-F238E27FC236}">
                <a16:creationId xmlns:a16="http://schemas.microsoft.com/office/drawing/2014/main" id="{A3FDFC97-AC40-673F-53E1-56B43DD8320B}"/>
              </a:ext>
            </a:extLst>
          </p:cNvPr>
          <p:cNvSpPr txBox="1"/>
          <p:nvPr/>
        </p:nvSpPr>
        <p:spPr>
          <a:xfrm>
            <a:off x="3293041" y="5386492"/>
            <a:ext cx="2017057" cy="369332"/>
          </a:xfrm>
          <a:prstGeom prst="rect">
            <a:avLst/>
          </a:prstGeom>
          <a:noFill/>
        </p:spPr>
        <p:txBody>
          <a:bodyPr wrap="square" rtlCol="0">
            <a:spAutoFit/>
          </a:bodyPr>
          <a:lstStyle/>
          <a:p>
            <a:r>
              <a:rPr lang="en-US" dirty="0">
                <a:solidFill>
                  <a:schemeClr val="bg1"/>
                </a:solidFill>
              </a:rPr>
              <a:t>Block queue</a:t>
            </a:r>
            <a:endParaRPr lang="it-IT" dirty="0">
              <a:solidFill>
                <a:schemeClr val="bg1"/>
              </a:solidFill>
            </a:endParaRPr>
          </a:p>
        </p:txBody>
      </p:sp>
      <p:graphicFrame>
        <p:nvGraphicFramePr>
          <p:cNvPr id="8" name="Tabella 7">
            <a:extLst>
              <a:ext uri="{FF2B5EF4-FFF2-40B4-BE49-F238E27FC236}">
                <a16:creationId xmlns:a16="http://schemas.microsoft.com/office/drawing/2014/main" id="{C143B7CE-FD73-3C25-3689-4DBC10818E25}"/>
              </a:ext>
            </a:extLst>
          </p:cNvPr>
          <p:cNvGraphicFramePr>
            <a:graphicFrameLocks noGrp="1"/>
          </p:cNvGraphicFramePr>
          <p:nvPr>
            <p:extLst>
              <p:ext uri="{D42A27DB-BD31-4B8C-83A1-F6EECF244321}">
                <p14:modId xmlns:p14="http://schemas.microsoft.com/office/powerpoint/2010/main" val="3526277143"/>
              </p:ext>
            </p:extLst>
          </p:nvPr>
        </p:nvGraphicFramePr>
        <p:xfrm>
          <a:off x="9052856" y="5443609"/>
          <a:ext cx="2214284" cy="1097280"/>
        </p:xfrm>
        <a:graphic>
          <a:graphicData uri="http://schemas.openxmlformats.org/drawingml/2006/table">
            <a:tbl>
              <a:tblPr firstRow="1" bandRow="1">
                <a:tableStyleId>{5C22544A-7EE6-4342-B048-85BDC9FD1C3A}</a:tableStyleId>
              </a:tblPr>
              <a:tblGrid>
                <a:gridCol w="553571">
                  <a:extLst>
                    <a:ext uri="{9D8B030D-6E8A-4147-A177-3AD203B41FA5}">
                      <a16:colId xmlns:a16="http://schemas.microsoft.com/office/drawing/2014/main" val="1012990605"/>
                    </a:ext>
                  </a:extLst>
                </a:gridCol>
                <a:gridCol w="553571">
                  <a:extLst>
                    <a:ext uri="{9D8B030D-6E8A-4147-A177-3AD203B41FA5}">
                      <a16:colId xmlns:a16="http://schemas.microsoft.com/office/drawing/2014/main" val="782739401"/>
                    </a:ext>
                  </a:extLst>
                </a:gridCol>
                <a:gridCol w="553571">
                  <a:extLst>
                    <a:ext uri="{9D8B030D-6E8A-4147-A177-3AD203B41FA5}">
                      <a16:colId xmlns:a16="http://schemas.microsoft.com/office/drawing/2014/main" val="2852415748"/>
                    </a:ext>
                  </a:extLst>
                </a:gridCol>
                <a:gridCol w="553571">
                  <a:extLst>
                    <a:ext uri="{9D8B030D-6E8A-4147-A177-3AD203B41FA5}">
                      <a16:colId xmlns:a16="http://schemas.microsoft.com/office/drawing/2014/main" val="1728999518"/>
                    </a:ext>
                  </a:extLst>
                </a:gridCol>
              </a:tblGrid>
              <a:tr h="250252">
                <a:tc>
                  <a:txBody>
                    <a:bodyPr/>
                    <a:lstStyle/>
                    <a:p>
                      <a:r>
                        <a:rPr lang="en-US" dirty="0"/>
                        <a:t>0,5</a:t>
                      </a:r>
                      <a:endParaRPr lang="it-IT" dirty="0"/>
                    </a:p>
                  </a:txBody>
                  <a:tcPr>
                    <a:solidFill>
                      <a:schemeClr val="accent1">
                        <a:lumMod val="60000"/>
                        <a:lumOff val="40000"/>
                      </a:schemeClr>
                    </a:solidFill>
                  </a:tcPr>
                </a:tc>
                <a:tc>
                  <a:txBody>
                    <a:bodyPr/>
                    <a:lstStyle/>
                    <a:p>
                      <a:r>
                        <a:rPr lang="en-US" dirty="0"/>
                        <a:t>0,6</a:t>
                      </a:r>
                      <a:endParaRPr lang="it-IT" dirty="0"/>
                    </a:p>
                  </a:txBody>
                  <a:tcPr>
                    <a:solidFill>
                      <a:schemeClr val="accent1">
                        <a:lumMod val="60000"/>
                        <a:lumOff val="40000"/>
                      </a:schemeClr>
                    </a:solidFill>
                  </a:tcPr>
                </a:tc>
                <a:tc>
                  <a:txBody>
                    <a:bodyPr/>
                    <a:lstStyle/>
                    <a:p>
                      <a:r>
                        <a:rPr lang="en-US" dirty="0"/>
                        <a:t>0,7</a:t>
                      </a:r>
                      <a:endParaRPr lang="it-IT" dirty="0"/>
                    </a:p>
                  </a:txBody>
                  <a:tcPr>
                    <a:solidFill>
                      <a:schemeClr val="accent1">
                        <a:lumMod val="60000"/>
                        <a:lumOff val="40000"/>
                      </a:schemeClr>
                    </a:solidFill>
                  </a:tcPr>
                </a:tc>
                <a:tc>
                  <a:txBody>
                    <a:bodyPr/>
                    <a:lstStyle/>
                    <a:p>
                      <a:r>
                        <a:rPr lang="en-US" dirty="0"/>
                        <a:t>0,8</a:t>
                      </a:r>
                      <a:endParaRPr lang="it-IT" dirty="0"/>
                    </a:p>
                  </a:txBody>
                  <a:tcPr>
                    <a:solidFill>
                      <a:schemeClr val="accent1">
                        <a:lumMod val="60000"/>
                        <a:lumOff val="40000"/>
                      </a:schemeClr>
                    </a:solidFill>
                  </a:tcPr>
                </a:tc>
                <a:extLst>
                  <a:ext uri="{0D108BD9-81ED-4DB2-BD59-A6C34878D82A}">
                    <a16:rowId xmlns:a16="http://schemas.microsoft.com/office/drawing/2014/main" val="1767687214"/>
                  </a:ext>
                </a:extLst>
              </a:tr>
              <a:tr h="250252">
                <a:tc>
                  <a:txBody>
                    <a:bodyPr/>
                    <a:lstStyle/>
                    <a:p>
                      <a:r>
                        <a:rPr lang="en-US" dirty="0">
                          <a:solidFill>
                            <a:schemeClr val="bg1"/>
                          </a:solidFill>
                        </a:rPr>
                        <a:t>1,5</a:t>
                      </a:r>
                      <a:endParaRPr lang="it-IT" dirty="0">
                        <a:solidFill>
                          <a:schemeClr val="bg1"/>
                        </a:solidFill>
                      </a:endParaRPr>
                    </a:p>
                  </a:txBody>
                  <a:tcPr>
                    <a:solidFill>
                      <a:srgbClr val="00B050"/>
                    </a:solidFill>
                  </a:tcPr>
                </a:tc>
                <a:tc>
                  <a:txBody>
                    <a:bodyPr/>
                    <a:lstStyle/>
                    <a:p>
                      <a:r>
                        <a:rPr lang="en-US" dirty="0">
                          <a:solidFill>
                            <a:schemeClr val="bg1"/>
                          </a:solidFill>
                        </a:rPr>
                        <a:t>1,6</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1,7</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1,8</a:t>
                      </a:r>
                      <a:endParaRPr lang="it-IT"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210622983"/>
                  </a:ext>
                </a:extLst>
              </a:tr>
              <a:tr h="250252">
                <a:tc>
                  <a:txBody>
                    <a:bodyPr/>
                    <a:lstStyle/>
                    <a:p>
                      <a:r>
                        <a:rPr lang="en-US" dirty="0">
                          <a:solidFill>
                            <a:schemeClr val="bg1"/>
                          </a:solidFill>
                        </a:rPr>
                        <a:t>2,5</a:t>
                      </a:r>
                      <a:endParaRPr lang="it-IT" dirty="0">
                        <a:solidFill>
                          <a:schemeClr val="bg1"/>
                        </a:solidFill>
                      </a:endParaRPr>
                    </a:p>
                  </a:txBody>
                  <a:tcPr>
                    <a:solidFill>
                      <a:srgbClr val="00B050"/>
                    </a:solidFill>
                  </a:tcPr>
                </a:tc>
                <a:tc>
                  <a:txBody>
                    <a:bodyPr/>
                    <a:lstStyle/>
                    <a:p>
                      <a:r>
                        <a:rPr lang="en-US" dirty="0">
                          <a:solidFill>
                            <a:schemeClr val="bg1"/>
                          </a:solidFill>
                        </a:rPr>
                        <a:t>2,6</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2,7</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2,8</a:t>
                      </a:r>
                      <a:endParaRPr lang="it-IT"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392052361"/>
                  </a:ext>
                </a:extLst>
              </a:tr>
            </a:tbl>
          </a:graphicData>
        </a:graphic>
      </p:graphicFrame>
      <p:graphicFrame>
        <p:nvGraphicFramePr>
          <p:cNvPr id="9" name="Tabella 8">
            <a:extLst>
              <a:ext uri="{FF2B5EF4-FFF2-40B4-BE49-F238E27FC236}">
                <a16:creationId xmlns:a16="http://schemas.microsoft.com/office/drawing/2014/main" id="{B445FB08-4D59-6C21-42C8-D96AAFA611BA}"/>
              </a:ext>
            </a:extLst>
          </p:cNvPr>
          <p:cNvGraphicFramePr>
            <a:graphicFrameLocks noGrp="1"/>
          </p:cNvGraphicFramePr>
          <p:nvPr>
            <p:extLst>
              <p:ext uri="{D42A27DB-BD31-4B8C-83A1-F6EECF244321}">
                <p14:modId xmlns:p14="http://schemas.microsoft.com/office/powerpoint/2010/main" val="2186699534"/>
              </p:ext>
            </p:extLst>
          </p:nvPr>
        </p:nvGraphicFramePr>
        <p:xfrm>
          <a:off x="6217517" y="5428369"/>
          <a:ext cx="2717301" cy="1112520"/>
        </p:xfrm>
        <a:graphic>
          <a:graphicData uri="http://schemas.openxmlformats.org/drawingml/2006/table">
            <a:tbl>
              <a:tblPr firstRow="1" bandRow="1">
                <a:tableStyleId>{5C22544A-7EE6-4342-B048-85BDC9FD1C3A}</a:tableStyleId>
              </a:tblPr>
              <a:tblGrid>
                <a:gridCol w="685302">
                  <a:extLst>
                    <a:ext uri="{9D8B030D-6E8A-4147-A177-3AD203B41FA5}">
                      <a16:colId xmlns:a16="http://schemas.microsoft.com/office/drawing/2014/main" val="2940835728"/>
                    </a:ext>
                  </a:extLst>
                </a:gridCol>
                <a:gridCol w="677333">
                  <a:extLst>
                    <a:ext uri="{9D8B030D-6E8A-4147-A177-3AD203B41FA5}">
                      <a16:colId xmlns:a16="http://schemas.microsoft.com/office/drawing/2014/main" val="3330310988"/>
                    </a:ext>
                  </a:extLst>
                </a:gridCol>
                <a:gridCol w="677333">
                  <a:extLst>
                    <a:ext uri="{9D8B030D-6E8A-4147-A177-3AD203B41FA5}">
                      <a16:colId xmlns:a16="http://schemas.microsoft.com/office/drawing/2014/main" val="3569165948"/>
                    </a:ext>
                  </a:extLst>
                </a:gridCol>
                <a:gridCol w="677333">
                  <a:extLst>
                    <a:ext uri="{9D8B030D-6E8A-4147-A177-3AD203B41FA5}">
                      <a16:colId xmlns:a16="http://schemas.microsoft.com/office/drawing/2014/main" val="2994261993"/>
                    </a:ext>
                  </a:extLst>
                </a:gridCol>
              </a:tblGrid>
              <a:tr h="370840">
                <a:tc>
                  <a:txBody>
                    <a:bodyPr/>
                    <a:lstStyle/>
                    <a:p>
                      <a:r>
                        <a:rPr lang="en-US" dirty="0">
                          <a:solidFill>
                            <a:schemeClr val="bg1"/>
                          </a:solidFill>
                        </a:rPr>
                        <a:t>3,5</a:t>
                      </a:r>
                      <a:endParaRPr lang="it-IT" dirty="0">
                        <a:solidFill>
                          <a:schemeClr val="bg1"/>
                        </a:solidFill>
                      </a:endParaRPr>
                    </a:p>
                  </a:txBody>
                  <a:tcPr>
                    <a:solidFill>
                      <a:srgbClr val="00B050"/>
                    </a:solidFill>
                  </a:tcPr>
                </a:tc>
                <a:tc>
                  <a:txBody>
                    <a:bodyPr/>
                    <a:lstStyle/>
                    <a:p>
                      <a:r>
                        <a:rPr lang="en-US" dirty="0">
                          <a:solidFill>
                            <a:schemeClr val="bg1"/>
                          </a:solidFill>
                        </a:rPr>
                        <a:t>3,6</a:t>
                      </a:r>
                      <a:endParaRPr lang="it-IT" dirty="0">
                        <a:solidFill>
                          <a:schemeClr val="bg1"/>
                        </a:solidFill>
                      </a:endParaRPr>
                    </a:p>
                  </a:txBody>
                  <a:tcPr>
                    <a:solidFill>
                      <a:srgbClr val="00B0F0"/>
                    </a:solidFill>
                  </a:tcPr>
                </a:tc>
                <a:tc>
                  <a:txBody>
                    <a:bodyPr/>
                    <a:lstStyle/>
                    <a:p>
                      <a:r>
                        <a:rPr lang="en-US" dirty="0">
                          <a:solidFill>
                            <a:schemeClr val="bg1"/>
                          </a:solidFill>
                        </a:rPr>
                        <a:t>3,7</a:t>
                      </a:r>
                      <a:endParaRPr lang="it-IT" dirty="0">
                        <a:solidFill>
                          <a:schemeClr val="bg1"/>
                        </a:solidFill>
                      </a:endParaRPr>
                    </a:p>
                  </a:txBody>
                  <a:tcPr>
                    <a:solidFill>
                      <a:srgbClr val="00B0F0"/>
                    </a:solidFill>
                  </a:tcPr>
                </a:tc>
                <a:tc>
                  <a:txBody>
                    <a:bodyPr/>
                    <a:lstStyle/>
                    <a:p>
                      <a:r>
                        <a:rPr lang="en-US" dirty="0">
                          <a:solidFill>
                            <a:schemeClr val="bg1"/>
                          </a:solidFill>
                        </a:rPr>
                        <a:t>3,8</a:t>
                      </a:r>
                      <a:endParaRPr lang="it-IT" dirty="0">
                        <a:solidFill>
                          <a:schemeClr val="bg1"/>
                        </a:solidFill>
                      </a:endParaRPr>
                    </a:p>
                  </a:txBody>
                  <a:tcPr>
                    <a:solidFill>
                      <a:srgbClr val="00B0F0"/>
                    </a:solidFill>
                  </a:tcPr>
                </a:tc>
                <a:extLst>
                  <a:ext uri="{0D108BD9-81ED-4DB2-BD59-A6C34878D82A}">
                    <a16:rowId xmlns:a16="http://schemas.microsoft.com/office/drawing/2014/main" val="3867160444"/>
                  </a:ext>
                </a:extLst>
              </a:tr>
              <a:tr h="370840">
                <a:tc>
                  <a:txBody>
                    <a:bodyPr/>
                    <a:lstStyle/>
                    <a:p>
                      <a:r>
                        <a:rPr lang="en-US" dirty="0">
                          <a:solidFill>
                            <a:schemeClr val="bg1"/>
                          </a:solidFill>
                        </a:rPr>
                        <a:t>4,5</a:t>
                      </a:r>
                      <a:endParaRPr lang="it-IT" dirty="0">
                        <a:solidFill>
                          <a:schemeClr val="bg1"/>
                        </a:solidFill>
                      </a:endParaRPr>
                    </a:p>
                  </a:txBody>
                  <a:tcPr>
                    <a:solidFill>
                      <a:srgbClr val="00B050"/>
                    </a:solidFill>
                  </a:tcPr>
                </a:tc>
                <a:tc>
                  <a:txBody>
                    <a:bodyPr/>
                    <a:lstStyle/>
                    <a:p>
                      <a:r>
                        <a:rPr lang="en-US" dirty="0">
                          <a:solidFill>
                            <a:schemeClr val="bg1"/>
                          </a:solidFill>
                        </a:rPr>
                        <a:t>4,6</a:t>
                      </a:r>
                      <a:endParaRPr lang="it-IT" dirty="0">
                        <a:solidFill>
                          <a:schemeClr val="bg1"/>
                        </a:solidFill>
                      </a:endParaRPr>
                    </a:p>
                  </a:txBody>
                  <a:tcPr>
                    <a:solidFill>
                      <a:srgbClr val="00B0F0"/>
                    </a:solidFill>
                  </a:tcPr>
                </a:tc>
                <a:tc>
                  <a:txBody>
                    <a:bodyPr/>
                    <a:lstStyle/>
                    <a:p>
                      <a:r>
                        <a:rPr lang="en-US" dirty="0">
                          <a:solidFill>
                            <a:schemeClr val="bg1"/>
                          </a:solidFill>
                        </a:rPr>
                        <a:t>4,7</a:t>
                      </a:r>
                      <a:endParaRPr lang="it-IT" dirty="0">
                        <a:solidFill>
                          <a:schemeClr val="bg1"/>
                        </a:solidFill>
                      </a:endParaRPr>
                    </a:p>
                  </a:txBody>
                  <a:tcPr>
                    <a:solidFill>
                      <a:srgbClr val="00B0F0"/>
                    </a:solidFill>
                  </a:tcPr>
                </a:tc>
                <a:tc>
                  <a:txBody>
                    <a:bodyPr/>
                    <a:lstStyle/>
                    <a:p>
                      <a:r>
                        <a:rPr lang="en-US" dirty="0">
                          <a:solidFill>
                            <a:schemeClr val="bg1"/>
                          </a:solidFill>
                        </a:rPr>
                        <a:t>4,8</a:t>
                      </a:r>
                      <a:endParaRPr lang="it-IT" dirty="0">
                        <a:solidFill>
                          <a:schemeClr val="bg1"/>
                        </a:solidFill>
                      </a:endParaRPr>
                    </a:p>
                  </a:txBody>
                  <a:tcPr>
                    <a:solidFill>
                      <a:srgbClr val="00B0F0"/>
                    </a:solidFill>
                  </a:tcPr>
                </a:tc>
                <a:extLst>
                  <a:ext uri="{0D108BD9-81ED-4DB2-BD59-A6C34878D82A}">
                    <a16:rowId xmlns:a16="http://schemas.microsoft.com/office/drawing/2014/main" val="1580059021"/>
                  </a:ext>
                </a:extLst>
              </a:tr>
              <a:tr h="370840">
                <a:tc>
                  <a:txBody>
                    <a:bodyPr/>
                    <a:lstStyle/>
                    <a:p>
                      <a:r>
                        <a:rPr lang="en-US" dirty="0">
                          <a:solidFill>
                            <a:schemeClr val="bg1"/>
                          </a:solidFill>
                        </a:rPr>
                        <a:t>5,5</a:t>
                      </a:r>
                      <a:endParaRPr lang="it-IT" dirty="0">
                        <a:solidFill>
                          <a:schemeClr val="bg1"/>
                        </a:solidFill>
                      </a:endParaRPr>
                    </a:p>
                  </a:txBody>
                  <a:tcPr>
                    <a:solidFill>
                      <a:srgbClr val="00B050"/>
                    </a:solidFill>
                  </a:tcPr>
                </a:tc>
                <a:tc>
                  <a:txBody>
                    <a:bodyPr/>
                    <a:lstStyle/>
                    <a:p>
                      <a:r>
                        <a:rPr lang="en-US" dirty="0">
                          <a:solidFill>
                            <a:schemeClr val="bg1"/>
                          </a:solidFill>
                        </a:rPr>
                        <a:t>5,6</a:t>
                      </a:r>
                      <a:endParaRPr lang="it-IT" dirty="0">
                        <a:solidFill>
                          <a:schemeClr val="bg1"/>
                        </a:solidFill>
                      </a:endParaRPr>
                    </a:p>
                  </a:txBody>
                  <a:tcPr>
                    <a:solidFill>
                      <a:srgbClr val="00B0F0"/>
                    </a:solidFill>
                  </a:tcPr>
                </a:tc>
                <a:tc>
                  <a:txBody>
                    <a:bodyPr/>
                    <a:lstStyle/>
                    <a:p>
                      <a:r>
                        <a:rPr lang="en-US" dirty="0">
                          <a:solidFill>
                            <a:schemeClr val="bg1"/>
                          </a:solidFill>
                        </a:rPr>
                        <a:t>5,7</a:t>
                      </a:r>
                      <a:endParaRPr lang="it-IT" dirty="0">
                        <a:solidFill>
                          <a:schemeClr val="bg1"/>
                        </a:solidFill>
                      </a:endParaRPr>
                    </a:p>
                  </a:txBody>
                  <a:tcPr>
                    <a:solidFill>
                      <a:srgbClr val="00B0F0"/>
                    </a:solidFill>
                  </a:tcPr>
                </a:tc>
                <a:tc>
                  <a:txBody>
                    <a:bodyPr/>
                    <a:lstStyle/>
                    <a:p>
                      <a:r>
                        <a:rPr lang="en-US" dirty="0">
                          <a:solidFill>
                            <a:schemeClr val="bg1"/>
                          </a:solidFill>
                        </a:rPr>
                        <a:t>5,8</a:t>
                      </a:r>
                      <a:endParaRPr lang="it-IT" dirty="0">
                        <a:solidFill>
                          <a:schemeClr val="bg1"/>
                        </a:solidFill>
                      </a:endParaRPr>
                    </a:p>
                  </a:txBody>
                  <a:tcPr>
                    <a:solidFill>
                      <a:srgbClr val="00B0F0"/>
                    </a:solidFill>
                  </a:tcPr>
                </a:tc>
                <a:extLst>
                  <a:ext uri="{0D108BD9-81ED-4DB2-BD59-A6C34878D82A}">
                    <a16:rowId xmlns:a16="http://schemas.microsoft.com/office/drawing/2014/main" val="324585659"/>
                  </a:ext>
                </a:extLst>
              </a:tr>
            </a:tbl>
          </a:graphicData>
        </a:graphic>
      </p:graphicFrame>
    </p:spTree>
    <p:extLst>
      <p:ext uri="{BB962C8B-B14F-4D97-AF65-F5344CB8AC3E}">
        <p14:creationId xmlns:p14="http://schemas.microsoft.com/office/powerpoint/2010/main" val="4125381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E05BF1-E69B-F2FF-B273-2E7BB272903F}"/>
            </a:ext>
          </a:extLst>
        </p:cNvPr>
        <p:cNvGrpSpPr/>
        <p:nvPr/>
      </p:nvGrpSpPr>
      <p:grpSpPr>
        <a:xfrm>
          <a:off x="0" y="0"/>
          <a:ext cx="0" cy="0"/>
          <a:chOff x="0" y="0"/>
          <a:chExt cx="0" cy="0"/>
        </a:xfrm>
      </p:grpSpPr>
      <p:graphicFrame>
        <p:nvGraphicFramePr>
          <p:cNvPr id="4" name="Tabella 3">
            <a:extLst>
              <a:ext uri="{FF2B5EF4-FFF2-40B4-BE49-F238E27FC236}">
                <a16:creationId xmlns:a16="http://schemas.microsoft.com/office/drawing/2014/main" id="{B724FA79-6375-2DD5-B6CD-EE1C68547C22}"/>
              </a:ext>
            </a:extLst>
          </p:cNvPr>
          <p:cNvGraphicFramePr>
            <a:graphicFrameLocks noGrp="1"/>
          </p:cNvGraphicFramePr>
          <p:nvPr>
            <p:extLst>
              <p:ext uri="{D42A27DB-BD31-4B8C-83A1-F6EECF244321}">
                <p14:modId xmlns:p14="http://schemas.microsoft.com/office/powerpoint/2010/main" val="23876469"/>
              </p:ext>
            </p:extLst>
          </p:nvPr>
        </p:nvGraphicFramePr>
        <p:xfrm>
          <a:off x="2032002" y="1669925"/>
          <a:ext cx="8127996" cy="3337560"/>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18980002"/>
                    </a:ext>
                  </a:extLst>
                </a:gridCol>
                <a:gridCol w="677333">
                  <a:extLst>
                    <a:ext uri="{9D8B030D-6E8A-4147-A177-3AD203B41FA5}">
                      <a16:colId xmlns:a16="http://schemas.microsoft.com/office/drawing/2014/main" val="2781296821"/>
                    </a:ext>
                  </a:extLst>
                </a:gridCol>
                <a:gridCol w="677333">
                  <a:extLst>
                    <a:ext uri="{9D8B030D-6E8A-4147-A177-3AD203B41FA5}">
                      <a16:colId xmlns:a16="http://schemas.microsoft.com/office/drawing/2014/main" val="2213335197"/>
                    </a:ext>
                  </a:extLst>
                </a:gridCol>
                <a:gridCol w="669364">
                  <a:extLst>
                    <a:ext uri="{9D8B030D-6E8A-4147-A177-3AD203B41FA5}">
                      <a16:colId xmlns:a16="http://schemas.microsoft.com/office/drawing/2014/main" val="3270390000"/>
                    </a:ext>
                  </a:extLst>
                </a:gridCol>
                <a:gridCol w="685302">
                  <a:extLst>
                    <a:ext uri="{9D8B030D-6E8A-4147-A177-3AD203B41FA5}">
                      <a16:colId xmlns:a16="http://schemas.microsoft.com/office/drawing/2014/main" val="3756589312"/>
                    </a:ext>
                  </a:extLst>
                </a:gridCol>
                <a:gridCol w="677333">
                  <a:extLst>
                    <a:ext uri="{9D8B030D-6E8A-4147-A177-3AD203B41FA5}">
                      <a16:colId xmlns:a16="http://schemas.microsoft.com/office/drawing/2014/main" val="3073156336"/>
                    </a:ext>
                  </a:extLst>
                </a:gridCol>
                <a:gridCol w="677333">
                  <a:extLst>
                    <a:ext uri="{9D8B030D-6E8A-4147-A177-3AD203B41FA5}">
                      <a16:colId xmlns:a16="http://schemas.microsoft.com/office/drawing/2014/main" val="3732362068"/>
                    </a:ext>
                  </a:extLst>
                </a:gridCol>
                <a:gridCol w="677333">
                  <a:extLst>
                    <a:ext uri="{9D8B030D-6E8A-4147-A177-3AD203B41FA5}">
                      <a16:colId xmlns:a16="http://schemas.microsoft.com/office/drawing/2014/main" val="1544821450"/>
                    </a:ext>
                  </a:extLst>
                </a:gridCol>
                <a:gridCol w="677333">
                  <a:extLst>
                    <a:ext uri="{9D8B030D-6E8A-4147-A177-3AD203B41FA5}">
                      <a16:colId xmlns:a16="http://schemas.microsoft.com/office/drawing/2014/main" val="1790747278"/>
                    </a:ext>
                  </a:extLst>
                </a:gridCol>
                <a:gridCol w="677333">
                  <a:extLst>
                    <a:ext uri="{9D8B030D-6E8A-4147-A177-3AD203B41FA5}">
                      <a16:colId xmlns:a16="http://schemas.microsoft.com/office/drawing/2014/main" val="2700851212"/>
                    </a:ext>
                  </a:extLst>
                </a:gridCol>
                <a:gridCol w="677333">
                  <a:extLst>
                    <a:ext uri="{9D8B030D-6E8A-4147-A177-3AD203B41FA5}">
                      <a16:colId xmlns:a16="http://schemas.microsoft.com/office/drawing/2014/main" val="3122432208"/>
                    </a:ext>
                  </a:extLst>
                </a:gridCol>
                <a:gridCol w="677333">
                  <a:extLst>
                    <a:ext uri="{9D8B030D-6E8A-4147-A177-3AD203B41FA5}">
                      <a16:colId xmlns:a16="http://schemas.microsoft.com/office/drawing/2014/main" val="2800409158"/>
                    </a:ext>
                  </a:extLst>
                </a:gridCol>
              </a:tblGrid>
              <a:tr h="370840">
                <a:tc>
                  <a:txBody>
                    <a:bodyPr/>
                    <a:lstStyle/>
                    <a:p>
                      <a:r>
                        <a:rPr lang="en-US" dirty="0">
                          <a:solidFill>
                            <a:schemeClr val="bg1"/>
                          </a:solidFill>
                        </a:rPr>
                        <a:t>0,1</a:t>
                      </a:r>
                      <a:endParaRPr lang="it-IT" dirty="0">
                        <a:solidFill>
                          <a:schemeClr val="bg1"/>
                        </a:solidFill>
                      </a:endParaRPr>
                    </a:p>
                  </a:txBody>
                  <a:tcPr>
                    <a:solidFill>
                      <a:schemeClr val="accent3">
                        <a:lumMod val="75000"/>
                      </a:schemeClr>
                    </a:solidFill>
                  </a:tcPr>
                </a:tc>
                <a:tc>
                  <a:txBody>
                    <a:bodyPr/>
                    <a:lstStyle/>
                    <a:p>
                      <a:r>
                        <a:rPr lang="en-US" dirty="0"/>
                        <a:t>0,2</a:t>
                      </a:r>
                      <a:endParaRPr lang="it-IT" dirty="0"/>
                    </a:p>
                  </a:txBody>
                  <a:tcPr>
                    <a:solidFill>
                      <a:schemeClr val="accent3">
                        <a:lumMod val="75000"/>
                      </a:schemeClr>
                    </a:solidFill>
                  </a:tcPr>
                </a:tc>
                <a:tc>
                  <a:txBody>
                    <a:bodyPr/>
                    <a:lstStyle/>
                    <a:p>
                      <a:r>
                        <a:rPr lang="en-US" dirty="0"/>
                        <a:t>0,3</a:t>
                      </a:r>
                      <a:endParaRPr lang="it-IT" dirty="0"/>
                    </a:p>
                  </a:txBody>
                  <a:tcPr>
                    <a:solidFill>
                      <a:schemeClr val="accent3">
                        <a:lumMod val="75000"/>
                      </a:schemeClr>
                    </a:solidFill>
                  </a:tcPr>
                </a:tc>
                <a:tc>
                  <a:txBody>
                    <a:bodyPr/>
                    <a:lstStyle/>
                    <a:p>
                      <a:r>
                        <a:rPr lang="en-US" dirty="0"/>
                        <a:t>0,4</a:t>
                      </a:r>
                      <a:endParaRPr lang="it-IT" dirty="0"/>
                    </a:p>
                  </a:txBody>
                  <a:tcPr>
                    <a:solidFill>
                      <a:schemeClr val="accent3">
                        <a:lumMod val="75000"/>
                      </a:schemeClr>
                    </a:solidFill>
                  </a:tcPr>
                </a:tc>
                <a:tc>
                  <a:txBody>
                    <a:bodyPr/>
                    <a:lstStyle/>
                    <a:p>
                      <a:r>
                        <a:rPr lang="en-US" dirty="0"/>
                        <a:t>0,5</a:t>
                      </a:r>
                      <a:endParaRPr lang="it-IT" dirty="0"/>
                    </a:p>
                  </a:txBody>
                  <a:tcPr>
                    <a:solidFill>
                      <a:srgbClr val="002060"/>
                    </a:solidFill>
                  </a:tcPr>
                </a:tc>
                <a:tc>
                  <a:txBody>
                    <a:bodyPr/>
                    <a:lstStyle/>
                    <a:p>
                      <a:r>
                        <a:rPr lang="en-US" dirty="0"/>
                        <a:t>0,6</a:t>
                      </a:r>
                      <a:endParaRPr lang="it-IT" dirty="0"/>
                    </a:p>
                  </a:txBody>
                  <a:tcPr>
                    <a:solidFill>
                      <a:srgbClr val="002060"/>
                    </a:solidFill>
                  </a:tcPr>
                </a:tc>
                <a:tc>
                  <a:txBody>
                    <a:bodyPr/>
                    <a:lstStyle/>
                    <a:p>
                      <a:r>
                        <a:rPr lang="en-US" dirty="0"/>
                        <a:t>0,7</a:t>
                      </a:r>
                      <a:endParaRPr lang="it-IT" dirty="0"/>
                    </a:p>
                  </a:txBody>
                  <a:tcPr>
                    <a:solidFill>
                      <a:srgbClr val="002060"/>
                    </a:solidFill>
                  </a:tcPr>
                </a:tc>
                <a:tc>
                  <a:txBody>
                    <a:bodyPr/>
                    <a:lstStyle/>
                    <a:p>
                      <a:r>
                        <a:rPr lang="en-US" dirty="0"/>
                        <a:t>0,8</a:t>
                      </a:r>
                      <a:endParaRPr lang="it-IT" dirty="0"/>
                    </a:p>
                  </a:txBody>
                  <a:tcPr>
                    <a:solidFill>
                      <a:srgbClr val="002060"/>
                    </a:solidFill>
                  </a:tcPr>
                </a:tc>
                <a:tc>
                  <a:txBody>
                    <a:bodyPr/>
                    <a:lstStyle/>
                    <a:p>
                      <a:r>
                        <a:rPr lang="en-US" dirty="0"/>
                        <a:t>0,9</a:t>
                      </a:r>
                      <a:endParaRPr lang="it-IT" dirty="0"/>
                    </a:p>
                  </a:txBody>
                  <a:tcPr>
                    <a:solidFill>
                      <a:srgbClr val="FFC000"/>
                    </a:solidFill>
                  </a:tcPr>
                </a:tc>
                <a:tc>
                  <a:txBody>
                    <a:bodyPr/>
                    <a:lstStyle/>
                    <a:p>
                      <a:r>
                        <a:rPr lang="en-US" dirty="0"/>
                        <a:t>0,10</a:t>
                      </a:r>
                      <a:endParaRPr lang="it-IT" dirty="0"/>
                    </a:p>
                  </a:txBody>
                  <a:tcPr>
                    <a:solidFill>
                      <a:srgbClr val="FFC000"/>
                    </a:solidFill>
                  </a:tcPr>
                </a:tc>
                <a:tc>
                  <a:txBody>
                    <a:bodyPr/>
                    <a:lstStyle/>
                    <a:p>
                      <a:r>
                        <a:rPr lang="en-US" dirty="0"/>
                        <a:t>0,11</a:t>
                      </a:r>
                      <a:endParaRPr lang="it-IT" dirty="0"/>
                    </a:p>
                  </a:txBody>
                  <a:tcPr>
                    <a:solidFill>
                      <a:srgbClr val="FFC000"/>
                    </a:solidFill>
                  </a:tcPr>
                </a:tc>
                <a:tc>
                  <a:txBody>
                    <a:bodyPr/>
                    <a:lstStyle/>
                    <a:p>
                      <a:r>
                        <a:rPr lang="en-US" dirty="0"/>
                        <a:t>0,12</a:t>
                      </a:r>
                      <a:endParaRPr lang="it-IT" dirty="0"/>
                    </a:p>
                  </a:txBody>
                  <a:tcPr>
                    <a:solidFill>
                      <a:srgbClr val="FFC000"/>
                    </a:solidFill>
                  </a:tcPr>
                </a:tc>
                <a:extLst>
                  <a:ext uri="{0D108BD9-81ED-4DB2-BD59-A6C34878D82A}">
                    <a16:rowId xmlns:a16="http://schemas.microsoft.com/office/drawing/2014/main" val="3425807632"/>
                  </a:ext>
                </a:extLst>
              </a:tr>
              <a:tr h="370840">
                <a:tc>
                  <a:txBody>
                    <a:bodyPr/>
                    <a:lstStyle/>
                    <a:p>
                      <a:r>
                        <a:rPr lang="en-US" dirty="0">
                          <a:solidFill>
                            <a:schemeClr val="bg1"/>
                          </a:solidFill>
                        </a:rPr>
                        <a:t>1,1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1,2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1,3</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1,4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1,5</a:t>
                      </a:r>
                      <a:endParaRPr lang="it-IT" dirty="0">
                        <a:solidFill>
                          <a:schemeClr val="bg1"/>
                        </a:solidFill>
                      </a:endParaRPr>
                    </a:p>
                  </a:txBody>
                  <a:tcPr>
                    <a:solidFill>
                      <a:srgbClr val="002060"/>
                    </a:solidFill>
                  </a:tcPr>
                </a:tc>
                <a:tc>
                  <a:txBody>
                    <a:bodyPr/>
                    <a:lstStyle/>
                    <a:p>
                      <a:r>
                        <a:rPr lang="en-US" dirty="0">
                          <a:solidFill>
                            <a:schemeClr val="bg1"/>
                          </a:solidFill>
                        </a:rPr>
                        <a:t>1,6</a:t>
                      </a:r>
                      <a:endParaRPr lang="it-IT" dirty="0">
                        <a:solidFill>
                          <a:schemeClr val="bg1"/>
                        </a:solidFill>
                      </a:endParaRPr>
                    </a:p>
                  </a:txBody>
                  <a:tcPr>
                    <a:solidFill>
                      <a:srgbClr val="002060"/>
                    </a:solidFill>
                  </a:tcPr>
                </a:tc>
                <a:tc>
                  <a:txBody>
                    <a:bodyPr/>
                    <a:lstStyle/>
                    <a:p>
                      <a:r>
                        <a:rPr lang="en-US" dirty="0">
                          <a:solidFill>
                            <a:schemeClr val="bg1"/>
                          </a:solidFill>
                        </a:rPr>
                        <a:t>1,7</a:t>
                      </a:r>
                      <a:endParaRPr lang="it-IT" dirty="0">
                        <a:solidFill>
                          <a:schemeClr val="bg1"/>
                        </a:solidFill>
                      </a:endParaRPr>
                    </a:p>
                  </a:txBody>
                  <a:tcPr>
                    <a:solidFill>
                      <a:srgbClr val="002060"/>
                    </a:solidFill>
                  </a:tcPr>
                </a:tc>
                <a:tc>
                  <a:txBody>
                    <a:bodyPr/>
                    <a:lstStyle/>
                    <a:p>
                      <a:r>
                        <a:rPr lang="en-US" dirty="0">
                          <a:solidFill>
                            <a:schemeClr val="bg1"/>
                          </a:solidFill>
                        </a:rPr>
                        <a:t>1,8</a:t>
                      </a:r>
                      <a:endParaRPr lang="it-IT" dirty="0">
                        <a:solidFill>
                          <a:schemeClr val="bg1"/>
                        </a:solidFill>
                      </a:endParaRPr>
                    </a:p>
                  </a:txBody>
                  <a:tcPr>
                    <a:solidFill>
                      <a:srgbClr val="002060"/>
                    </a:solidFill>
                  </a:tcPr>
                </a:tc>
                <a:tc>
                  <a:txBody>
                    <a:bodyPr/>
                    <a:lstStyle/>
                    <a:p>
                      <a:r>
                        <a:rPr lang="en-US" dirty="0">
                          <a:solidFill>
                            <a:schemeClr val="bg1"/>
                          </a:solidFill>
                        </a:rPr>
                        <a:t>1,9</a:t>
                      </a:r>
                      <a:endParaRPr lang="it-IT" dirty="0">
                        <a:solidFill>
                          <a:schemeClr val="bg1"/>
                        </a:solidFill>
                      </a:endParaRPr>
                    </a:p>
                  </a:txBody>
                  <a:tcPr>
                    <a:solidFill>
                      <a:schemeClr val="accent2"/>
                    </a:solidFill>
                  </a:tcPr>
                </a:tc>
                <a:tc>
                  <a:txBody>
                    <a:bodyPr/>
                    <a:lstStyle/>
                    <a:p>
                      <a:r>
                        <a:rPr lang="en-US" dirty="0">
                          <a:solidFill>
                            <a:schemeClr val="bg1"/>
                          </a:solidFill>
                        </a:rPr>
                        <a:t>1,10</a:t>
                      </a:r>
                      <a:endParaRPr lang="it-IT" dirty="0">
                        <a:solidFill>
                          <a:schemeClr val="bg1"/>
                        </a:solidFill>
                      </a:endParaRPr>
                    </a:p>
                  </a:txBody>
                  <a:tcPr>
                    <a:solidFill>
                      <a:schemeClr val="accent2"/>
                    </a:solidFill>
                  </a:tcPr>
                </a:tc>
                <a:tc>
                  <a:txBody>
                    <a:bodyPr/>
                    <a:lstStyle/>
                    <a:p>
                      <a:r>
                        <a:rPr lang="en-US" dirty="0">
                          <a:solidFill>
                            <a:schemeClr val="bg1"/>
                          </a:solidFill>
                        </a:rPr>
                        <a:t>1,11</a:t>
                      </a:r>
                      <a:endParaRPr lang="it-IT" dirty="0">
                        <a:solidFill>
                          <a:schemeClr val="bg1"/>
                        </a:solidFill>
                      </a:endParaRPr>
                    </a:p>
                  </a:txBody>
                  <a:tcPr>
                    <a:solidFill>
                      <a:schemeClr val="accent2"/>
                    </a:solidFill>
                  </a:tcPr>
                </a:tc>
                <a:tc>
                  <a:txBody>
                    <a:bodyPr/>
                    <a:lstStyle/>
                    <a:p>
                      <a:r>
                        <a:rPr lang="en-US" dirty="0">
                          <a:solidFill>
                            <a:schemeClr val="bg1"/>
                          </a:solidFill>
                        </a:rPr>
                        <a:t>1,12</a:t>
                      </a:r>
                      <a:endParaRPr lang="it-IT" dirty="0">
                        <a:solidFill>
                          <a:schemeClr val="bg1"/>
                        </a:solidFill>
                      </a:endParaRPr>
                    </a:p>
                  </a:txBody>
                  <a:tcPr>
                    <a:solidFill>
                      <a:schemeClr val="accent2"/>
                    </a:solidFill>
                  </a:tcPr>
                </a:tc>
                <a:extLst>
                  <a:ext uri="{0D108BD9-81ED-4DB2-BD59-A6C34878D82A}">
                    <a16:rowId xmlns:a16="http://schemas.microsoft.com/office/drawing/2014/main" val="2785971939"/>
                  </a:ext>
                </a:extLst>
              </a:tr>
              <a:tr h="370840">
                <a:tc>
                  <a:txBody>
                    <a:bodyPr/>
                    <a:lstStyle/>
                    <a:p>
                      <a:r>
                        <a:rPr lang="en-US" dirty="0">
                          <a:solidFill>
                            <a:schemeClr val="bg1"/>
                          </a:solidFill>
                        </a:rPr>
                        <a:t>2,1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2,2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2,3</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2,4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2,5</a:t>
                      </a:r>
                      <a:endParaRPr lang="it-IT" dirty="0">
                        <a:solidFill>
                          <a:schemeClr val="bg1"/>
                        </a:solidFill>
                      </a:endParaRPr>
                    </a:p>
                  </a:txBody>
                  <a:tcPr>
                    <a:solidFill>
                      <a:srgbClr val="002060"/>
                    </a:solidFill>
                  </a:tcPr>
                </a:tc>
                <a:tc>
                  <a:txBody>
                    <a:bodyPr/>
                    <a:lstStyle/>
                    <a:p>
                      <a:r>
                        <a:rPr lang="en-US" dirty="0">
                          <a:solidFill>
                            <a:schemeClr val="bg1"/>
                          </a:solidFill>
                        </a:rPr>
                        <a:t>2,6</a:t>
                      </a:r>
                      <a:endParaRPr lang="it-IT" dirty="0">
                        <a:solidFill>
                          <a:schemeClr val="bg1"/>
                        </a:solidFill>
                      </a:endParaRPr>
                    </a:p>
                  </a:txBody>
                  <a:tcPr>
                    <a:solidFill>
                      <a:srgbClr val="002060"/>
                    </a:solidFill>
                  </a:tcPr>
                </a:tc>
                <a:tc>
                  <a:txBody>
                    <a:bodyPr/>
                    <a:lstStyle/>
                    <a:p>
                      <a:r>
                        <a:rPr lang="en-US" dirty="0">
                          <a:solidFill>
                            <a:schemeClr val="bg1"/>
                          </a:solidFill>
                        </a:rPr>
                        <a:t>2,7</a:t>
                      </a:r>
                      <a:endParaRPr lang="it-IT" dirty="0">
                        <a:solidFill>
                          <a:schemeClr val="bg1"/>
                        </a:solidFill>
                      </a:endParaRPr>
                    </a:p>
                  </a:txBody>
                  <a:tcPr>
                    <a:solidFill>
                      <a:srgbClr val="002060"/>
                    </a:solidFill>
                  </a:tcPr>
                </a:tc>
                <a:tc>
                  <a:txBody>
                    <a:bodyPr/>
                    <a:lstStyle/>
                    <a:p>
                      <a:r>
                        <a:rPr lang="en-US" dirty="0">
                          <a:solidFill>
                            <a:schemeClr val="bg1"/>
                          </a:solidFill>
                        </a:rPr>
                        <a:t>2,8</a:t>
                      </a:r>
                      <a:endParaRPr lang="it-IT" dirty="0">
                        <a:solidFill>
                          <a:schemeClr val="bg1"/>
                        </a:solidFill>
                      </a:endParaRPr>
                    </a:p>
                  </a:txBody>
                  <a:tcPr>
                    <a:solidFill>
                      <a:srgbClr val="002060"/>
                    </a:solidFill>
                  </a:tcPr>
                </a:tc>
                <a:tc>
                  <a:txBody>
                    <a:bodyPr/>
                    <a:lstStyle/>
                    <a:p>
                      <a:r>
                        <a:rPr lang="en-US" dirty="0">
                          <a:solidFill>
                            <a:schemeClr val="bg1"/>
                          </a:solidFill>
                        </a:rPr>
                        <a:t>2,9</a:t>
                      </a:r>
                      <a:endParaRPr lang="it-IT" dirty="0">
                        <a:solidFill>
                          <a:schemeClr val="bg1"/>
                        </a:solidFill>
                      </a:endParaRPr>
                    </a:p>
                  </a:txBody>
                  <a:tcPr>
                    <a:solidFill>
                      <a:srgbClr val="FFC000"/>
                    </a:solidFill>
                  </a:tcPr>
                </a:tc>
                <a:tc>
                  <a:txBody>
                    <a:bodyPr/>
                    <a:lstStyle/>
                    <a:p>
                      <a:r>
                        <a:rPr lang="en-US" dirty="0">
                          <a:solidFill>
                            <a:schemeClr val="bg1"/>
                          </a:solidFill>
                        </a:rPr>
                        <a:t>2,10</a:t>
                      </a:r>
                      <a:endParaRPr lang="it-IT" dirty="0">
                        <a:solidFill>
                          <a:schemeClr val="bg1"/>
                        </a:solidFill>
                      </a:endParaRPr>
                    </a:p>
                  </a:txBody>
                  <a:tcPr>
                    <a:solidFill>
                      <a:srgbClr val="FFC000"/>
                    </a:solidFill>
                  </a:tcPr>
                </a:tc>
                <a:tc>
                  <a:txBody>
                    <a:bodyPr/>
                    <a:lstStyle/>
                    <a:p>
                      <a:r>
                        <a:rPr lang="en-US" dirty="0">
                          <a:solidFill>
                            <a:schemeClr val="bg1"/>
                          </a:solidFill>
                        </a:rPr>
                        <a:t>2,11</a:t>
                      </a:r>
                      <a:endParaRPr lang="it-IT" dirty="0">
                        <a:solidFill>
                          <a:schemeClr val="bg1"/>
                        </a:solidFill>
                      </a:endParaRPr>
                    </a:p>
                  </a:txBody>
                  <a:tcPr>
                    <a:solidFill>
                      <a:srgbClr val="FFC000"/>
                    </a:solidFill>
                  </a:tcPr>
                </a:tc>
                <a:tc>
                  <a:txBody>
                    <a:bodyPr/>
                    <a:lstStyle/>
                    <a:p>
                      <a:r>
                        <a:rPr lang="en-US" dirty="0">
                          <a:solidFill>
                            <a:schemeClr val="bg1"/>
                          </a:solidFill>
                        </a:rPr>
                        <a:t>2,12</a:t>
                      </a:r>
                      <a:endParaRPr lang="it-IT" dirty="0">
                        <a:solidFill>
                          <a:schemeClr val="bg1"/>
                        </a:solidFill>
                      </a:endParaRPr>
                    </a:p>
                  </a:txBody>
                  <a:tcPr>
                    <a:solidFill>
                      <a:srgbClr val="FFC000"/>
                    </a:solidFill>
                  </a:tcPr>
                </a:tc>
                <a:extLst>
                  <a:ext uri="{0D108BD9-81ED-4DB2-BD59-A6C34878D82A}">
                    <a16:rowId xmlns:a16="http://schemas.microsoft.com/office/drawing/2014/main" val="664705171"/>
                  </a:ext>
                </a:extLst>
              </a:tr>
              <a:tr h="370840">
                <a:tc>
                  <a:txBody>
                    <a:bodyPr/>
                    <a:lstStyle/>
                    <a:p>
                      <a:r>
                        <a:rPr lang="en-US" dirty="0">
                          <a:solidFill>
                            <a:schemeClr val="bg1"/>
                          </a:solidFill>
                        </a:rPr>
                        <a:t>3,1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3,2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3,3</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3,4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3,5</a:t>
                      </a:r>
                      <a:endParaRPr lang="it-IT" dirty="0">
                        <a:solidFill>
                          <a:schemeClr val="bg1"/>
                        </a:solidFill>
                      </a:endParaRPr>
                    </a:p>
                  </a:txBody>
                  <a:tcPr>
                    <a:solidFill>
                      <a:srgbClr val="002060"/>
                    </a:solidFill>
                  </a:tcPr>
                </a:tc>
                <a:tc>
                  <a:txBody>
                    <a:bodyPr/>
                    <a:lstStyle/>
                    <a:p>
                      <a:r>
                        <a:rPr lang="en-US" dirty="0">
                          <a:solidFill>
                            <a:schemeClr val="bg1"/>
                          </a:solidFill>
                        </a:rPr>
                        <a:t>3,6</a:t>
                      </a:r>
                      <a:endParaRPr lang="it-IT" dirty="0">
                        <a:solidFill>
                          <a:schemeClr val="bg1"/>
                        </a:solidFill>
                      </a:endParaRPr>
                    </a:p>
                  </a:txBody>
                  <a:tcPr>
                    <a:solidFill>
                      <a:srgbClr val="002060"/>
                    </a:solidFill>
                  </a:tcPr>
                </a:tc>
                <a:tc>
                  <a:txBody>
                    <a:bodyPr/>
                    <a:lstStyle/>
                    <a:p>
                      <a:r>
                        <a:rPr lang="en-US" dirty="0">
                          <a:solidFill>
                            <a:schemeClr val="bg1"/>
                          </a:solidFill>
                        </a:rPr>
                        <a:t>3,7</a:t>
                      </a:r>
                      <a:endParaRPr lang="it-IT" dirty="0">
                        <a:solidFill>
                          <a:schemeClr val="bg1"/>
                        </a:solidFill>
                      </a:endParaRPr>
                    </a:p>
                  </a:txBody>
                  <a:tcPr>
                    <a:solidFill>
                      <a:srgbClr val="002060"/>
                    </a:solidFill>
                  </a:tcPr>
                </a:tc>
                <a:tc>
                  <a:txBody>
                    <a:bodyPr/>
                    <a:lstStyle/>
                    <a:p>
                      <a:r>
                        <a:rPr lang="en-US" dirty="0">
                          <a:solidFill>
                            <a:schemeClr val="bg1"/>
                          </a:solidFill>
                        </a:rPr>
                        <a:t>3,8</a:t>
                      </a:r>
                      <a:endParaRPr lang="it-IT" dirty="0">
                        <a:solidFill>
                          <a:schemeClr val="bg1"/>
                        </a:solidFill>
                      </a:endParaRPr>
                    </a:p>
                  </a:txBody>
                  <a:tcPr>
                    <a:solidFill>
                      <a:srgbClr val="002060"/>
                    </a:solidFill>
                  </a:tcPr>
                </a:tc>
                <a:tc>
                  <a:txBody>
                    <a:bodyPr/>
                    <a:lstStyle/>
                    <a:p>
                      <a:r>
                        <a:rPr lang="en-US" dirty="0">
                          <a:solidFill>
                            <a:schemeClr val="bg1"/>
                          </a:solidFill>
                        </a:rPr>
                        <a:t>3,9</a:t>
                      </a:r>
                      <a:endParaRPr lang="it-IT" dirty="0">
                        <a:solidFill>
                          <a:schemeClr val="bg1"/>
                        </a:solidFill>
                      </a:endParaRPr>
                    </a:p>
                  </a:txBody>
                  <a:tcPr>
                    <a:solidFill>
                      <a:srgbClr val="FFC000"/>
                    </a:solidFill>
                  </a:tcPr>
                </a:tc>
                <a:tc>
                  <a:txBody>
                    <a:bodyPr/>
                    <a:lstStyle/>
                    <a:p>
                      <a:r>
                        <a:rPr lang="en-US" dirty="0">
                          <a:solidFill>
                            <a:schemeClr val="bg1"/>
                          </a:solidFill>
                        </a:rPr>
                        <a:t>3,10</a:t>
                      </a:r>
                      <a:endParaRPr lang="it-IT" dirty="0">
                        <a:solidFill>
                          <a:schemeClr val="bg1"/>
                        </a:solidFill>
                      </a:endParaRPr>
                    </a:p>
                  </a:txBody>
                  <a:tcPr>
                    <a:solidFill>
                      <a:srgbClr val="FFC000"/>
                    </a:solidFill>
                  </a:tcPr>
                </a:tc>
                <a:tc>
                  <a:txBody>
                    <a:bodyPr/>
                    <a:lstStyle/>
                    <a:p>
                      <a:r>
                        <a:rPr lang="en-US" dirty="0">
                          <a:solidFill>
                            <a:schemeClr val="bg1"/>
                          </a:solidFill>
                        </a:rPr>
                        <a:t>3,11</a:t>
                      </a:r>
                      <a:endParaRPr lang="it-IT" dirty="0">
                        <a:solidFill>
                          <a:schemeClr val="bg1"/>
                        </a:solidFill>
                      </a:endParaRPr>
                    </a:p>
                  </a:txBody>
                  <a:tcPr>
                    <a:solidFill>
                      <a:srgbClr val="FFC000"/>
                    </a:solidFill>
                  </a:tcPr>
                </a:tc>
                <a:tc>
                  <a:txBody>
                    <a:bodyPr/>
                    <a:lstStyle/>
                    <a:p>
                      <a:r>
                        <a:rPr lang="en-US" dirty="0">
                          <a:solidFill>
                            <a:schemeClr val="bg1"/>
                          </a:solidFill>
                        </a:rPr>
                        <a:t>3,12</a:t>
                      </a:r>
                      <a:endParaRPr lang="it-IT" dirty="0">
                        <a:solidFill>
                          <a:schemeClr val="bg1"/>
                        </a:solidFill>
                      </a:endParaRPr>
                    </a:p>
                  </a:txBody>
                  <a:tcPr>
                    <a:solidFill>
                      <a:srgbClr val="FFC000"/>
                    </a:solidFill>
                  </a:tcPr>
                </a:tc>
                <a:extLst>
                  <a:ext uri="{0D108BD9-81ED-4DB2-BD59-A6C34878D82A}">
                    <a16:rowId xmlns:a16="http://schemas.microsoft.com/office/drawing/2014/main" val="2529641571"/>
                  </a:ext>
                </a:extLst>
              </a:tr>
              <a:tr h="370840">
                <a:tc>
                  <a:txBody>
                    <a:bodyPr/>
                    <a:lstStyle/>
                    <a:p>
                      <a:r>
                        <a:rPr lang="en-US" dirty="0">
                          <a:solidFill>
                            <a:schemeClr val="bg1"/>
                          </a:solidFill>
                        </a:rPr>
                        <a:t>4,1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4,2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4,3</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4,4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4,5</a:t>
                      </a:r>
                      <a:endParaRPr lang="it-IT" dirty="0">
                        <a:solidFill>
                          <a:schemeClr val="bg1"/>
                        </a:solidFill>
                      </a:endParaRPr>
                    </a:p>
                  </a:txBody>
                  <a:tcPr>
                    <a:solidFill>
                      <a:srgbClr val="002060"/>
                    </a:solidFill>
                  </a:tcPr>
                </a:tc>
                <a:tc>
                  <a:txBody>
                    <a:bodyPr/>
                    <a:lstStyle/>
                    <a:p>
                      <a:r>
                        <a:rPr lang="en-US" dirty="0">
                          <a:solidFill>
                            <a:schemeClr val="bg1"/>
                          </a:solidFill>
                        </a:rPr>
                        <a:t>4,6</a:t>
                      </a:r>
                      <a:endParaRPr lang="it-IT" dirty="0">
                        <a:solidFill>
                          <a:schemeClr val="bg1"/>
                        </a:solidFill>
                      </a:endParaRPr>
                    </a:p>
                  </a:txBody>
                  <a:tcPr>
                    <a:solidFill>
                      <a:srgbClr val="002060"/>
                    </a:solidFill>
                  </a:tcPr>
                </a:tc>
                <a:tc>
                  <a:txBody>
                    <a:bodyPr/>
                    <a:lstStyle/>
                    <a:p>
                      <a:r>
                        <a:rPr lang="en-US" dirty="0">
                          <a:solidFill>
                            <a:schemeClr val="bg1"/>
                          </a:solidFill>
                        </a:rPr>
                        <a:t>4,7</a:t>
                      </a:r>
                      <a:endParaRPr lang="it-IT" dirty="0">
                        <a:solidFill>
                          <a:schemeClr val="bg1"/>
                        </a:solidFill>
                      </a:endParaRPr>
                    </a:p>
                  </a:txBody>
                  <a:tcPr>
                    <a:solidFill>
                      <a:srgbClr val="002060"/>
                    </a:solidFill>
                  </a:tcPr>
                </a:tc>
                <a:tc>
                  <a:txBody>
                    <a:bodyPr/>
                    <a:lstStyle/>
                    <a:p>
                      <a:r>
                        <a:rPr lang="en-US" dirty="0">
                          <a:solidFill>
                            <a:schemeClr val="bg1"/>
                          </a:solidFill>
                        </a:rPr>
                        <a:t>4,8</a:t>
                      </a:r>
                      <a:endParaRPr lang="it-IT" dirty="0">
                        <a:solidFill>
                          <a:schemeClr val="bg1"/>
                        </a:solidFill>
                      </a:endParaRPr>
                    </a:p>
                  </a:txBody>
                  <a:tcPr>
                    <a:solidFill>
                      <a:srgbClr val="002060"/>
                    </a:solidFill>
                  </a:tcPr>
                </a:tc>
                <a:tc>
                  <a:txBody>
                    <a:bodyPr/>
                    <a:lstStyle/>
                    <a:p>
                      <a:r>
                        <a:rPr lang="en-US" dirty="0">
                          <a:solidFill>
                            <a:schemeClr val="bg1"/>
                          </a:solidFill>
                        </a:rPr>
                        <a:t>4,9</a:t>
                      </a:r>
                      <a:endParaRPr lang="it-IT" dirty="0">
                        <a:solidFill>
                          <a:schemeClr val="bg1"/>
                        </a:solidFill>
                      </a:endParaRPr>
                    </a:p>
                  </a:txBody>
                  <a:tcPr>
                    <a:solidFill>
                      <a:srgbClr val="FFC000"/>
                    </a:solidFill>
                  </a:tcPr>
                </a:tc>
                <a:tc>
                  <a:txBody>
                    <a:bodyPr/>
                    <a:lstStyle/>
                    <a:p>
                      <a:r>
                        <a:rPr lang="en-US" dirty="0">
                          <a:solidFill>
                            <a:schemeClr val="bg1"/>
                          </a:solidFill>
                        </a:rPr>
                        <a:t>4,10</a:t>
                      </a:r>
                      <a:endParaRPr lang="it-IT" dirty="0">
                        <a:solidFill>
                          <a:schemeClr val="bg1"/>
                        </a:solidFill>
                      </a:endParaRPr>
                    </a:p>
                  </a:txBody>
                  <a:tcPr>
                    <a:solidFill>
                      <a:srgbClr val="FFC000"/>
                    </a:solidFill>
                  </a:tcPr>
                </a:tc>
                <a:tc>
                  <a:txBody>
                    <a:bodyPr/>
                    <a:lstStyle/>
                    <a:p>
                      <a:r>
                        <a:rPr lang="en-US" dirty="0">
                          <a:solidFill>
                            <a:schemeClr val="bg1"/>
                          </a:solidFill>
                        </a:rPr>
                        <a:t>4,11</a:t>
                      </a:r>
                      <a:endParaRPr lang="it-IT" dirty="0">
                        <a:solidFill>
                          <a:schemeClr val="bg1"/>
                        </a:solidFill>
                      </a:endParaRPr>
                    </a:p>
                  </a:txBody>
                  <a:tcPr>
                    <a:solidFill>
                      <a:srgbClr val="FFC000"/>
                    </a:solidFill>
                  </a:tcPr>
                </a:tc>
                <a:tc>
                  <a:txBody>
                    <a:bodyPr/>
                    <a:lstStyle/>
                    <a:p>
                      <a:r>
                        <a:rPr lang="en-US" dirty="0">
                          <a:solidFill>
                            <a:schemeClr val="bg1"/>
                          </a:solidFill>
                        </a:rPr>
                        <a:t>4,12</a:t>
                      </a:r>
                      <a:endParaRPr lang="it-IT" dirty="0">
                        <a:solidFill>
                          <a:schemeClr val="bg1"/>
                        </a:solidFill>
                      </a:endParaRPr>
                    </a:p>
                  </a:txBody>
                  <a:tcPr>
                    <a:solidFill>
                      <a:srgbClr val="FFC000"/>
                    </a:solidFill>
                  </a:tcPr>
                </a:tc>
                <a:extLst>
                  <a:ext uri="{0D108BD9-81ED-4DB2-BD59-A6C34878D82A}">
                    <a16:rowId xmlns:a16="http://schemas.microsoft.com/office/drawing/2014/main" val="1549049798"/>
                  </a:ext>
                </a:extLst>
              </a:tr>
              <a:tr h="370840">
                <a:tc>
                  <a:txBody>
                    <a:bodyPr/>
                    <a:lstStyle/>
                    <a:p>
                      <a:r>
                        <a:rPr lang="en-US" dirty="0">
                          <a:solidFill>
                            <a:schemeClr val="bg1"/>
                          </a:solidFill>
                        </a:rPr>
                        <a:t>5,1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5,2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5,3 </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5,4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5,5</a:t>
                      </a:r>
                      <a:endParaRPr lang="it-IT" dirty="0">
                        <a:solidFill>
                          <a:schemeClr val="bg1"/>
                        </a:solidFill>
                      </a:endParaRPr>
                    </a:p>
                  </a:txBody>
                  <a:tcPr>
                    <a:solidFill>
                      <a:srgbClr val="002060"/>
                    </a:solidFill>
                  </a:tcPr>
                </a:tc>
                <a:tc>
                  <a:txBody>
                    <a:bodyPr/>
                    <a:lstStyle/>
                    <a:p>
                      <a:r>
                        <a:rPr lang="en-US" dirty="0">
                          <a:solidFill>
                            <a:schemeClr val="bg1"/>
                          </a:solidFill>
                        </a:rPr>
                        <a:t>5,6</a:t>
                      </a:r>
                      <a:endParaRPr lang="it-IT" dirty="0">
                        <a:solidFill>
                          <a:schemeClr val="bg1"/>
                        </a:solidFill>
                      </a:endParaRPr>
                    </a:p>
                  </a:txBody>
                  <a:tcPr>
                    <a:solidFill>
                      <a:srgbClr val="002060"/>
                    </a:solidFill>
                  </a:tcPr>
                </a:tc>
                <a:tc>
                  <a:txBody>
                    <a:bodyPr/>
                    <a:lstStyle/>
                    <a:p>
                      <a:r>
                        <a:rPr lang="en-US" dirty="0">
                          <a:solidFill>
                            <a:schemeClr val="bg1"/>
                          </a:solidFill>
                        </a:rPr>
                        <a:t>5,7</a:t>
                      </a:r>
                      <a:endParaRPr lang="it-IT" dirty="0">
                        <a:solidFill>
                          <a:schemeClr val="bg1"/>
                        </a:solidFill>
                      </a:endParaRPr>
                    </a:p>
                  </a:txBody>
                  <a:tcPr>
                    <a:solidFill>
                      <a:srgbClr val="002060"/>
                    </a:solidFill>
                  </a:tcPr>
                </a:tc>
                <a:tc>
                  <a:txBody>
                    <a:bodyPr/>
                    <a:lstStyle/>
                    <a:p>
                      <a:r>
                        <a:rPr lang="en-US" dirty="0">
                          <a:solidFill>
                            <a:schemeClr val="bg1"/>
                          </a:solidFill>
                        </a:rPr>
                        <a:t>5,8</a:t>
                      </a:r>
                      <a:endParaRPr lang="it-IT" dirty="0">
                        <a:solidFill>
                          <a:schemeClr val="bg1"/>
                        </a:solidFill>
                      </a:endParaRPr>
                    </a:p>
                  </a:txBody>
                  <a:tcPr>
                    <a:solidFill>
                      <a:srgbClr val="002060"/>
                    </a:solidFill>
                  </a:tcPr>
                </a:tc>
                <a:tc>
                  <a:txBody>
                    <a:bodyPr/>
                    <a:lstStyle/>
                    <a:p>
                      <a:r>
                        <a:rPr lang="en-US" dirty="0">
                          <a:solidFill>
                            <a:schemeClr val="bg1"/>
                          </a:solidFill>
                        </a:rPr>
                        <a:t>5,9</a:t>
                      </a:r>
                      <a:endParaRPr lang="it-IT" dirty="0">
                        <a:solidFill>
                          <a:schemeClr val="bg1"/>
                        </a:solidFill>
                      </a:endParaRPr>
                    </a:p>
                  </a:txBody>
                  <a:tcPr>
                    <a:solidFill>
                      <a:schemeClr val="accent2"/>
                    </a:solidFill>
                  </a:tcPr>
                </a:tc>
                <a:tc>
                  <a:txBody>
                    <a:bodyPr/>
                    <a:lstStyle/>
                    <a:p>
                      <a:r>
                        <a:rPr lang="en-US" dirty="0">
                          <a:solidFill>
                            <a:schemeClr val="bg1"/>
                          </a:solidFill>
                        </a:rPr>
                        <a:t>5,10</a:t>
                      </a:r>
                      <a:endParaRPr lang="it-IT" dirty="0">
                        <a:solidFill>
                          <a:schemeClr val="bg1"/>
                        </a:solidFill>
                      </a:endParaRPr>
                    </a:p>
                  </a:txBody>
                  <a:tcPr>
                    <a:solidFill>
                      <a:schemeClr val="accent2"/>
                    </a:solidFill>
                  </a:tcPr>
                </a:tc>
                <a:tc>
                  <a:txBody>
                    <a:bodyPr/>
                    <a:lstStyle/>
                    <a:p>
                      <a:r>
                        <a:rPr lang="en-US" dirty="0">
                          <a:solidFill>
                            <a:schemeClr val="bg1"/>
                          </a:solidFill>
                        </a:rPr>
                        <a:t>5,11</a:t>
                      </a:r>
                      <a:endParaRPr lang="it-IT" dirty="0">
                        <a:solidFill>
                          <a:schemeClr val="bg1"/>
                        </a:solidFill>
                      </a:endParaRPr>
                    </a:p>
                  </a:txBody>
                  <a:tcPr>
                    <a:solidFill>
                      <a:schemeClr val="accent2"/>
                    </a:solidFill>
                  </a:tcPr>
                </a:tc>
                <a:tc>
                  <a:txBody>
                    <a:bodyPr/>
                    <a:lstStyle/>
                    <a:p>
                      <a:r>
                        <a:rPr lang="en-US" dirty="0">
                          <a:solidFill>
                            <a:schemeClr val="bg1"/>
                          </a:solidFill>
                        </a:rPr>
                        <a:t>5,12</a:t>
                      </a:r>
                      <a:endParaRPr lang="it-IT" dirty="0">
                        <a:solidFill>
                          <a:schemeClr val="bg1"/>
                        </a:solidFill>
                      </a:endParaRPr>
                    </a:p>
                  </a:txBody>
                  <a:tcPr>
                    <a:solidFill>
                      <a:schemeClr val="accent2"/>
                    </a:solidFill>
                  </a:tcPr>
                </a:tc>
                <a:extLst>
                  <a:ext uri="{0D108BD9-81ED-4DB2-BD59-A6C34878D82A}">
                    <a16:rowId xmlns:a16="http://schemas.microsoft.com/office/drawing/2014/main" val="2514782385"/>
                  </a:ext>
                </a:extLst>
              </a:tr>
              <a:tr h="370840">
                <a:tc>
                  <a:txBody>
                    <a:bodyPr/>
                    <a:lstStyle/>
                    <a:p>
                      <a:r>
                        <a:rPr lang="en-US" dirty="0">
                          <a:solidFill>
                            <a:schemeClr val="bg1"/>
                          </a:solidFill>
                        </a:rPr>
                        <a:t>6,1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6,2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6,3</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6,4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6,5</a:t>
                      </a:r>
                      <a:endParaRPr lang="it-IT" dirty="0">
                        <a:solidFill>
                          <a:schemeClr val="bg1"/>
                        </a:solidFill>
                      </a:endParaRPr>
                    </a:p>
                  </a:txBody>
                  <a:tcPr>
                    <a:solidFill>
                      <a:srgbClr val="002060"/>
                    </a:solidFill>
                  </a:tcPr>
                </a:tc>
                <a:tc>
                  <a:txBody>
                    <a:bodyPr/>
                    <a:lstStyle/>
                    <a:p>
                      <a:r>
                        <a:rPr lang="en-US" dirty="0">
                          <a:solidFill>
                            <a:schemeClr val="bg1"/>
                          </a:solidFill>
                        </a:rPr>
                        <a:t>6,6</a:t>
                      </a:r>
                      <a:endParaRPr lang="it-IT" dirty="0">
                        <a:solidFill>
                          <a:schemeClr val="bg1"/>
                        </a:solidFill>
                      </a:endParaRPr>
                    </a:p>
                  </a:txBody>
                  <a:tcPr>
                    <a:solidFill>
                      <a:srgbClr val="002060"/>
                    </a:solidFill>
                  </a:tcPr>
                </a:tc>
                <a:tc>
                  <a:txBody>
                    <a:bodyPr/>
                    <a:lstStyle/>
                    <a:p>
                      <a:r>
                        <a:rPr lang="en-US" dirty="0">
                          <a:solidFill>
                            <a:schemeClr val="bg1"/>
                          </a:solidFill>
                        </a:rPr>
                        <a:t>6,7</a:t>
                      </a:r>
                      <a:endParaRPr lang="it-IT" dirty="0">
                        <a:solidFill>
                          <a:schemeClr val="bg1"/>
                        </a:solidFill>
                      </a:endParaRPr>
                    </a:p>
                  </a:txBody>
                  <a:tcPr>
                    <a:solidFill>
                      <a:srgbClr val="002060"/>
                    </a:solidFill>
                  </a:tcPr>
                </a:tc>
                <a:tc>
                  <a:txBody>
                    <a:bodyPr/>
                    <a:lstStyle/>
                    <a:p>
                      <a:r>
                        <a:rPr lang="en-US" dirty="0">
                          <a:solidFill>
                            <a:schemeClr val="bg1"/>
                          </a:solidFill>
                        </a:rPr>
                        <a:t>6,8</a:t>
                      </a:r>
                      <a:endParaRPr lang="it-IT" dirty="0">
                        <a:solidFill>
                          <a:schemeClr val="bg1"/>
                        </a:solidFill>
                      </a:endParaRPr>
                    </a:p>
                  </a:txBody>
                  <a:tcPr>
                    <a:solidFill>
                      <a:srgbClr val="002060"/>
                    </a:solidFill>
                  </a:tcPr>
                </a:tc>
                <a:tc>
                  <a:txBody>
                    <a:bodyPr/>
                    <a:lstStyle/>
                    <a:p>
                      <a:r>
                        <a:rPr lang="en-US" dirty="0">
                          <a:solidFill>
                            <a:schemeClr val="bg1"/>
                          </a:solidFill>
                        </a:rPr>
                        <a:t>6,9</a:t>
                      </a:r>
                      <a:endParaRPr lang="it-IT" dirty="0">
                        <a:solidFill>
                          <a:schemeClr val="bg1"/>
                        </a:solidFill>
                      </a:endParaRPr>
                    </a:p>
                  </a:txBody>
                  <a:tcPr>
                    <a:solidFill>
                      <a:srgbClr val="FFC000"/>
                    </a:solidFill>
                  </a:tcPr>
                </a:tc>
                <a:tc>
                  <a:txBody>
                    <a:bodyPr/>
                    <a:lstStyle/>
                    <a:p>
                      <a:r>
                        <a:rPr lang="en-US" dirty="0">
                          <a:solidFill>
                            <a:schemeClr val="bg1"/>
                          </a:solidFill>
                        </a:rPr>
                        <a:t>6,10</a:t>
                      </a:r>
                      <a:endParaRPr lang="it-IT" dirty="0">
                        <a:solidFill>
                          <a:schemeClr val="bg1"/>
                        </a:solidFill>
                      </a:endParaRPr>
                    </a:p>
                  </a:txBody>
                  <a:tcPr>
                    <a:solidFill>
                      <a:srgbClr val="FFC000"/>
                    </a:solidFill>
                  </a:tcPr>
                </a:tc>
                <a:tc>
                  <a:txBody>
                    <a:bodyPr/>
                    <a:lstStyle/>
                    <a:p>
                      <a:r>
                        <a:rPr lang="en-US" dirty="0">
                          <a:solidFill>
                            <a:schemeClr val="bg1"/>
                          </a:solidFill>
                        </a:rPr>
                        <a:t>6,11</a:t>
                      </a:r>
                      <a:endParaRPr lang="it-IT" dirty="0">
                        <a:solidFill>
                          <a:schemeClr val="bg1"/>
                        </a:solidFill>
                      </a:endParaRPr>
                    </a:p>
                  </a:txBody>
                  <a:tcPr>
                    <a:solidFill>
                      <a:srgbClr val="FFC000"/>
                    </a:solidFill>
                  </a:tcPr>
                </a:tc>
                <a:tc>
                  <a:txBody>
                    <a:bodyPr/>
                    <a:lstStyle/>
                    <a:p>
                      <a:r>
                        <a:rPr lang="en-US" dirty="0">
                          <a:solidFill>
                            <a:schemeClr val="bg1"/>
                          </a:solidFill>
                        </a:rPr>
                        <a:t>6,12</a:t>
                      </a:r>
                      <a:endParaRPr lang="it-IT" dirty="0">
                        <a:solidFill>
                          <a:schemeClr val="bg1"/>
                        </a:solidFill>
                      </a:endParaRPr>
                    </a:p>
                  </a:txBody>
                  <a:tcPr>
                    <a:solidFill>
                      <a:srgbClr val="FFC000"/>
                    </a:solidFill>
                  </a:tcPr>
                </a:tc>
                <a:extLst>
                  <a:ext uri="{0D108BD9-81ED-4DB2-BD59-A6C34878D82A}">
                    <a16:rowId xmlns:a16="http://schemas.microsoft.com/office/drawing/2014/main" val="3003792081"/>
                  </a:ext>
                </a:extLst>
              </a:tr>
              <a:tr h="370840">
                <a:tc>
                  <a:txBody>
                    <a:bodyPr/>
                    <a:lstStyle/>
                    <a:p>
                      <a:r>
                        <a:rPr lang="en-US" dirty="0">
                          <a:solidFill>
                            <a:schemeClr val="bg1"/>
                          </a:solidFill>
                        </a:rPr>
                        <a:t>7,1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7,2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7,3</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7,4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7,5</a:t>
                      </a:r>
                      <a:endParaRPr lang="it-IT" dirty="0">
                        <a:solidFill>
                          <a:schemeClr val="bg1"/>
                        </a:solidFill>
                      </a:endParaRPr>
                    </a:p>
                  </a:txBody>
                  <a:tcPr>
                    <a:solidFill>
                      <a:srgbClr val="002060"/>
                    </a:solidFill>
                  </a:tcPr>
                </a:tc>
                <a:tc>
                  <a:txBody>
                    <a:bodyPr/>
                    <a:lstStyle/>
                    <a:p>
                      <a:r>
                        <a:rPr lang="en-US" dirty="0">
                          <a:solidFill>
                            <a:schemeClr val="bg1"/>
                          </a:solidFill>
                        </a:rPr>
                        <a:t>7,6</a:t>
                      </a:r>
                      <a:endParaRPr lang="it-IT" dirty="0">
                        <a:solidFill>
                          <a:schemeClr val="bg1"/>
                        </a:solidFill>
                      </a:endParaRPr>
                    </a:p>
                  </a:txBody>
                  <a:tcPr>
                    <a:solidFill>
                      <a:srgbClr val="002060"/>
                    </a:solidFill>
                  </a:tcPr>
                </a:tc>
                <a:tc>
                  <a:txBody>
                    <a:bodyPr/>
                    <a:lstStyle/>
                    <a:p>
                      <a:r>
                        <a:rPr lang="en-US" dirty="0">
                          <a:solidFill>
                            <a:schemeClr val="bg1"/>
                          </a:solidFill>
                        </a:rPr>
                        <a:t>7,7</a:t>
                      </a:r>
                      <a:endParaRPr lang="it-IT" dirty="0">
                        <a:solidFill>
                          <a:schemeClr val="bg1"/>
                        </a:solidFill>
                      </a:endParaRPr>
                    </a:p>
                  </a:txBody>
                  <a:tcPr>
                    <a:solidFill>
                      <a:srgbClr val="002060"/>
                    </a:solidFill>
                  </a:tcPr>
                </a:tc>
                <a:tc>
                  <a:txBody>
                    <a:bodyPr/>
                    <a:lstStyle/>
                    <a:p>
                      <a:r>
                        <a:rPr lang="en-US" dirty="0">
                          <a:solidFill>
                            <a:schemeClr val="bg1"/>
                          </a:solidFill>
                        </a:rPr>
                        <a:t>7,8</a:t>
                      </a:r>
                      <a:endParaRPr lang="it-IT" dirty="0">
                        <a:solidFill>
                          <a:schemeClr val="bg1"/>
                        </a:solidFill>
                      </a:endParaRPr>
                    </a:p>
                  </a:txBody>
                  <a:tcPr>
                    <a:solidFill>
                      <a:srgbClr val="002060"/>
                    </a:solidFill>
                  </a:tcPr>
                </a:tc>
                <a:tc>
                  <a:txBody>
                    <a:bodyPr/>
                    <a:lstStyle/>
                    <a:p>
                      <a:r>
                        <a:rPr lang="en-US" dirty="0">
                          <a:solidFill>
                            <a:schemeClr val="bg1"/>
                          </a:solidFill>
                        </a:rPr>
                        <a:t>7,9</a:t>
                      </a:r>
                      <a:endParaRPr lang="it-IT" dirty="0">
                        <a:solidFill>
                          <a:schemeClr val="bg1"/>
                        </a:solidFill>
                      </a:endParaRPr>
                    </a:p>
                  </a:txBody>
                  <a:tcPr>
                    <a:solidFill>
                      <a:schemeClr val="accent2"/>
                    </a:solidFill>
                  </a:tcPr>
                </a:tc>
                <a:tc>
                  <a:txBody>
                    <a:bodyPr/>
                    <a:lstStyle/>
                    <a:p>
                      <a:r>
                        <a:rPr lang="en-US" dirty="0">
                          <a:solidFill>
                            <a:schemeClr val="bg1"/>
                          </a:solidFill>
                        </a:rPr>
                        <a:t>7,10</a:t>
                      </a:r>
                      <a:endParaRPr lang="it-IT" dirty="0">
                        <a:solidFill>
                          <a:schemeClr val="bg1"/>
                        </a:solidFill>
                      </a:endParaRPr>
                    </a:p>
                  </a:txBody>
                  <a:tcPr>
                    <a:solidFill>
                      <a:schemeClr val="accent2"/>
                    </a:solidFill>
                  </a:tcPr>
                </a:tc>
                <a:tc>
                  <a:txBody>
                    <a:bodyPr/>
                    <a:lstStyle/>
                    <a:p>
                      <a:r>
                        <a:rPr lang="en-US" dirty="0">
                          <a:solidFill>
                            <a:schemeClr val="bg1"/>
                          </a:solidFill>
                        </a:rPr>
                        <a:t>7,11</a:t>
                      </a:r>
                      <a:endParaRPr lang="it-IT" dirty="0">
                        <a:solidFill>
                          <a:schemeClr val="bg1"/>
                        </a:solidFill>
                      </a:endParaRPr>
                    </a:p>
                  </a:txBody>
                  <a:tcPr>
                    <a:solidFill>
                      <a:schemeClr val="accent2"/>
                    </a:solidFill>
                  </a:tcPr>
                </a:tc>
                <a:tc>
                  <a:txBody>
                    <a:bodyPr/>
                    <a:lstStyle/>
                    <a:p>
                      <a:r>
                        <a:rPr lang="en-US" dirty="0">
                          <a:solidFill>
                            <a:schemeClr val="bg1"/>
                          </a:solidFill>
                        </a:rPr>
                        <a:t>7,12</a:t>
                      </a:r>
                      <a:endParaRPr lang="it-IT" dirty="0">
                        <a:solidFill>
                          <a:schemeClr val="bg1"/>
                        </a:solidFill>
                      </a:endParaRPr>
                    </a:p>
                  </a:txBody>
                  <a:tcPr>
                    <a:solidFill>
                      <a:schemeClr val="accent2"/>
                    </a:solidFill>
                  </a:tcPr>
                </a:tc>
                <a:extLst>
                  <a:ext uri="{0D108BD9-81ED-4DB2-BD59-A6C34878D82A}">
                    <a16:rowId xmlns:a16="http://schemas.microsoft.com/office/drawing/2014/main" val="872838915"/>
                  </a:ext>
                </a:extLst>
              </a:tr>
              <a:tr h="370840">
                <a:tc>
                  <a:txBody>
                    <a:bodyPr/>
                    <a:lstStyle/>
                    <a:p>
                      <a:r>
                        <a:rPr lang="en-US" dirty="0">
                          <a:solidFill>
                            <a:schemeClr val="bg1"/>
                          </a:solidFill>
                        </a:rPr>
                        <a:t>8,1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8,2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8,3</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8,4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8,5</a:t>
                      </a:r>
                      <a:endParaRPr lang="it-IT" dirty="0">
                        <a:solidFill>
                          <a:schemeClr val="bg1"/>
                        </a:solidFill>
                      </a:endParaRPr>
                    </a:p>
                  </a:txBody>
                  <a:tcPr>
                    <a:solidFill>
                      <a:srgbClr val="002060"/>
                    </a:solidFill>
                  </a:tcPr>
                </a:tc>
                <a:tc>
                  <a:txBody>
                    <a:bodyPr/>
                    <a:lstStyle/>
                    <a:p>
                      <a:r>
                        <a:rPr lang="en-US" dirty="0">
                          <a:solidFill>
                            <a:schemeClr val="bg1"/>
                          </a:solidFill>
                        </a:rPr>
                        <a:t>8,6</a:t>
                      </a:r>
                      <a:endParaRPr lang="it-IT" dirty="0">
                        <a:solidFill>
                          <a:schemeClr val="bg1"/>
                        </a:solidFill>
                      </a:endParaRPr>
                    </a:p>
                  </a:txBody>
                  <a:tcPr>
                    <a:solidFill>
                      <a:srgbClr val="002060"/>
                    </a:solidFill>
                  </a:tcPr>
                </a:tc>
                <a:tc>
                  <a:txBody>
                    <a:bodyPr/>
                    <a:lstStyle/>
                    <a:p>
                      <a:r>
                        <a:rPr lang="en-US" dirty="0">
                          <a:solidFill>
                            <a:schemeClr val="bg1"/>
                          </a:solidFill>
                        </a:rPr>
                        <a:t>8,7</a:t>
                      </a:r>
                      <a:endParaRPr lang="it-IT" dirty="0">
                        <a:solidFill>
                          <a:schemeClr val="bg1"/>
                        </a:solidFill>
                      </a:endParaRPr>
                    </a:p>
                  </a:txBody>
                  <a:tcPr>
                    <a:solidFill>
                      <a:srgbClr val="002060"/>
                    </a:solidFill>
                  </a:tcPr>
                </a:tc>
                <a:tc>
                  <a:txBody>
                    <a:bodyPr/>
                    <a:lstStyle/>
                    <a:p>
                      <a:r>
                        <a:rPr lang="en-US" dirty="0">
                          <a:solidFill>
                            <a:schemeClr val="bg1"/>
                          </a:solidFill>
                        </a:rPr>
                        <a:t>8,8</a:t>
                      </a:r>
                      <a:endParaRPr lang="it-IT" dirty="0">
                        <a:solidFill>
                          <a:schemeClr val="bg1"/>
                        </a:solidFill>
                      </a:endParaRPr>
                    </a:p>
                  </a:txBody>
                  <a:tcPr>
                    <a:solidFill>
                      <a:srgbClr val="002060"/>
                    </a:solidFill>
                  </a:tcPr>
                </a:tc>
                <a:tc>
                  <a:txBody>
                    <a:bodyPr/>
                    <a:lstStyle/>
                    <a:p>
                      <a:r>
                        <a:rPr lang="en-US" dirty="0">
                          <a:solidFill>
                            <a:schemeClr val="bg1"/>
                          </a:solidFill>
                        </a:rPr>
                        <a:t>8,9</a:t>
                      </a:r>
                      <a:endParaRPr lang="it-IT" dirty="0">
                        <a:solidFill>
                          <a:schemeClr val="bg1"/>
                        </a:solidFill>
                      </a:endParaRPr>
                    </a:p>
                  </a:txBody>
                  <a:tcPr>
                    <a:solidFill>
                      <a:srgbClr val="FFC000"/>
                    </a:solidFill>
                  </a:tcPr>
                </a:tc>
                <a:tc>
                  <a:txBody>
                    <a:bodyPr/>
                    <a:lstStyle/>
                    <a:p>
                      <a:r>
                        <a:rPr lang="en-US" dirty="0">
                          <a:solidFill>
                            <a:schemeClr val="bg1"/>
                          </a:solidFill>
                        </a:rPr>
                        <a:t>8,10</a:t>
                      </a:r>
                      <a:endParaRPr lang="it-IT" dirty="0">
                        <a:solidFill>
                          <a:schemeClr val="bg1"/>
                        </a:solidFill>
                      </a:endParaRPr>
                    </a:p>
                  </a:txBody>
                  <a:tcPr>
                    <a:solidFill>
                      <a:srgbClr val="FFC000"/>
                    </a:solidFill>
                  </a:tcPr>
                </a:tc>
                <a:tc>
                  <a:txBody>
                    <a:bodyPr/>
                    <a:lstStyle/>
                    <a:p>
                      <a:r>
                        <a:rPr lang="en-US" dirty="0">
                          <a:solidFill>
                            <a:schemeClr val="bg1"/>
                          </a:solidFill>
                        </a:rPr>
                        <a:t>8,11</a:t>
                      </a:r>
                      <a:endParaRPr lang="it-IT" dirty="0">
                        <a:solidFill>
                          <a:schemeClr val="bg1"/>
                        </a:solidFill>
                      </a:endParaRPr>
                    </a:p>
                  </a:txBody>
                  <a:tcPr>
                    <a:solidFill>
                      <a:srgbClr val="FFC000"/>
                    </a:solidFill>
                  </a:tcPr>
                </a:tc>
                <a:tc>
                  <a:txBody>
                    <a:bodyPr/>
                    <a:lstStyle/>
                    <a:p>
                      <a:r>
                        <a:rPr lang="en-US" dirty="0">
                          <a:solidFill>
                            <a:schemeClr val="bg1"/>
                          </a:solidFill>
                        </a:rPr>
                        <a:t>8,12</a:t>
                      </a:r>
                      <a:endParaRPr lang="it-IT" dirty="0">
                        <a:solidFill>
                          <a:schemeClr val="bg1"/>
                        </a:solidFill>
                      </a:endParaRPr>
                    </a:p>
                  </a:txBody>
                  <a:tcPr>
                    <a:solidFill>
                      <a:srgbClr val="FFC000"/>
                    </a:solidFill>
                  </a:tcPr>
                </a:tc>
                <a:extLst>
                  <a:ext uri="{0D108BD9-81ED-4DB2-BD59-A6C34878D82A}">
                    <a16:rowId xmlns:a16="http://schemas.microsoft.com/office/drawing/2014/main" val="196259341"/>
                  </a:ext>
                </a:extLst>
              </a:tr>
            </a:tbl>
          </a:graphicData>
        </a:graphic>
      </p:graphicFrame>
      <p:sp>
        <p:nvSpPr>
          <p:cNvPr id="2" name="Rettangolo 1">
            <a:extLst>
              <a:ext uri="{FF2B5EF4-FFF2-40B4-BE49-F238E27FC236}">
                <a16:creationId xmlns:a16="http://schemas.microsoft.com/office/drawing/2014/main" id="{7ED1E044-18A8-BF4E-5FB5-7BD47EAE48BB}"/>
              </a:ext>
            </a:extLst>
          </p:cNvPr>
          <p:cNvSpPr/>
          <p:nvPr/>
        </p:nvSpPr>
        <p:spPr>
          <a:xfrm>
            <a:off x="1947602" y="107594"/>
            <a:ext cx="752584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First Column Completed</a:t>
            </a:r>
            <a:endParaRPr lang="it-IT" sz="5400" b="0" cap="none" spc="0" dirty="0">
              <a:ln w="0"/>
              <a:solidFill>
                <a:schemeClr val="tx1"/>
              </a:solidFill>
              <a:effectLst>
                <a:outerShdw blurRad="38100" dist="19050" dir="2700000" algn="tl" rotWithShape="0">
                  <a:schemeClr val="dk1">
                    <a:alpha val="40000"/>
                  </a:schemeClr>
                </a:outerShdw>
              </a:effectLst>
            </a:endParaRPr>
          </a:p>
        </p:txBody>
      </p:sp>
      <p:sp>
        <p:nvSpPr>
          <p:cNvPr id="6" name="Rettangolo 5">
            <a:extLst>
              <a:ext uri="{FF2B5EF4-FFF2-40B4-BE49-F238E27FC236}">
                <a16:creationId xmlns:a16="http://schemas.microsoft.com/office/drawing/2014/main" id="{80BB8B62-95E5-DBE6-B4B4-0D6493A44ECD}"/>
              </a:ext>
            </a:extLst>
          </p:cNvPr>
          <p:cNvSpPr/>
          <p:nvPr/>
        </p:nvSpPr>
        <p:spPr>
          <a:xfrm>
            <a:off x="3257182" y="5386492"/>
            <a:ext cx="8127996" cy="12115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a:extLst>
              <a:ext uri="{FF2B5EF4-FFF2-40B4-BE49-F238E27FC236}">
                <a16:creationId xmlns:a16="http://schemas.microsoft.com/office/drawing/2014/main" id="{93F793DB-5358-3284-1755-D6164DE15684}"/>
              </a:ext>
            </a:extLst>
          </p:cNvPr>
          <p:cNvSpPr txBox="1"/>
          <p:nvPr/>
        </p:nvSpPr>
        <p:spPr>
          <a:xfrm>
            <a:off x="3293041" y="5386492"/>
            <a:ext cx="2017057" cy="369332"/>
          </a:xfrm>
          <a:prstGeom prst="rect">
            <a:avLst/>
          </a:prstGeom>
          <a:noFill/>
        </p:spPr>
        <p:txBody>
          <a:bodyPr wrap="square" rtlCol="0">
            <a:spAutoFit/>
          </a:bodyPr>
          <a:lstStyle/>
          <a:p>
            <a:r>
              <a:rPr lang="en-US" dirty="0">
                <a:solidFill>
                  <a:schemeClr val="bg1"/>
                </a:solidFill>
              </a:rPr>
              <a:t>Block queue</a:t>
            </a:r>
            <a:endParaRPr lang="it-IT" dirty="0">
              <a:solidFill>
                <a:schemeClr val="bg1"/>
              </a:solidFill>
            </a:endParaRPr>
          </a:p>
        </p:txBody>
      </p:sp>
      <p:graphicFrame>
        <p:nvGraphicFramePr>
          <p:cNvPr id="8" name="Tabella 7">
            <a:extLst>
              <a:ext uri="{FF2B5EF4-FFF2-40B4-BE49-F238E27FC236}">
                <a16:creationId xmlns:a16="http://schemas.microsoft.com/office/drawing/2014/main" id="{59A8C674-C950-BD9E-3F79-633C92EBB57A}"/>
              </a:ext>
            </a:extLst>
          </p:cNvPr>
          <p:cNvGraphicFramePr>
            <a:graphicFrameLocks noGrp="1"/>
          </p:cNvGraphicFramePr>
          <p:nvPr/>
        </p:nvGraphicFramePr>
        <p:xfrm>
          <a:off x="9052856" y="5443609"/>
          <a:ext cx="2214284" cy="1097280"/>
        </p:xfrm>
        <a:graphic>
          <a:graphicData uri="http://schemas.openxmlformats.org/drawingml/2006/table">
            <a:tbl>
              <a:tblPr firstRow="1" bandRow="1">
                <a:tableStyleId>{5C22544A-7EE6-4342-B048-85BDC9FD1C3A}</a:tableStyleId>
              </a:tblPr>
              <a:tblGrid>
                <a:gridCol w="553571">
                  <a:extLst>
                    <a:ext uri="{9D8B030D-6E8A-4147-A177-3AD203B41FA5}">
                      <a16:colId xmlns:a16="http://schemas.microsoft.com/office/drawing/2014/main" val="1012990605"/>
                    </a:ext>
                  </a:extLst>
                </a:gridCol>
                <a:gridCol w="553571">
                  <a:extLst>
                    <a:ext uri="{9D8B030D-6E8A-4147-A177-3AD203B41FA5}">
                      <a16:colId xmlns:a16="http://schemas.microsoft.com/office/drawing/2014/main" val="782739401"/>
                    </a:ext>
                  </a:extLst>
                </a:gridCol>
                <a:gridCol w="553571">
                  <a:extLst>
                    <a:ext uri="{9D8B030D-6E8A-4147-A177-3AD203B41FA5}">
                      <a16:colId xmlns:a16="http://schemas.microsoft.com/office/drawing/2014/main" val="2852415748"/>
                    </a:ext>
                  </a:extLst>
                </a:gridCol>
                <a:gridCol w="553571">
                  <a:extLst>
                    <a:ext uri="{9D8B030D-6E8A-4147-A177-3AD203B41FA5}">
                      <a16:colId xmlns:a16="http://schemas.microsoft.com/office/drawing/2014/main" val="1728999518"/>
                    </a:ext>
                  </a:extLst>
                </a:gridCol>
              </a:tblGrid>
              <a:tr h="250252">
                <a:tc>
                  <a:txBody>
                    <a:bodyPr/>
                    <a:lstStyle/>
                    <a:p>
                      <a:r>
                        <a:rPr lang="en-US" dirty="0"/>
                        <a:t>0,5</a:t>
                      </a:r>
                      <a:endParaRPr lang="it-IT" dirty="0"/>
                    </a:p>
                  </a:txBody>
                  <a:tcPr>
                    <a:solidFill>
                      <a:schemeClr val="accent1">
                        <a:lumMod val="60000"/>
                        <a:lumOff val="40000"/>
                      </a:schemeClr>
                    </a:solidFill>
                  </a:tcPr>
                </a:tc>
                <a:tc>
                  <a:txBody>
                    <a:bodyPr/>
                    <a:lstStyle/>
                    <a:p>
                      <a:r>
                        <a:rPr lang="en-US" dirty="0"/>
                        <a:t>0,6</a:t>
                      </a:r>
                      <a:endParaRPr lang="it-IT" dirty="0"/>
                    </a:p>
                  </a:txBody>
                  <a:tcPr>
                    <a:solidFill>
                      <a:schemeClr val="accent1">
                        <a:lumMod val="60000"/>
                        <a:lumOff val="40000"/>
                      </a:schemeClr>
                    </a:solidFill>
                  </a:tcPr>
                </a:tc>
                <a:tc>
                  <a:txBody>
                    <a:bodyPr/>
                    <a:lstStyle/>
                    <a:p>
                      <a:r>
                        <a:rPr lang="en-US" dirty="0"/>
                        <a:t>0,7</a:t>
                      </a:r>
                      <a:endParaRPr lang="it-IT" dirty="0"/>
                    </a:p>
                  </a:txBody>
                  <a:tcPr>
                    <a:solidFill>
                      <a:schemeClr val="accent1">
                        <a:lumMod val="60000"/>
                        <a:lumOff val="40000"/>
                      </a:schemeClr>
                    </a:solidFill>
                  </a:tcPr>
                </a:tc>
                <a:tc>
                  <a:txBody>
                    <a:bodyPr/>
                    <a:lstStyle/>
                    <a:p>
                      <a:r>
                        <a:rPr lang="en-US" dirty="0"/>
                        <a:t>0,8</a:t>
                      </a:r>
                      <a:endParaRPr lang="it-IT" dirty="0"/>
                    </a:p>
                  </a:txBody>
                  <a:tcPr>
                    <a:solidFill>
                      <a:schemeClr val="accent1">
                        <a:lumMod val="60000"/>
                        <a:lumOff val="40000"/>
                      </a:schemeClr>
                    </a:solidFill>
                  </a:tcPr>
                </a:tc>
                <a:extLst>
                  <a:ext uri="{0D108BD9-81ED-4DB2-BD59-A6C34878D82A}">
                    <a16:rowId xmlns:a16="http://schemas.microsoft.com/office/drawing/2014/main" val="1767687214"/>
                  </a:ext>
                </a:extLst>
              </a:tr>
              <a:tr h="250252">
                <a:tc>
                  <a:txBody>
                    <a:bodyPr/>
                    <a:lstStyle/>
                    <a:p>
                      <a:r>
                        <a:rPr lang="en-US" dirty="0">
                          <a:solidFill>
                            <a:schemeClr val="bg1"/>
                          </a:solidFill>
                        </a:rPr>
                        <a:t>1,5</a:t>
                      </a:r>
                      <a:endParaRPr lang="it-IT" dirty="0">
                        <a:solidFill>
                          <a:schemeClr val="bg1"/>
                        </a:solidFill>
                      </a:endParaRPr>
                    </a:p>
                  </a:txBody>
                  <a:tcPr>
                    <a:solidFill>
                      <a:srgbClr val="00B050"/>
                    </a:solidFill>
                  </a:tcPr>
                </a:tc>
                <a:tc>
                  <a:txBody>
                    <a:bodyPr/>
                    <a:lstStyle/>
                    <a:p>
                      <a:r>
                        <a:rPr lang="en-US" dirty="0">
                          <a:solidFill>
                            <a:schemeClr val="bg1"/>
                          </a:solidFill>
                        </a:rPr>
                        <a:t>1,6</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1,7</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1,8</a:t>
                      </a:r>
                      <a:endParaRPr lang="it-IT"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210622983"/>
                  </a:ext>
                </a:extLst>
              </a:tr>
              <a:tr h="250252">
                <a:tc>
                  <a:txBody>
                    <a:bodyPr/>
                    <a:lstStyle/>
                    <a:p>
                      <a:r>
                        <a:rPr lang="en-US" dirty="0">
                          <a:solidFill>
                            <a:schemeClr val="bg1"/>
                          </a:solidFill>
                        </a:rPr>
                        <a:t>2,5</a:t>
                      </a:r>
                      <a:endParaRPr lang="it-IT" dirty="0">
                        <a:solidFill>
                          <a:schemeClr val="bg1"/>
                        </a:solidFill>
                      </a:endParaRPr>
                    </a:p>
                  </a:txBody>
                  <a:tcPr>
                    <a:solidFill>
                      <a:srgbClr val="00B050"/>
                    </a:solidFill>
                  </a:tcPr>
                </a:tc>
                <a:tc>
                  <a:txBody>
                    <a:bodyPr/>
                    <a:lstStyle/>
                    <a:p>
                      <a:r>
                        <a:rPr lang="en-US" dirty="0">
                          <a:solidFill>
                            <a:schemeClr val="bg1"/>
                          </a:solidFill>
                        </a:rPr>
                        <a:t>2,6</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2,7</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2,8</a:t>
                      </a:r>
                      <a:endParaRPr lang="it-IT"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392052361"/>
                  </a:ext>
                </a:extLst>
              </a:tr>
            </a:tbl>
          </a:graphicData>
        </a:graphic>
      </p:graphicFrame>
      <p:graphicFrame>
        <p:nvGraphicFramePr>
          <p:cNvPr id="9" name="Tabella 8">
            <a:extLst>
              <a:ext uri="{FF2B5EF4-FFF2-40B4-BE49-F238E27FC236}">
                <a16:creationId xmlns:a16="http://schemas.microsoft.com/office/drawing/2014/main" id="{FB5713C5-6A2F-9C2F-FEB8-14B5C39F873D}"/>
              </a:ext>
            </a:extLst>
          </p:cNvPr>
          <p:cNvGraphicFramePr>
            <a:graphicFrameLocks noGrp="1"/>
          </p:cNvGraphicFramePr>
          <p:nvPr/>
        </p:nvGraphicFramePr>
        <p:xfrm>
          <a:off x="6217517" y="5428369"/>
          <a:ext cx="2717301" cy="1112520"/>
        </p:xfrm>
        <a:graphic>
          <a:graphicData uri="http://schemas.openxmlformats.org/drawingml/2006/table">
            <a:tbl>
              <a:tblPr firstRow="1" bandRow="1">
                <a:tableStyleId>{5C22544A-7EE6-4342-B048-85BDC9FD1C3A}</a:tableStyleId>
              </a:tblPr>
              <a:tblGrid>
                <a:gridCol w="685302">
                  <a:extLst>
                    <a:ext uri="{9D8B030D-6E8A-4147-A177-3AD203B41FA5}">
                      <a16:colId xmlns:a16="http://schemas.microsoft.com/office/drawing/2014/main" val="2940835728"/>
                    </a:ext>
                  </a:extLst>
                </a:gridCol>
                <a:gridCol w="677333">
                  <a:extLst>
                    <a:ext uri="{9D8B030D-6E8A-4147-A177-3AD203B41FA5}">
                      <a16:colId xmlns:a16="http://schemas.microsoft.com/office/drawing/2014/main" val="3330310988"/>
                    </a:ext>
                  </a:extLst>
                </a:gridCol>
                <a:gridCol w="677333">
                  <a:extLst>
                    <a:ext uri="{9D8B030D-6E8A-4147-A177-3AD203B41FA5}">
                      <a16:colId xmlns:a16="http://schemas.microsoft.com/office/drawing/2014/main" val="3569165948"/>
                    </a:ext>
                  </a:extLst>
                </a:gridCol>
                <a:gridCol w="677333">
                  <a:extLst>
                    <a:ext uri="{9D8B030D-6E8A-4147-A177-3AD203B41FA5}">
                      <a16:colId xmlns:a16="http://schemas.microsoft.com/office/drawing/2014/main" val="2994261993"/>
                    </a:ext>
                  </a:extLst>
                </a:gridCol>
              </a:tblGrid>
              <a:tr h="370840">
                <a:tc>
                  <a:txBody>
                    <a:bodyPr/>
                    <a:lstStyle/>
                    <a:p>
                      <a:r>
                        <a:rPr lang="en-US" dirty="0">
                          <a:solidFill>
                            <a:schemeClr val="bg1"/>
                          </a:solidFill>
                        </a:rPr>
                        <a:t>3,5</a:t>
                      </a:r>
                      <a:endParaRPr lang="it-IT" dirty="0">
                        <a:solidFill>
                          <a:schemeClr val="bg1"/>
                        </a:solidFill>
                      </a:endParaRPr>
                    </a:p>
                  </a:txBody>
                  <a:tcPr>
                    <a:solidFill>
                      <a:srgbClr val="00B050"/>
                    </a:solidFill>
                  </a:tcPr>
                </a:tc>
                <a:tc>
                  <a:txBody>
                    <a:bodyPr/>
                    <a:lstStyle/>
                    <a:p>
                      <a:r>
                        <a:rPr lang="en-US" dirty="0">
                          <a:solidFill>
                            <a:schemeClr val="bg1"/>
                          </a:solidFill>
                        </a:rPr>
                        <a:t>3,6</a:t>
                      </a:r>
                      <a:endParaRPr lang="it-IT" dirty="0">
                        <a:solidFill>
                          <a:schemeClr val="bg1"/>
                        </a:solidFill>
                      </a:endParaRPr>
                    </a:p>
                  </a:txBody>
                  <a:tcPr>
                    <a:solidFill>
                      <a:srgbClr val="00B0F0"/>
                    </a:solidFill>
                  </a:tcPr>
                </a:tc>
                <a:tc>
                  <a:txBody>
                    <a:bodyPr/>
                    <a:lstStyle/>
                    <a:p>
                      <a:r>
                        <a:rPr lang="en-US" dirty="0">
                          <a:solidFill>
                            <a:schemeClr val="bg1"/>
                          </a:solidFill>
                        </a:rPr>
                        <a:t>3,7</a:t>
                      </a:r>
                      <a:endParaRPr lang="it-IT" dirty="0">
                        <a:solidFill>
                          <a:schemeClr val="bg1"/>
                        </a:solidFill>
                      </a:endParaRPr>
                    </a:p>
                  </a:txBody>
                  <a:tcPr>
                    <a:solidFill>
                      <a:srgbClr val="00B0F0"/>
                    </a:solidFill>
                  </a:tcPr>
                </a:tc>
                <a:tc>
                  <a:txBody>
                    <a:bodyPr/>
                    <a:lstStyle/>
                    <a:p>
                      <a:r>
                        <a:rPr lang="en-US" dirty="0">
                          <a:solidFill>
                            <a:schemeClr val="bg1"/>
                          </a:solidFill>
                        </a:rPr>
                        <a:t>3,8</a:t>
                      </a:r>
                      <a:endParaRPr lang="it-IT" dirty="0">
                        <a:solidFill>
                          <a:schemeClr val="bg1"/>
                        </a:solidFill>
                      </a:endParaRPr>
                    </a:p>
                  </a:txBody>
                  <a:tcPr>
                    <a:solidFill>
                      <a:srgbClr val="00B0F0"/>
                    </a:solidFill>
                  </a:tcPr>
                </a:tc>
                <a:extLst>
                  <a:ext uri="{0D108BD9-81ED-4DB2-BD59-A6C34878D82A}">
                    <a16:rowId xmlns:a16="http://schemas.microsoft.com/office/drawing/2014/main" val="3867160444"/>
                  </a:ext>
                </a:extLst>
              </a:tr>
              <a:tr h="370840">
                <a:tc>
                  <a:txBody>
                    <a:bodyPr/>
                    <a:lstStyle/>
                    <a:p>
                      <a:r>
                        <a:rPr lang="en-US" dirty="0">
                          <a:solidFill>
                            <a:schemeClr val="bg1"/>
                          </a:solidFill>
                        </a:rPr>
                        <a:t>4,5</a:t>
                      </a:r>
                      <a:endParaRPr lang="it-IT" dirty="0">
                        <a:solidFill>
                          <a:schemeClr val="bg1"/>
                        </a:solidFill>
                      </a:endParaRPr>
                    </a:p>
                  </a:txBody>
                  <a:tcPr>
                    <a:solidFill>
                      <a:srgbClr val="00B050"/>
                    </a:solidFill>
                  </a:tcPr>
                </a:tc>
                <a:tc>
                  <a:txBody>
                    <a:bodyPr/>
                    <a:lstStyle/>
                    <a:p>
                      <a:r>
                        <a:rPr lang="en-US" dirty="0">
                          <a:solidFill>
                            <a:schemeClr val="bg1"/>
                          </a:solidFill>
                        </a:rPr>
                        <a:t>4,6</a:t>
                      </a:r>
                      <a:endParaRPr lang="it-IT" dirty="0">
                        <a:solidFill>
                          <a:schemeClr val="bg1"/>
                        </a:solidFill>
                      </a:endParaRPr>
                    </a:p>
                  </a:txBody>
                  <a:tcPr>
                    <a:solidFill>
                      <a:srgbClr val="00B0F0"/>
                    </a:solidFill>
                  </a:tcPr>
                </a:tc>
                <a:tc>
                  <a:txBody>
                    <a:bodyPr/>
                    <a:lstStyle/>
                    <a:p>
                      <a:r>
                        <a:rPr lang="en-US" dirty="0">
                          <a:solidFill>
                            <a:schemeClr val="bg1"/>
                          </a:solidFill>
                        </a:rPr>
                        <a:t>4,7</a:t>
                      </a:r>
                      <a:endParaRPr lang="it-IT" dirty="0">
                        <a:solidFill>
                          <a:schemeClr val="bg1"/>
                        </a:solidFill>
                      </a:endParaRPr>
                    </a:p>
                  </a:txBody>
                  <a:tcPr>
                    <a:solidFill>
                      <a:srgbClr val="00B0F0"/>
                    </a:solidFill>
                  </a:tcPr>
                </a:tc>
                <a:tc>
                  <a:txBody>
                    <a:bodyPr/>
                    <a:lstStyle/>
                    <a:p>
                      <a:r>
                        <a:rPr lang="en-US" dirty="0">
                          <a:solidFill>
                            <a:schemeClr val="bg1"/>
                          </a:solidFill>
                        </a:rPr>
                        <a:t>4,8</a:t>
                      </a:r>
                      <a:endParaRPr lang="it-IT" dirty="0">
                        <a:solidFill>
                          <a:schemeClr val="bg1"/>
                        </a:solidFill>
                      </a:endParaRPr>
                    </a:p>
                  </a:txBody>
                  <a:tcPr>
                    <a:solidFill>
                      <a:srgbClr val="00B0F0"/>
                    </a:solidFill>
                  </a:tcPr>
                </a:tc>
                <a:extLst>
                  <a:ext uri="{0D108BD9-81ED-4DB2-BD59-A6C34878D82A}">
                    <a16:rowId xmlns:a16="http://schemas.microsoft.com/office/drawing/2014/main" val="1580059021"/>
                  </a:ext>
                </a:extLst>
              </a:tr>
              <a:tr h="370840">
                <a:tc>
                  <a:txBody>
                    <a:bodyPr/>
                    <a:lstStyle/>
                    <a:p>
                      <a:r>
                        <a:rPr lang="en-US" dirty="0">
                          <a:solidFill>
                            <a:schemeClr val="bg1"/>
                          </a:solidFill>
                        </a:rPr>
                        <a:t>5,5</a:t>
                      </a:r>
                      <a:endParaRPr lang="it-IT" dirty="0">
                        <a:solidFill>
                          <a:schemeClr val="bg1"/>
                        </a:solidFill>
                      </a:endParaRPr>
                    </a:p>
                  </a:txBody>
                  <a:tcPr>
                    <a:solidFill>
                      <a:srgbClr val="00B050"/>
                    </a:solidFill>
                  </a:tcPr>
                </a:tc>
                <a:tc>
                  <a:txBody>
                    <a:bodyPr/>
                    <a:lstStyle/>
                    <a:p>
                      <a:r>
                        <a:rPr lang="en-US" dirty="0">
                          <a:solidFill>
                            <a:schemeClr val="bg1"/>
                          </a:solidFill>
                        </a:rPr>
                        <a:t>5,6</a:t>
                      </a:r>
                      <a:endParaRPr lang="it-IT" dirty="0">
                        <a:solidFill>
                          <a:schemeClr val="bg1"/>
                        </a:solidFill>
                      </a:endParaRPr>
                    </a:p>
                  </a:txBody>
                  <a:tcPr>
                    <a:solidFill>
                      <a:srgbClr val="00B0F0"/>
                    </a:solidFill>
                  </a:tcPr>
                </a:tc>
                <a:tc>
                  <a:txBody>
                    <a:bodyPr/>
                    <a:lstStyle/>
                    <a:p>
                      <a:r>
                        <a:rPr lang="en-US" dirty="0">
                          <a:solidFill>
                            <a:schemeClr val="bg1"/>
                          </a:solidFill>
                        </a:rPr>
                        <a:t>5,7</a:t>
                      </a:r>
                      <a:endParaRPr lang="it-IT" dirty="0">
                        <a:solidFill>
                          <a:schemeClr val="bg1"/>
                        </a:solidFill>
                      </a:endParaRPr>
                    </a:p>
                  </a:txBody>
                  <a:tcPr>
                    <a:solidFill>
                      <a:srgbClr val="00B0F0"/>
                    </a:solidFill>
                  </a:tcPr>
                </a:tc>
                <a:tc>
                  <a:txBody>
                    <a:bodyPr/>
                    <a:lstStyle/>
                    <a:p>
                      <a:r>
                        <a:rPr lang="en-US" dirty="0">
                          <a:solidFill>
                            <a:schemeClr val="bg1"/>
                          </a:solidFill>
                        </a:rPr>
                        <a:t>5,8</a:t>
                      </a:r>
                      <a:endParaRPr lang="it-IT" dirty="0">
                        <a:solidFill>
                          <a:schemeClr val="bg1"/>
                        </a:solidFill>
                      </a:endParaRPr>
                    </a:p>
                  </a:txBody>
                  <a:tcPr>
                    <a:solidFill>
                      <a:srgbClr val="00B0F0"/>
                    </a:solidFill>
                  </a:tcPr>
                </a:tc>
                <a:extLst>
                  <a:ext uri="{0D108BD9-81ED-4DB2-BD59-A6C34878D82A}">
                    <a16:rowId xmlns:a16="http://schemas.microsoft.com/office/drawing/2014/main" val="324585659"/>
                  </a:ext>
                </a:extLst>
              </a:tr>
            </a:tbl>
          </a:graphicData>
        </a:graphic>
      </p:graphicFrame>
    </p:spTree>
    <p:extLst>
      <p:ext uri="{BB962C8B-B14F-4D97-AF65-F5344CB8AC3E}">
        <p14:creationId xmlns:p14="http://schemas.microsoft.com/office/powerpoint/2010/main" val="3167923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3E75E-4A63-42A6-272F-4DEAB2B0DDB8}"/>
            </a:ext>
          </a:extLst>
        </p:cNvPr>
        <p:cNvGrpSpPr/>
        <p:nvPr/>
      </p:nvGrpSpPr>
      <p:grpSpPr>
        <a:xfrm>
          <a:off x="0" y="0"/>
          <a:ext cx="0" cy="0"/>
          <a:chOff x="0" y="0"/>
          <a:chExt cx="0" cy="0"/>
        </a:xfrm>
      </p:grpSpPr>
      <p:graphicFrame>
        <p:nvGraphicFramePr>
          <p:cNvPr id="4" name="Tabella 3">
            <a:extLst>
              <a:ext uri="{FF2B5EF4-FFF2-40B4-BE49-F238E27FC236}">
                <a16:creationId xmlns:a16="http://schemas.microsoft.com/office/drawing/2014/main" id="{A0365565-53A1-130E-48F6-954132A55AE2}"/>
              </a:ext>
            </a:extLst>
          </p:cNvPr>
          <p:cNvGraphicFramePr>
            <a:graphicFrameLocks noGrp="1"/>
          </p:cNvGraphicFramePr>
          <p:nvPr>
            <p:extLst>
              <p:ext uri="{D42A27DB-BD31-4B8C-83A1-F6EECF244321}">
                <p14:modId xmlns:p14="http://schemas.microsoft.com/office/powerpoint/2010/main" val="3483089108"/>
              </p:ext>
            </p:extLst>
          </p:nvPr>
        </p:nvGraphicFramePr>
        <p:xfrm>
          <a:off x="2032002" y="1669925"/>
          <a:ext cx="8127996" cy="3337560"/>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18980002"/>
                    </a:ext>
                  </a:extLst>
                </a:gridCol>
                <a:gridCol w="677333">
                  <a:extLst>
                    <a:ext uri="{9D8B030D-6E8A-4147-A177-3AD203B41FA5}">
                      <a16:colId xmlns:a16="http://schemas.microsoft.com/office/drawing/2014/main" val="2781296821"/>
                    </a:ext>
                  </a:extLst>
                </a:gridCol>
                <a:gridCol w="677333">
                  <a:extLst>
                    <a:ext uri="{9D8B030D-6E8A-4147-A177-3AD203B41FA5}">
                      <a16:colId xmlns:a16="http://schemas.microsoft.com/office/drawing/2014/main" val="2213335197"/>
                    </a:ext>
                  </a:extLst>
                </a:gridCol>
                <a:gridCol w="669364">
                  <a:extLst>
                    <a:ext uri="{9D8B030D-6E8A-4147-A177-3AD203B41FA5}">
                      <a16:colId xmlns:a16="http://schemas.microsoft.com/office/drawing/2014/main" val="3270390000"/>
                    </a:ext>
                  </a:extLst>
                </a:gridCol>
                <a:gridCol w="685302">
                  <a:extLst>
                    <a:ext uri="{9D8B030D-6E8A-4147-A177-3AD203B41FA5}">
                      <a16:colId xmlns:a16="http://schemas.microsoft.com/office/drawing/2014/main" val="3756589312"/>
                    </a:ext>
                  </a:extLst>
                </a:gridCol>
                <a:gridCol w="677333">
                  <a:extLst>
                    <a:ext uri="{9D8B030D-6E8A-4147-A177-3AD203B41FA5}">
                      <a16:colId xmlns:a16="http://schemas.microsoft.com/office/drawing/2014/main" val="3073156336"/>
                    </a:ext>
                  </a:extLst>
                </a:gridCol>
                <a:gridCol w="677333">
                  <a:extLst>
                    <a:ext uri="{9D8B030D-6E8A-4147-A177-3AD203B41FA5}">
                      <a16:colId xmlns:a16="http://schemas.microsoft.com/office/drawing/2014/main" val="3732362068"/>
                    </a:ext>
                  </a:extLst>
                </a:gridCol>
                <a:gridCol w="677333">
                  <a:extLst>
                    <a:ext uri="{9D8B030D-6E8A-4147-A177-3AD203B41FA5}">
                      <a16:colId xmlns:a16="http://schemas.microsoft.com/office/drawing/2014/main" val="1544821450"/>
                    </a:ext>
                  </a:extLst>
                </a:gridCol>
                <a:gridCol w="677333">
                  <a:extLst>
                    <a:ext uri="{9D8B030D-6E8A-4147-A177-3AD203B41FA5}">
                      <a16:colId xmlns:a16="http://schemas.microsoft.com/office/drawing/2014/main" val="1790747278"/>
                    </a:ext>
                  </a:extLst>
                </a:gridCol>
                <a:gridCol w="677333">
                  <a:extLst>
                    <a:ext uri="{9D8B030D-6E8A-4147-A177-3AD203B41FA5}">
                      <a16:colId xmlns:a16="http://schemas.microsoft.com/office/drawing/2014/main" val="2700851212"/>
                    </a:ext>
                  </a:extLst>
                </a:gridCol>
                <a:gridCol w="677333">
                  <a:extLst>
                    <a:ext uri="{9D8B030D-6E8A-4147-A177-3AD203B41FA5}">
                      <a16:colId xmlns:a16="http://schemas.microsoft.com/office/drawing/2014/main" val="3122432208"/>
                    </a:ext>
                  </a:extLst>
                </a:gridCol>
                <a:gridCol w="677333">
                  <a:extLst>
                    <a:ext uri="{9D8B030D-6E8A-4147-A177-3AD203B41FA5}">
                      <a16:colId xmlns:a16="http://schemas.microsoft.com/office/drawing/2014/main" val="2800409158"/>
                    </a:ext>
                  </a:extLst>
                </a:gridCol>
              </a:tblGrid>
              <a:tr h="370840">
                <a:tc>
                  <a:txBody>
                    <a:bodyPr/>
                    <a:lstStyle/>
                    <a:p>
                      <a:r>
                        <a:rPr lang="en-US" dirty="0">
                          <a:solidFill>
                            <a:schemeClr val="bg1"/>
                          </a:solidFill>
                        </a:rPr>
                        <a:t>0,1</a:t>
                      </a:r>
                      <a:endParaRPr lang="it-IT" dirty="0">
                        <a:solidFill>
                          <a:schemeClr val="bg1"/>
                        </a:solidFill>
                      </a:endParaRPr>
                    </a:p>
                  </a:txBody>
                  <a:tcPr>
                    <a:solidFill>
                      <a:schemeClr val="accent3">
                        <a:lumMod val="75000"/>
                      </a:schemeClr>
                    </a:solidFill>
                  </a:tcPr>
                </a:tc>
                <a:tc>
                  <a:txBody>
                    <a:bodyPr/>
                    <a:lstStyle/>
                    <a:p>
                      <a:r>
                        <a:rPr lang="en-US" dirty="0"/>
                        <a:t>0,2</a:t>
                      </a:r>
                      <a:endParaRPr lang="it-IT" dirty="0"/>
                    </a:p>
                  </a:txBody>
                  <a:tcPr>
                    <a:solidFill>
                      <a:schemeClr val="accent3">
                        <a:lumMod val="75000"/>
                      </a:schemeClr>
                    </a:solidFill>
                  </a:tcPr>
                </a:tc>
                <a:tc>
                  <a:txBody>
                    <a:bodyPr/>
                    <a:lstStyle/>
                    <a:p>
                      <a:r>
                        <a:rPr lang="en-US" dirty="0"/>
                        <a:t>0,3</a:t>
                      </a:r>
                      <a:endParaRPr lang="it-IT" dirty="0"/>
                    </a:p>
                  </a:txBody>
                  <a:tcPr>
                    <a:solidFill>
                      <a:schemeClr val="accent3">
                        <a:lumMod val="75000"/>
                      </a:schemeClr>
                    </a:solidFill>
                  </a:tcPr>
                </a:tc>
                <a:tc>
                  <a:txBody>
                    <a:bodyPr/>
                    <a:lstStyle/>
                    <a:p>
                      <a:r>
                        <a:rPr lang="en-US" dirty="0"/>
                        <a:t>0,4</a:t>
                      </a:r>
                      <a:endParaRPr lang="it-IT" dirty="0"/>
                    </a:p>
                  </a:txBody>
                  <a:tcPr>
                    <a:solidFill>
                      <a:schemeClr val="accent3">
                        <a:lumMod val="75000"/>
                      </a:schemeClr>
                    </a:solidFill>
                  </a:tcPr>
                </a:tc>
                <a:tc>
                  <a:txBody>
                    <a:bodyPr/>
                    <a:lstStyle/>
                    <a:p>
                      <a:r>
                        <a:rPr lang="en-US" dirty="0"/>
                        <a:t>0,5</a:t>
                      </a:r>
                      <a:endParaRPr lang="it-IT" dirty="0"/>
                    </a:p>
                  </a:txBody>
                  <a:tcPr>
                    <a:solidFill>
                      <a:srgbClr val="00B0F0"/>
                    </a:solidFill>
                  </a:tcPr>
                </a:tc>
                <a:tc>
                  <a:txBody>
                    <a:bodyPr/>
                    <a:lstStyle/>
                    <a:p>
                      <a:r>
                        <a:rPr lang="en-US" dirty="0"/>
                        <a:t>0,6</a:t>
                      </a:r>
                      <a:endParaRPr lang="it-IT" dirty="0"/>
                    </a:p>
                  </a:txBody>
                  <a:tcPr>
                    <a:solidFill>
                      <a:srgbClr val="00B0F0"/>
                    </a:solidFill>
                  </a:tcPr>
                </a:tc>
                <a:tc>
                  <a:txBody>
                    <a:bodyPr/>
                    <a:lstStyle/>
                    <a:p>
                      <a:r>
                        <a:rPr lang="en-US" dirty="0"/>
                        <a:t>0,7</a:t>
                      </a:r>
                      <a:endParaRPr lang="it-IT" dirty="0"/>
                    </a:p>
                  </a:txBody>
                  <a:tcPr>
                    <a:solidFill>
                      <a:srgbClr val="00B0F0"/>
                    </a:solidFill>
                  </a:tcPr>
                </a:tc>
                <a:tc>
                  <a:txBody>
                    <a:bodyPr/>
                    <a:lstStyle/>
                    <a:p>
                      <a:r>
                        <a:rPr lang="en-US" dirty="0"/>
                        <a:t>0,8</a:t>
                      </a:r>
                      <a:endParaRPr lang="it-IT" dirty="0"/>
                    </a:p>
                  </a:txBody>
                  <a:tcPr>
                    <a:solidFill>
                      <a:srgbClr val="00B0F0"/>
                    </a:solidFill>
                  </a:tcPr>
                </a:tc>
                <a:tc>
                  <a:txBody>
                    <a:bodyPr/>
                    <a:lstStyle/>
                    <a:p>
                      <a:r>
                        <a:rPr lang="en-US" dirty="0"/>
                        <a:t>0,9</a:t>
                      </a:r>
                      <a:endParaRPr lang="it-IT" dirty="0"/>
                    </a:p>
                  </a:txBody>
                  <a:tcPr>
                    <a:solidFill>
                      <a:srgbClr val="FFC000"/>
                    </a:solidFill>
                  </a:tcPr>
                </a:tc>
                <a:tc>
                  <a:txBody>
                    <a:bodyPr/>
                    <a:lstStyle/>
                    <a:p>
                      <a:r>
                        <a:rPr lang="en-US" dirty="0"/>
                        <a:t>0,10</a:t>
                      </a:r>
                      <a:endParaRPr lang="it-IT" dirty="0"/>
                    </a:p>
                  </a:txBody>
                  <a:tcPr>
                    <a:solidFill>
                      <a:srgbClr val="FFC000"/>
                    </a:solidFill>
                  </a:tcPr>
                </a:tc>
                <a:tc>
                  <a:txBody>
                    <a:bodyPr/>
                    <a:lstStyle/>
                    <a:p>
                      <a:r>
                        <a:rPr lang="en-US" dirty="0"/>
                        <a:t>0,11</a:t>
                      </a:r>
                      <a:endParaRPr lang="it-IT" dirty="0"/>
                    </a:p>
                  </a:txBody>
                  <a:tcPr>
                    <a:solidFill>
                      <a:srgbClr val="FFC000"/>
                    </a:solidFill>
                  </a:tcPr>
                </a:tc>
                <a:tc>
                  <a:txBody>
                    <a:bodyPr/>
                    <a:lstStyle/>
                    <a:p>
                      <a:r>
                        <a:rPr lang="en-US" dirty="0"/>
                        <a:t>0,12</a:t>
                      </a:r>
                      <a:endParaRPr lang="it-IT" dirty="0"/>
                    </a:p>
                  </a:txBody>
                  <a:tcPr>
                    <a:solidFill>
                      <a:srgbClr val="FFC000"/>
                    </a:solidFill>
                  </a:tcPr>
                </a:tc>
                <a:extLst>
                  <a:ext uri="{0D108BD9-81ED-4DB2-BD59-A6C34878D82A}">
                    <a16:rowId xmlns:a16="http://schemas.microsoft.com/office/drawing/2014/main" val="3425807632"/>
                  </a:ext>
                </a:extLst>
              </a:tr>
              <a:tr h="370840">
                <a:tc>
                  <a:txBody>
                    <a:bodyPr/>
                    <a:lstStyle/>
                    <a:p>
                      <a:r>
                        <a:rPr lang="en-US" dirty="0">
                          <a:solidFill>
                            <a:schemeClr val="bg1"/>
                          </a:solidFill>
                        </a:rPr>
                        <a:t>1,1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1,2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1,3</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1,4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1,5</a:t>
                      </a:r>
                      <a:endParaRPr lang="it-IT" dirty="0">
                        <a:solidFill>
                          <a:schemeClr val="bg1"/>
                        </a:solidFill>
                      </a:endParaRPr>
                    </a:p>
                  </a:txBody>
                  <a:tcPr>
                    <a:solidFill>
                      <a:srgbClr val="00B050"/>
                    </a:solidFill>
                  </a:tcPr>
                </a:tc>
                <a:tc>
                  <a:txBody>
                    <a:bodyPr/>
                    <a:lstStyle/>
                    <a:p>
                      <a:r>
                        <a:rPr lang="en-US" dirty="0">
                          <a:solidFill>
                            <a:schemeClr val="bg1"/>
                          </a:solidFill>
                        </a:rPr>
                        <a:t>1,6</a:t>
                      </a:r>
                      <a:endParaRPr lang="it-IT" dirty="0">
                        <a:solidFill>
                          <a:schemeClr val="bg1"/>
                        </a:solidFill>
                      </a:endParaRPr>
                    </a:p>
                  </a:txBody>
                  <a:tcPr>
                    <a:solidFill>
                      <a:srgbClr val="00B0F0"/>
                    </a:solidFill>
                  </a:tcPr>
                </a:tc>
                <a:tc>
                  <a:txBody>
                    <a:bodyPr/>
                    <a:lstStyle/>
                    <a:p>
                      <a:r>
                        <a:rPr lang="en-US" dirty="0">
                          <a:solidFill>
                            <a:schemeClr val="bg1"/>
                          </a:solidFill>
                        </a:rPr>
                        <a:t>1,7</a:t>
                      </a:r>
                      <a:endParaRPr lang="it-IT" dirty="0">
                        <a:solidFill>
                          <a:schemeClr val="bg1"/>
                        </a:solidFill>
                      </a:endParaRPr>
                    </a:p>
                  </a:txBody>
                  <a:tcPr>
                    <a:solidFill>
                      <a:srgbClr val="00B0F0"/>
                    </a:solidFill>
                  </a:tcPr>
                </a:tc>
                <a:tc>
                  <a:txBody>
                    <a:bodyPr/>
                    <a:lstStyle/>
                    <a:p>
                      <a:r>
                        <a:rPr lang="en-US" dirty="0">
                          <a:solidFill>
                            <a:schemeClr val="bg1"/>
                          </a:solidFill>
                        </a:rPr>
                        <a:t>1,8</a:t>
                      </a:r>
                      <a:endParaRPr lang="it-IT" dirty="0">
                        <a:solidFill>
                          <a:schemeClr val="bg1"/>
                        </a:solidFill>
                      </a:endParaRPr>
                    </a:p>
                  </a:txBody>
                  <a:tcPr>
                    <a:solidFill>
                      <a:srgbClr val="00B0F0"/>
                    </a:solidFill>
                  </a:tcPr>
                </a:tc>
                <a:tc>
                  <a:txBody>
                    <a:bodyPr/>
                    <a:lstStyle/>
                    <a:p>
                      <a:r>
                        <a:rPr lang="en-US" dirty="0">
                          <a:solidFill>
                            <a:schemeClr val="bg1"/>
                          </a:solidFill>
                        </a:rPr>
                        <a:t>1,9</a:t>
                      </a:r>
                      <a:endParaRPr lang="it-IT" dirty="0">
                        <a:solidFill>
                          <a:schemeClr val="bg1"/>
                        </a:solidFill>
                      </a:endParaRPr>
                    </a:p>
                  </a:txBody>
                  <a:tcPr>
                    <a:solidFill>
                      <a:schemeClr val="accent2"/>
                    </a:solidFill>
                  </a:tcPr>
                </a:tc>
                <a:tc>
                  <a:txBody>
                    <a:bodyPr/>
                    <a:lstStyle/>
                    <a:p>
                      <a:r>
                        <a:rPr lang="en-US" dirty="0">
                          <a:solidFill>
                            <a:schemeClr val="bg1"/>
                          </a:solidFill>
                        </a:rPr>
                        <a:t>1,10</a:t>
                      </a:r>
                      <a:endParaRPr lang="it-IT" dirty="0">
                        <a:solidFill>
                          <a:schemeClr val="bg1"/>
                        </a:solidFill>
                      </a:endParaRPr>
                    </a:p>
                  </a:txBody>
                  <a:tcPr>
                    <a:solidFill>
                      <a:schemeClr val="accent2"/>
                    </a:solidFill>
                  </a:tcPr>
                </a:tc>
                <a:tc>
                  <a:txBody>
                    <a:bodyPr/>
                    <a:lstStyle/>
                    <a:p>
                      <a:r>
                        <a:rPr lang="en-US" dirty="0">
                          <a:solidFill>
                            <a:schemeClr val="bg1"/>
                          </a:solidFill>
                        </a:rPr>
                        <a:t>1,11</a:t>
                      </a:r>
                      <a:endParaRPr lang="it-IT" dirty="0">
                        <a:solidFill>
                          <a:schemeClr val="bg1"/>
                        </a:solidFill>
                      </a:endParaRPr>
                    </a:p>
                  </a:txBody>
                  <a:tcPr>
                    <a:solidFill>
                      <a:schemeClr val="accent2"/>
                    </a:solidFill>
                  </a:tcPr>
                </a:tc>
                <a:tc>
                  <a:txBody>
                    <a:bodyPr/>
                    <a:lstStyle/>
                    <a:p>
                      <a:r>
                        <a:rPr lang="en-US" dirty="0">
                          <a:solidFill>
                            <a:schemeClr val="bg1"/>
                          </a:solidFill>
                        </a:rPr>
                        <a:t>1,12</a:t>
                      </a:r>
                      <a:endParaRPr lang="it-IT" dirty="0">
                        <a:solidFill>
                          <a:schemeClr val="bg1"/>
                        </a:solidFill>
                      </a:endParaRPr>
                    </a:p>
                  </a:txBody>
                  <a:tcPr>
                    <a:solidFill>
                      <a:schemeClr val="accent2"/>
                    </a:solidFill>
                  </a:tcPr>
                </a:tc>
                <a:extLst>
                  <a:ext uri="{0D108BD9-81ED-4DB2-BD59-A6C34878D82A}">
                    <a16:rowId xmlns:a16="http://schemas.microsoft.com/office/drawing/2014/main" val="2785971939"/>
                  </a:ext>
                </a:extLst>
              </a:tr>
              <a:tr h="370840">
                <a:tc>
                  <a:txBody>
                    <a:bodyPr/>
                    <a:lstStyle/>
                    <a:p>
                      <a:r>
                        <a:rPr lang="en-US" dirty="0">
                          <a:solidFill>
                            <a:schemeClr val="bg1"/>
                          </a:solidFill>
                        </a:rPr>
                        <a:t>2,1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2,2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2,3</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2,4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2,5</a:t>
                      </a:r>
                      <a:endParaRPr lang="it-IT" dirty="0">
                        <a:solidFill>
                          <a:schemeClr val="bg1"/>
                        </a:solidFill>
                      </a:endParaRPr>
                    </a:p>
                  </a:txBody>
                  <a:tcPr>
                    <a:solidFill>
                      <a:srgbClr val="00B050"/>
                    </a:solidFill>
                  </a:tcPr>
                </a:tc>
                <a:tc>
                  <a:txBody>
                    <a:bodyPr/>
                    <a:lstStyle/>
                    <a:p>
                      <a:r>
                        <a:rPr lang="en-US" dirty="0">
                          <a:solidFill>
                            <a:schemeClr val="bg1"/>
                          </a:solidFill>
                        </a:rPr>
                        <a:t>2,6</a:t>
                      </a:r>
                      <a:endParaRPr lang="it-IT" dirty="0">
                        <a:solidFill>
                          <a:schemeClr val="bg1"/>
                        </a:solidFill>
                      </a:endParaRPr>
                    </a:p>
                  </a:txBody>
                  <a:tcPr>
                    <a:solidFill>
                      <a:srgbClr val="00B0F0"/>
                    </a:solidFill>
                  </a:tcPr>
                </a:tc>
                <a:tc>
                  <a:txBody>
                    <a:bodyPr/>
                    <a:lstStyle/>
                    <a:p>
                      <a:r>
                        <a:rPr lang="en-US" dirty="0">
                          <a:solidFill>
                            <a:schemeClr val="bg1"/>
                          </a:solidFill>
                        </a:rPr>
                        <a:t>2,7</a:t>
                      </a:r>
                      <a:endParaRPr lang="it-IT" dirty="0">
                        <a:solidFill>
                          <a:schemeClr val="bg1"/>
                        </a:solidFill>
                      </a:endParaRPr>
                    </a:p>
                  </a:txBody>
                  <a:tcPr>
                    <a:solidFill>
                      <a:srgbClr val="00B0F0"/>
                    </a:solidFill>
                  </a:tcPr>
                </a:tc>
                <a:tc>
                  <a:txBody>
                    <a:bodyPr/>
                    <a:lstStyle/>
                    <a:p>
                      <a:r>
                        <a:rPr lang="en-US" dirty="0">
                          <a:solidFill>
                            <a:schemeClr val="bg1"/>
                          </a:solidFill>
                        </a:rPr>
                        <a:t>2,8</a:t>
                      </a:r>
                      <a:endParaRPr lang="it-IT" dirty="0">
                        <a:solidFill>
                          <a:schemeClr val="bg1"/>
                        </a:solidFill>
                      </a:endParaRPr>
                    </a:p>
                  </a:txBody>
                  <a:tcPr>
                    <a:solidFill>
                      <a:srgbClr val="00B0F0"/>
                    </a:solidFill>
                  </a:tcPr>
                </a:tc>
                <a:tc>
                  <a:txBody>
                    <a:bodyPr/>
                    <a:lstStyle/>
                    <a:p>
                      <a:r>
                        <a:rPr lang="en-US" dirty="0">
                          <a:solidFill>
                            <a:schemeClr val="bg1"/>
                          </a:solidFill>
                        </a:rPr>
                        <a:t>2,9</a:t>
                      </a:r>
                      <a:endParaRPr lang="it-IT" dirty="0">
                        <a:solidFill>
                          <a:schemeClr val="bg1"/>
                        </a:solidFill>
                      </a:endParaRPr>
                    </a:p>
                  </a:txBody>
                  <a:tcPr>
                    <a:solidFill>
                      <a:srgbClr val="FFC000"/>
                    </a:solidFill>
                  </a:tcPr>
                </a:tc>
                <a:tc>
                  <a:txBody>
                    <a:bodyPr/>
                    <a:lstStyle/>
                    <a:p>
                      <a:r>
                        <a:rPr lang="en-US" dirty="0">
                          <a:solidFill>
                            <a:schemeClr val="bg1"/>
                          </a:solidFill>
                        </a:rPr>
                        <a:t>2,10</a:t>
                      </a:r>
                      <a:endParaRPr lang="it-IT" dirty="0">
                        <a:solidFill>
                          <a:schemeClr val="bg1"/>
                        </a:solidFill>
                      </a:endParaRPr>
                    </a:p>
                  </a:txBody>
                  <a:tcPr>
                    <a:solidFill>
                      <a:srgbClr val="FFC000"/>
                    </a:solidFill>
                  </a:tcPr>
                </a:tc>
                <a:tc>
                  <a:txBody>
                    <a:bodyPr/>
                    <a:lstStyle/>
                    <a:p>
                      <a:r>
                        <a:rPr lang="en-US" dirty="0">
                          <a:solidFill>
                            <a:schemeClr val="bg1"/>
                          </a:solidFill>
                        </a:rPr>
                        <a:t>2,11</a:t>
                      </a:r>
                      <a:endParaRPr lang="it-IT" dirty="0">
                        <a:solidFill>
                          <a:schemeClr val="bg1"/>
                        </a:solidFill>
                      </a:endParaRPr>
                    </a:p>
                  </a:txBody>
                  <a:tcPr>
                    <a:solidFill>
                      <a:srgbClr val="FFC000"/>
                    </a:solidFill>
                  </a:tcPr>
                </a:tc>
                <a:tc>
                  <a:txBody>
                    <a:bodyPr/>
                    <a:lstStyle/>
                    <a:p>
                      <a:r>
                        <a:rPr lang="en-US" dirty="0">
                          <a:solidFill>
                            <a:schemeClr val="bg1"/>
                          </a:solidFill>
                        </a:rPr>
                        <a:t>2,12</a:t>
                      </a:r>
                      <a:endParaRPr lang="it-IT" dirty="0">
                        <a:solidFill>
                          <a:schemeClr val="bg1"/>
                        </a:solidFill>
                      </a:endParaRPr>
                    </a:p>
                  </a:txBody>
                  <a:tcPr>
                    <a:solidFill>
                      <a:srgbClr val="FFC000"/>
                    </a:solidFill>
                  </a:tcPr>
                </a:tc>
                <a:extLst>
                  <a:ext uri="{0D108BD9-81ED-4DB2-BD59-A6C34878D82A}">
                    <a16:rowId xmlns:a16="http://schemas.microsoft.com/office/drawing/2014/main" val="664705171"/>
                  </a:ext>
                </a:extLst>
              </a:tr>
              <a:tr h="370840">
                <a:tc>
                  <a:txBody>
                    <a:bodyPr/>
                    <a:lstStyle/>
                    <a:p>
                      <a:r>
                        <a:rPr lang="en-US" dirty="0">
                          <a:solidFill>
                            <a:schemeClr val="bg1"/>
                          </a:solidFill>
                        </a:rPr>
                        <a:t>3,1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3,2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3,3</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3,4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3,5</a:t>
                      </a:r>
                      <a:endParaRPr lang="it-IT" dirty="0">
                        <a:solidFill>
                          <a:schemeClr val="bg1"/>
                        </a:solidFill>
                      </a:endParaRPr>
                    </a:p>
                  </a:txBody>
                  <a:tcPr>
                    <a:solidFill>
                      <a:srgbClr val="00B050"/>
                    </a:solidFill>
                  </a:tcPr>
                </a:tc>
                <a:tc>
                  <a:txBody>
                    <a:bodyPr/>
                    <a:lstStyle/>
                    <a:p>
                      <a:r>
                        <a:rPr lang="en-US" dirty="0">
                          <a:solidFill>
                            <a:schemeClr val="bg1"/>
                          </a:solidFill>
                        </a:rPr>
                        <a:t>3,6</a:t>
                      </a:r>
                      <a:endParaRPr lang="it-IT" dirty="0">
                        <a:solidFill>
                          <a:schemeClr val="bg1"/>
                        </a:solidFill>
                      </a:endParaRPr>
                    </a:p>
                  </a:txBody>
                  <a:tcPr>
                    <a:solidFill>
                      <a:srgbClr val="00B0F0"/>
                    </a:solidFill>
                  </a:tcPr>
                </a:tc>
                <a:tc>
                  <a:txBody>
                    <a:bodyPr/>
                    <a:lstStyle/>
                    <a:p>
                      <a:r>
                        <a:rPr lang="en-US" dirty="0">
                          <a:solidFill>
                            <a:schemeClr val="bg1"/>
                          </a:solidFill>
                        </a:rPr>
                        <a:t>3,7</a:t>
                      </a:r>
                      <a:endParaRPr lang="it-IT" dirty="0">
                        <a:solidFill>
                          <a:schemeClr val="bg1"/>
                        </a:solidFill>
                      </a:endParaRPr>
                    </a:p>
                  </a:txBody>
                  <a:tcPr>
                    <a:solidFill>
                      <a:srgbClr val="00B0F0"/>
                    </a:solidFill>
                  </a:tcPr>
                </a:tc>
                <a:tc>
                  <a:txBody>
                    <a:bodyPr/>
                    <a:lstStyle/>
                    <a:p>
                      <a:r>
                        <a:rPr lang="en-US" dirty="0">
                          <a:solidFill>
                            <a:schemeClr val="bg1"/>
                          </a:solidFill>
                        </a:rPr>
                        <a:t>3,8</a:t>
                      </a:r>
                      <a:endParaRPr lang="it-IT" dirty="0">
                        <a:solidFill>
                          <a:schemeClr val="bg1"/>
                        </a:solidFill>
                      </a:endParaRPr>
                    </a:p>
                  </a:txBody>
                  <a:tcPr>
                    <a:solidFill>
                      <a:srgbClr val="00B0F0"/>
                    </a:solidFill>
                  </a:tcPr>
                </a:tc>
                <a:tc>
                  <a:txBody>
                    <a:bodyPr/>
                    <a:lstStyle/>
                    <a:p>
                      <a:r>
                        <a:rPr lang="en-US" dirty="0">
                          <a:solidFill>
                            <a:schemeClr val="bg1"/>
                          </a:solidFill>
                        </a:rPr>
                        <a:t>3,9</a:t>
                      </a:r>
                      <a:endParaRPr lang="it-IT" dirty="0">
                        <a:solidFill>
                          <a:schemeClr val="bg1"/>
                        </a:solidFill>
                      </a:endParaRPr>
                    </a:p>
                  </a:txBody>
                  <a:tcPr>
                    <a:solidFill>
                      <a:srgbClr val="FFC000"/>
                    </a:solidFill>
                  </a:tcPr>
                </a:tc>
                <a:tc>
                  <a:txBody>
                    <a:bodyPr/>
                    <a:lstStyle/>
                    <a:p>
                      <a:r>
                        <a:rPr lang="en-US" dirty="0">
                          <a:solidFill>
                            <a:schemeClr val="bg1"/>
                          </a:solidFill>
                        </a:rPr>
                        <a:t>3,10</a:t>
                      </a:r>
                      <a:endParaRPr lang="it-IT" dirty="0">
                        <a:solidFill>
                          <a:schemeClr val="bg1"/>
                        </a:solidFill>
                      </a:endParaRPr>
                    </a:p>
                  </a:txBody>
                  <a:tcPr>
                    <a:solidFill>
                      <a:srgbClr val="FFC000"/>
                    </a:solidFill>
                  </a:tcPr>
                </a:tc>
                <a:tc>
                  <a:txBody>
                    <a:bodyPr/>
                    <a:lstStyle/>
                    <a:p>
                      <a:r>
                        <a:rPr lang="en-US" dirty="0">
                          <a:solidFill>
                            <a:schemeClr val="bg1"/>
                          </a:solidFill>
                        </a:rPr>
                        <a:t>3,11</a:t>
                      </a:r>
                      <a:endParaRPr lang="it-IT" dirty="0">
                        <a:solidFill>
                          <a:schemeClr val="bg1"/>
                        </a:solidFill>
                      </a:endParaRPr>
                    </a:p>
                  </a:txBody>
                  <a:tcPr>
                    <a:solidFill>
                      <a:srgbClr val="FFC000"/>
                    </a:solidFill>
                  </a:tcPr>
                </a:tc>
                <a:tc>
                  <a:txBody>
                    <a:bodyPr/>
                    <a:lstStyle/>
                    <a:p>
                      <a:r>
                        <a:rPr lang="en-US" dirty="0">
                          <a:solidFill>
                            <a:schemeClr val="bg1"/>
                          </a:solidFill>
                        </a:rPr>
                        <a:t>3,12</a:t>
                      </a:r>
                      <a:endParaRPr lang="it-IT" dirty="0">
                        <a:solidFill>
                          <a:schemeClr val="bg1"/>
                        </a:solidFill>
                      </a:endParaRPr>
                    </a:p>
                  </a:txBody>
                  <a:tcPr>
                    <a:solidFill>
                      <a:srgbClr val="FFC000"/>
                    </a:solidFill>
                  </a:tcPr>
                </a:tc>
                <a:extLst>
                  <a:ext uri="{0D108BD9-81ED-4DB2-BD59-A6C34878D82A}">
                    <a16:rowId xmlns:a16="http://schemas.microsoft.com/office/drawing/2014/main" val="2529641571"/>
                  </a:ext>
                </a:extLst>
              </a:tr>
              <a:tr h="370840">
                <a:tc>
                  <a:txBody>
                    <a:bodyPr/>
                    <a:lstStyle/>
                    <a:p>
                      <a:r>
                        <a:rPr lang="en-US" dirty="0">
                          <a:solidFill>
                            <a:schemeClr val="bg1"/>
                          </a:solidFill>
                        </a:rPr>
                        <a:t>4,1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4,2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4,3</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4,4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4,5</a:t>
                      </a:r>
                      <a:endParaRPr lang="it-IT" dirty="0">
                        <a:solidFill>
                          <a:schemeClr val="bg1"/>
                        </a:solidFill>
                      </a:endParaRPr>
                    </a:p>
                  </a:txBody>
                  <a:tcPr>
                    <a:solidFill>
                      <a:srgbClr val="00B050"/>
                    </a:solidFill>
                  </a:tcPr>
                </a:tc>
                <a:tc>
                  <a:txBody>
                    <a:bodyPr/>
                    <a:lstStyle/>
                    <a:p>
                      <a:r>
                        <a:rPr lang="en-US" dirty="0">
                          <a:solidFill>
                            <a:schemeClr val="bg1"/>
                          </a:solidFill>
                        </a:rPr>
                        <a:t>4,6</a:t>
                      </a:r>
                      <a:endParaRPr lang="it-IT" dirty="0">
                        <a:solidFill>
                          <a:schemeClr val="bg1"/>
                        </a:solidFill>
                      </a:endParaRPr>
                    </a:p>
                  </a:txBody>
                  <a:tcPr>
                    <a:solidFill>
                      <a:srgbClr val="00B0F0"/>
                    </a:solidFill>
                  </a:tcPr>
                </a:tc>
                <a:tc>
                  <a:txBody>
                    <a:bodyPr/>
                    <a:lstStyle/>
                    <a:p>
                      <a:r>
                        <a:rPr lang="en-US" dirty="0">
                          <a:solidFill>
                            <a:schemeClr val="bg1"/>
                          </a:solidFill>
                        </a:rPr>
                        <a:t>4,7</a:t>
                      </a:r>
                      <a:endParaRPr lang="it-IT" dirty="0">
                        <a:solidFill>
                          <a:schemeClr val="bg1"/>
                        </a:solidFill>
                      </a:endParaRPr>
                    </a:p>
                  </a:txBody>
                  <a:tcPr>
                    <a:solidFill>
                      <a:srgbClr val="00B0F0"/>
                    </a:solidFill>
                  </a:tcPr>
                </a:tc>
                <a:tc>
                  <a:txBody>
                    <a:bodyPr/>
                    <a:lstStyle/>
                    <a:p>
                      <a:r>
                        <a:rPr lang="en-US" dirty="0">
                          <a:solidFill>
                            <a:schemeClr val="bg1"/>
                          </a:solidFill>
                        </a:rPr>
                        <a:t>4,8</a:t>
                      </a:r>
                      <a:endParaRPr lang="it-IT" dirty="0">
                        <a:solidFill>
                          <a:schemeClr val="bg1"/>
                        </a:solidFill>
                      </a:endParaRPr>
                    </a:p>
                  </a:txBody>
                  <a:tcPr>
                    <a:solidFill>
                      <a:srgbClr val="00B0F0"/>
                    </a:solidFill>
                  </a:tcPr>
                </a:tc>
                <a:tc>
                  <a:txBody>
                    <a:bodyPr/>
                    <a:lstStyle/>
                    <a:p>
                      <a:r>
                        <a:rPr lang="en-US" dirty="0">
                          <a:solidFill>
                            <a:schemeClr val="bg1"/>
                          </a:solidFill>
                        </a:rPr>
                        <a:t>4,9</a:t>
                      </a:r>
                      <a:endParaRPr lang="it-IT" dirty="0">
                        <a:solidFill>
                          <a:schemeClr val="bg1"/>
                        </a:solidFill>
                      </a:endParaRPr>
                    </a:p>
                  </a:txBody>
                  <a:tcPr>
                    <a:solidFill>
                      <a:srgbClr val="FFC000"/>
                    </a:solidFill>
                  </a:tcPr>
                </a:tc>
                <a:tc>
                  <a:txBody>
                    <a:bodyPr/>
                    <a:lstStyle/>
                    <a:p>
                      <a:r>
                        <a:rPr lang="en-US" dirty="0">
                          <a:solidFill>
                            <a:schemeClr val="bg1"/>
                          </a:solidFill>
                        </a:rPr>
                        <a:t>4,10</a:t>
                      </a:r>
                      <a:endParaRPr lang="it-IT" dirty="0">
                        <a:solidFill>
                          <a:schemeClr val="bg1"/>
                        </a:solidFill>
                      </a:endParaRPr>
                    </a:p>
                  </a:txBody>
                  <a:tcPr>
                    <a:solidFill>
                      <a:srgbClr val="FFC000"/>
                    </a:solidFill>
                  </a:tcPr>
                </a:tc>
                <a:tc>
                  <a:txBody>
                    <a:bodyPr/>
                    <a:lstStyle/>
                    <a:p>
                      <a:r>
                        <a:rPr lang="en-US" dirty="0">
                          <a:solidFill>
                            <a:schemeClr val="bg1"/>
                          </a:solidFill>
                        </a:rPr>
                        <a:t>4,11</a:t>
                      </a:r>
                      <a:endParaRPr lang="it-IT" dirty="0">
                        <a:solidFill>
                          <a:schemeClr val="bg1"/>
                        </a:solidFill>
                      </a:endParaRPr>
                    </a:p>
                  </a:txBody>
                  <a:tcPr>
                    <a:solidFill>
                      <a:srgbClr val="FFC000"/>
                    </a:solidFill>
                  </a:tcPr>
                </a:tc>
                <a:tc>
                  <a:txBody>
                    <a:bodyPr/>
                    <a:lstStyle/>
                    <a:p>
                      <a:r>
                        <a:rPr lang="en-US" dirty="0">
                          <a:solidFill>
                            <a:schemeClr val="bg1"/>
                          </a:solidFill>
                        </a:rPr>
                        <a:t>4,12</a:t>
                      </a:r>
                      <a:endParaRPr lang="it-IT" dirty="0">
                        <a:solidFill>
                          <a:schemeClr val="bg1"/>
                        </a:solidFill>
                      </a:endParaRPr>
                    </a:p>
                  </a:txBody>
                  <a:tcPr>
                    <a:solidFill>
                      <a:srgbClr val="FFC000"/>
                    </a:solidFill>
                  </a:tcPr>
                </a:tc>
                <a:extLst>
                  <a:ext uri="{0D108BD9-81ED-4DB2-BD59-A6C34878D82A}">
                    <a16:rowId xmlns:a16="http://schemas.microsoft.com/office/drawing/2014/main" val="1549049798"/>
                  </a:ext>
                </a:extLst>
              </a:tr>
              <a:tr h="370840">
                <a:tc>
                  <a:txBody>
                    <a:bodyPr/>
                    <a:lstStyle/>
                    <a:p>
                      <a:r>
                        <a:rPr lang="en-US" dirty="0">
                          <a:solidFill>
                            <a:schemeClr val="bg1"/>
                          </a:solidFill>
                        </a:rPr>
                        <a:t>5,1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5,2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5,3 </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5,4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5,5</a:t>
                      </a:r>
                      <a:endParaRPr lang="it-IT" dirty="0">
                        <a:solidFill>
                          <a:schemeClr val="bg1"/>
                        </a:solidFill>
                      </a:endParaRPr>
                    </a:p>
                  </a:txBody>
                  <a:tcPr>
                    <a:solidFill>
                      <a:srgbClr val="00B050"/>
                    </a:solidFill>
                  </a:tcPr>
                </a:tc>
                <a:tc>
                  <a:txBody>
                    <a:bodyPr/>
                    <a:lstStyle/>
                    <a:p>
                      <a:r>
                        <a:rPr lang="en-US" dirty="0">
                          <a:solidFill>
                            <a:schemeClr val="bg1"/>
                          </a:solidFill>
                        </a:rPr>
                        <a:t>5,6</a:t>
                      </a:r>
                      <a:endParaRPr lang="it-IT" dirty="0">
                        <a:solidFill>
                          <a:schemeClr val="bg1"/>
                        </a:solidFill>
                      </a:endParaRPr>
                    </a:p>
                  </a:txBody>
                  <a:tcPr>
                    <a:solidFill>
                      <a:srgbClr val="00B0F0"/>
                    </a:solidFill>
                  </a:tcPr>
                </a:tc>
                <a:tc>
                  <a:txBody>
                    <a:bodyPr/>
                    <a:lstStyle/>
                    <a:p>
                      <a:r>
                        <a:rPr lang="en-US" dirty="0">
                          <a:solidFill>
                            <a:schemeClr val="bg1"/>
                          </a:solidFill>
                        </a:rPr>
                        <a:t>5,7</a:t>
                      </a:r>
                      <a:endParaRPr lang="it-IT" dirty="0">
                        <a:solidFill>
                          <a:schemeClr val="bg1"/>
                        </a:solidFill>
                      </a:endParaRPr>
                    </a:p>
                  </a:txBody>
                  <a:tcPr>
                    <a:solidFill>
                      <a:srgbClr val="00B0F0"/>
                    </a:solidFill>
                  </a:tcPr>
                </a:tc>
                <a:tc>
                  <a:txBody>
                    <a:bodyPr/>
                    <a:lstStyle/>
                    <a:p>
                      <a:r>
                        <a:rPr lang="en-US" dirty="0">
                          <a:solidFill>
                            <a:schemeClr val="bg1"/>
                          </a:solidFill>
                        </a:rPr>
                        <a:t>5,8</a:t>
                      </a:r>
                      <a:endParaRPr lang="it-IT" dirty="0">
                        <a:solidFill>
                          <a:schemeClr val="bg1"/>
                        </a:solidFill>
                      </a:endParaRPr>
                    </a:p>
                  </a:txBody>
                  <a:tcPr>
                    <a:solidFill>
                      <a:srgbClr val="00B0F0"/>
                    </a:solidFill>
                  </a:tcPr>
                </a:tc>
                <a:tc>
                  <a:txBody>
                    <a:bodyPr/>
                    <a:lstStyle/>
                    <a:p>
                      <a:r>
                        <a:rPr lang="en-US" dirty="0">
                          <a:solidFill>
                            <a:schemeClr val="bg1"/>
                          </a:solidFill>
                        </a:rPr>
                        <a:t>5,9</a:t>
                      </a:r>
                      <a:endParaRPr lang="it-IT" dirty="0">
                        <a:solidFill>
                          <a:schemeClr val="bg1"/>
                        </a:solidFill>
                      </a:endParaRPr>
                    </a:p>
                  </a:txBody>
                  <a:tcPr>
                    <a:solidFill>
                      <a:schemeClr val="accent2"/>
                    </a:solidFill>
                  </a:tcPr>
                </a:tc>
                <a:tc>
                  <a:txBody>
                    <a:bodyPr/>
                    <a:lstStyle/>
                    <a:p>
                      <a:r>
                        <a:rPr lang="en-US" dirty="0">
                          <a:solidFill>
                            <a:schemeClr val="bg1"/>
                          </a:solidFill>
                        </a:rPr>
                        <a:t>5,10</a:t>
                      </a:r>
                      <a:endParaRPr lang="it-IT" dirty="0">
                        <a:solidFill>
                          <a:schemeClr val="bg1"/>
                        </a:solidFill>
                      </a:endParaRPr>
                    </a:p>
                  </a:txBody>
                  <a:tcPr>
                    <a:solidFill>
                      <a:schemeClr val="accent2"/>
                    </a:solidFill>
                  </a:tcPr>
                </a:tc>
                <a:tc>
                  <a:txBody>
                    <a:bodyPr/>
                    <a:lstStyle/>
                    <a:p>
                      <a:r>
                        <a:rPr lang="en-US" dirty="0">
                          <a:solidFill>
                            <a:schemeClr val="bg1"/>
                          </a:solidFill>
                        </a:rPr>
                        <a:t>5,11</a:t>
                      </a:r>
                      <a:endParaRPr lang="it-IT" dirty="0">
                        <a:solidFill>
                          <a:schemeClr val="bg1"/>
                        </a:solidFill>
                      </a:endParaRPr>
                    </a:p>
                  </a:txBody>
                  <a:tcPr>
                    <a:solidFill>
                      <a:schemeClr val="accent2"/>
                    </a:solidFill>
                  </a:tcPr>
                </a:tc>
                <a:tc>
                  <a:txBody>
                    <a:bodyPr/>
                    <a:lstStyle/>
                    <a:p>
                      <a:r>
                        <a:rPr lang="en-US" dirty="0">
                          <a:solidFill>
                            <a:schemeClr val="bg1"/>
                          </a:solidFill>
                        </a:rPr>
                        <a:t>5,12</a:t>
                      </a:r>
                      <a:endParaRPr lang="it-IT" dirty="0">
                        <a:solidFill>
                          <a:schemeClr val="bg1"/>
                        </a:solidFill>
                      </a:endParaRPr>
                    </a:p>
                  </a:txBody>
                  <a:tcPr>
                    <a:solidFill>
                      <a:schemeClr val="accent2"/>
                    </a:solidFill>
                  </a:tcPr>
                </a:tc>
                <a:extLst>
                  <a:ext uri="{0D108BD9-81ED-4DB2-BD59-A6C34878D82A}">
                    <a16:rowId xmlns:a16="http://schemas.microsoft.com/office/drawing/2014/main" val="2514782385"/>
                  </a:ext>
                </a:extLst>
              </a:tr>
              <a:tr h="370840">
                <a:tc>
                  <a:txBody>
                    <a:bodyPr/>
                    <a:lstStyle/>
                    <a:p>
                      <a:r>
                        <a:rPr lang="en-US" dirty="0">
                          <a:solidFill>
                            <a:schemeClr val="bg1"/>
                          </a:solidFill>
                        </a:rPr>
                        <a:t>6,1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6,2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6,3</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6,4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6,5</a:t>
                      </a:r>
                      <a:endParaRPr lang="it-IT" dirty="0">
                        <a:solidFill>
                          <a:schemeClr val="bg1"/>
                        </a:solidFill>
                      </a:endParaRPr>
                    </a:p>
                  </a:txBody>
                  <a:tcPr>
                    <a:solidFill>
                      <a:srgbClr val="002060"/>
                    </a:solidFill>
                  </a:tcPr>
                </a:tc>
                <a:tc>
                  <a:txBody>
                    <a:bodyPr/>
                    <a:lstStyle/>
                    <a:p>
                      <a:r>
                        <a:rPr lang="en-US" dirty="0">
                          <a:solidFill>
                            <a:schemeClr val="bg1"/>
                          </a:solidFill>
                        </a:rPr>
                        <a:t>6,6</a:t>
                      </a:r>
                      <a:endParaRPr lang="it-IT" dirty="0">
                        <a:solidFill>
                          <a:schemeClr val="bg1"/>
                        </a:solidFill>
                      </a:endParaRPr>
                    </a:p>
                  </a:txBody>
                  <a:tcPr>
                    <a:solidFill>
                      <a:srgbClr val="002060"/>
                    </a:solidFill>
                  </a:tcPr>
                </a:tc>
                <a:tc>
                  <a:txBody>
                    <a:bodyPr/>
                    <a:lstStyle/>
                    <a:p>
                      <a:r>
                        <a:rPr lang="en-US" dirty="0">
                          <a:solidFill>
                            <a:schemeClr val="bg1"/>
                          </a:solidFill>
                        </a:rPr>
                        <a:t>6,7</a:t>
                      </a:r>
                      <a:endParaRPr lang="it-IT" dirty="0">
                        <a:solidFill>
                          <a:schemeClr val="bg1"/>
                        </a:solidFill>
                      </a:endParaRPr>
                    </a:p>
                  </a:txBody>
                  <a:tcPr>
                    <a:solidFill>
                      <a:srgbClr val="002060"/>
                    </a:solidFill>
                  </a:tcPr>
                </a:tc>
                <a:tc>
                  <a:txBody>
                    <a:bodyPr/>
                    <a:lstStyle/>
                    <a:p>
                      <a:r>
                        <a:rPr lang="en-US" dirty="0">
                          <a:solidFill>
                            <a:schemeClr val="bg1"/>
                          </a:solidFill>
                        </a:rPr>
                        <a:t>6,8</a:t>
                      </a:r>
                      <a:endParaRPr lang="it-IT" dirty="0">
                        <a:solidFill>
                          <a:schemeClr val="bg1"/>
                        </a:solidFill>
                      </a:endParaRPr>
                    </a:p>
                  </a:txBody>
                  <a:tcPr>
                    <a:solidFill>
                      <a:srgbClr val="002060"/>
                    </a:solidFill>
                  </a:tcPr>
                </a:tc>
                <a:tc>
                  <a:txBody>
                    <a:bodyPr/>
                    <a:lstStyle/>
                    <a:p>
                      <a:r>
                        <a:rPr lang="en-US" dirty="0">
                          <a:solidFill>
                            <a:schemeClr val="bg1"/>
                          </a:solidFill>
                        </a:rPr>
                        <a:t>6,9</a:t>
                      </a:r>
                      <a:endParaRPr lang="it-IT" dirty="0">
                        <a:solidFill>
                          <a:schemeClr val="bg1"/>
                        </a:solidFill>
                      </a:endParaRPr>
                    </a:p>
                  </a:txBody>
                  <a:tcPr>
                    <a:solidFill>
                      <a:srgbClr val="FFC000"/>
                    </a:solidFill>
                  </a:tcPr>
                </a:tc>
                <a:tc>
                  <a:txBody>
                    <a:bodyPr/>
                    <a:lstStyle/>
                    <a:p>
                      <a:r>
                        <a:rPr lang="en-US" dirty="0">
                          <a:solidFill>
                            <a:schemeClr val="bg1"/>
                          </a:solidFill>
                        </a:rPr>
                        <a:t>6,10</a:t>
                      </a:r>
                      <a:endParaRPr lang="it-IT" dirty="0">
                        <a:solidFill>
                          <a:schemeClr val="bg1"/>
                        </a:solidFill>
                      </a:endParaRPr>
                    </a:p>
                  </a:txBody>
                  <a:tcPr>
                    <a:solidFill>
                      <a:srgbClr val="FFC000"/>
                    </a:solidFill>
                  </a:tcPr>
                </a:tc>
                <a:tc>
                  <a:txBody>
                    <a:bodyPr/>
                    <a:lstStyle/>
                    <a:p>
                      <a:r>
                        <a:rPr lang="en-US" dirty="0">
                          <a:solidFill>
                            <a:schemeClr val="bg1"/>
                          </a:solidFill>
                        </a:rPr>
                        <a:t>6,11</a:t>
                      </a:r>
                      <a:endParaRPr lang="it-IT" dirty="0">
                        <a:solidFill>
                          <a:schemeClr val="bg1"/>
                        </a:solidFill>
                      </a:endParaRPr>
                    </a:p>
                  </a:txBody>
                  <a:tcPr>
                    <a:solidFill>
                      <a:srgbClr val="FFC000"/>
                    </a:solidFill>
                  </a:tcPr>
                </a:tc>
                <a:tc>
                  <a:txBody>
                    <a:bodyPr/>
                    <a:lstStyle/>
                    <a:p>
                      <a:r>
                        <a:rPr lang="en-US" dirty="0">
                          <a:solidFill>
                            <a:schemeClr val="bg1"/>
                          </a:solidFill>
                        </a:rPr>
                        <a:t>6,12</a:t>
                      </a:r>
                      <a:endParaRPr lang="it-IT" dirty="0">
                        <a:solidFill>
                          <a:schemeClr val="bg1"/>
                        </a:solidFill>
                      </a:endParaRPr>
                    </a:p>
                  </a:txBody>
                  <a:tcPr>
                    <a:solidFill>
                      <a:srgbClr val="FFC000"/>
                    </a:solidFill>
                  </a:tcPr>
                </a:tc>
                <a:extLst>
                  <a:ext uri="{0D108BD9-81ED-4DB2-BD59-A6C34878D82A}">
                    <a16:rowId xmlns:a16="http://schemas.microsoft.com/office/drawing/2014/main" val="3003792081"/>
                  </a:ext>
                </a:extLst>
              </a:tr>
              <a:tr h="370840">
                <a:tc>
                  <a:txBody>
                    <a:bodyPr/>
                    <a:lstStyle/>
                    <a:p>
                      <a:r>
                        <a:rPr lang="en-US" dirty="0">
                          <a:solidFill>
                            <a:schemeClr val="bg1"/>
                          </a:solidFill>
                        </a:rPr>
                        <a:t>7,1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7,2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7,3</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7,4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7,5</a:t>
                      </a:r>
                      <a:endParaRPr lang="it-IT" dirty="0">
                        <a:solidFill>
                          <a:schemeClr val="bg1"/>
                        </a:solidFill>
                      </a:endParaRPr>
                    </a:p>
                  </a:txBody>
                  <a:tcPr>
                    <a:solidFill>
                      <a:srgbClr val="002060"/>
                    </a:solidFill>
                  </a:tcPr>
                </a:tc>
                <a:tc>
                  <a:txBody>
                    <a:bodyPr/>
                    <a:lstStyle/>
                    <a:p>
                      <a:r>
                        <a:rPr lang="en-US" dirty="0">
                          <a:solidFill>
                            <a:schemeClr val="bg1"/>
                          </a:solidFill>
                        </a:rPr>
                        <a:t>7,6</a:t>
                      </a:r>
                      <a:endParaRPr lang="it-IT" dirty="0">
                        <a:solidFill>
                          <a:schemeClr val="bg1"/>
                        </a:solidFill>
                      </a:endParaRPr>
                    </a:p>
                  </a:txBody>
                  <a:tcPr>
                    <a:solidFill>
                      <a:srgbClr val="002060"/>
                    </a:solidFill>
                  </a:tcPr>
                </a:tc>
                <a:tc>
                  <a:txBody>
                    <a:bodyPr/>
                    <a:lstStyle/>
                    <a:p>
                      <a:r>
                        <a:rPr lang="en-US" dirty="0">
                          <a:solidFill>
                            <a:schemeClr val="bg1"/>
                          </a:solidFill>
                        </a:rPr>
                        <a:t>7,7</a:t>
                      </a:r>
                      <a:endParaRPr lang="it-IT" dirty="0">
                        <a:solidFill>
                          <a:schemeClr val="bg1"/>
                        </a:solidFill>
                      </a:endParaRPr>
                    </a:p>
                  </a:txBody>
                  <a:tcPr>
                    <a:solidFill>
                      <a:srgbClr val="002060"/>
                    </a:solidFill>
                  </a:tcPr>
                </a:tc>
                <a:tc>
                  <a:txBody>
                    <a:bodyPr/>
                    <a:lstStyle/>
                    <a:p>
                      <a:r>
                        <a:rPr lang="en-US" dirty="0">
                          <a:solidFill>
                            <a:schemeClr val="bg1"/>
                          </a:solidFill>
                        </a:rPr>
                        <a:t>7,8</a:t>
                      </a:r>
                      <a:endParaRPr lang="it-IT" dirty="0">
                        <a:solidFill>
                          <a:schemeClr val="bg1"/>
                        </a:solidFill>
                      </a:endParaRPr>
                    </a:p>
                  </a:txBody>
                  <a:tcPr>
                    <a:solidFill>
                      <a:srgbClr val="002060"/>
                    </a:solidFill>
                  </a:tcPr>
                </a:tc>
                <a:tc>
                  <a:txBody>
                    <a:bodyPr/>
                    <a:lstStyle/>
                    <a:p>
                      <a:r>
                        <a:rPr lang="en-US" dirty="0">
                          <a:solidFill>
                            <a:schemeClr val="bg1"/>
                          </a:solidFill>
                        </a:rPr>
                        <a:t>7,9</a:t>
                      </a:r>
                      <a:endParaRPr lang="it-IT" dirty="0">
                        <a:solidFill>
                          <a:schemeClr val="bg1"/>
                        </a:solidFill>
                      </a:endParaRPr>
                    </a:p>
                  </a:txBody>
                  <a:tcPr>
                    <a:solidFill>
                      <a:schemeClr val="accent2"/>
                    </a:solidFill>
                  </a:tcPr>
                </a:tc>
                <a:tc>
                  <a:txBody>
                    <a:bodyPr/>
                    <a:lstStyle/>
                    <a:p>
                      <a:r>
                        <a:rPr lang="en-US" dirty="0">
                          <a:solidFill>
                            <a:schemeClr val="bg1"/>
                          </a:solidFill>
                        </a:rPr>
                        <a:t>7,10</a:t>
                      </a:r>
                      <a:endParaRPr lang="it-IT" dirty="0">
                        <a:solidFill>
                          <a:schemeClr val="bg1"/>
                        </a:solidFill>
                      </a:endParaRPr>
                    </a:p>
                  </a:txBody>
                  <a:tcPr>
                    <a:solidFill>
                      <a:schemeClr val="accent2"/>
                    </a:solidFill>
                  </a:tcPr>
                </a:tc>
                <a:tc>
                  <a:txBody>
                    <a:bodyPr/>
                    <a:lstStyle/>
                    <a:p>
                      <a:r>
                        <a:rPr lang="en-US" dirty="0">
                          <a:solidFill>
                            <a:schemeClr val="bg1"/>
                          </a:solidFill>
                        </a:rPr>
                        <a:t>7,11</a:t>
                      </a:r>
                      <a:endParaRPr lang="it-IT" dirty="0">
                        <a:solidFill>
                          <a:schemeClr val="bg1"/>
                        </a:solidFill>
                      </a:endParaRPr>
                    </a:p>
                  </a:txBody>
                  <a:tcPr>
                    <a:solidFill>
                      <a:schemeClr val="accent2"/>
                    </a:solidFill>
                  </a:tcPr>
                </a:tc>
                <a:tc>
                  <a:txBody>
                    <a:bodyPr/>
                    <a:lstStyle/>
                    <a:p>
                      <a:r>
                        <a:rPr lang="en-US" dirty="0">
                          <a:solidFill>
                            <a:schemeClr val="bg1"/>
                          </a:solidFill>
                        </a:rPr>
                        <a:t>7,12</a:t>
                      </a:r>
                      <a:endParaRPr lang="it-IT" dirty="0">
                        <a:solidFill>
                          <a:schemeClr val="bg1"/>
                        </a:solidFill>
                      </a:endParaRPr>
                    </a:p>
                  </a:txBody>
                  <a:tcPr>
                    <a:solidFill>
                      <a:schemeClr val="accent2"/>
                    </a:solidFill>
                  </a:tcPr>
                </a:tc>
                <a:extLst>
                  <a:ext uri="{0D108BD9-81ED-4DB2-BD59-A6C34878D82A}">
                    <a16:rowId xmlns:a16="http://schemas.microsoft.com/office/drawing/2014/main" val="872838915"/>
                  </a:ext>
                </a:extLst>
              </a:tr>
              <a:tr h="370840">
                <a:tc>
                  <a:txBody>
                    <a:bodyPr/>
                    <a:lstStyle/>
                    <a:p>
                      <a:r>
                        <a:rPr lang="en-US" dirty="0">
                          <a:solidFill>
                            <a:schemeClr val="bg1"/>
                          </a:solidFill>
                        </a:rPr>
                        <a:t>8,1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8,2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8,3</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8,4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8,5</a:t>
                      </a:r>
                      <a:endParaRPr lang="it-IT" dirty="0">
                        <a:solidFill>
                          <a:schemeClr val="bg1"/>
                        </a:solidFill>
                      </a:endParaRPr>
                    </a:p>
                  </a:txBody>
                  <a:tcPr>
                    <a:solidFill>
                      <a:srgbClr val="002060"/>
                    </a:solidFill>
                  </a:tcPr>
                </a:tc>
                <a:tc>
                  <a:txBody>
                    <a:bodyPr/>
                    <a:lstStyle/>
                    <a:p>
                      <a:r>
                        <a:rPr lang="en-US" dirty="0">
                          <a:solidFill>
                            <a:schemeClr val="bg1"/>
                          </a:solidFill>
                        </a:rPr>
                        <a:t>8,6</a:t>
                      </a:r>
                      <a:endParaRPr lang="it-IT" dirty="0">
                        <a:solidFill>
                          <a:schemeClr val="bg1"/>
                        </a:solidFill>
                      </a:endParaRPr>
                    </a:p>
                  </a:txBody>
                  <a:tcPr>
                    <a:solidFill>
                      <a:srgbClr val="002060"/>
                    </a:solidFill>
                  </a:tcPr>
                </a:tc>
                <a:tc>
                  <a:txBody>
                    <a:bodyPr/>
                    <a:lstStyle/>
                    <a:p>
                      <a:r>
                        <a:rPr lang="en-US" dirty="0">
                          <a:solidFill>
                            <a:schemeClr val="bg1"/>
                          </a:solidFill>
                        </a:rPr>
                        <a:t>8,7</a:t>
                      </a:r>
                      <a:endParaRPr lang="it-IT" dirty="0">
                        <a:solidFill>
                          <a:schemeClr val="bg1"/>
                        </a:solidFill>
                      </a:endParaRPr>
                    </a:p>
                  </a:txBody>
                  <a:tcPr>
                    <a:solidFill>
                      <a:srgbClr val="002060"/>
                    </a:solidFill>
                  </a:tcPr>
                </a:tc>
                <a:tc>
                  <a:txBody>
                    <a:bodyPr/>
                    <a:lstStyle/>
                    <a:p>
                      <a:r>
                        <a:rPr lang="en-US" dirty="0">
                          <a:solidFill>
                            <a:schemeClr val="bg1"/>
                          </a:solidFill>
                        </a:rPr>
                        <a:t>8,8</a:t>
                      </a:r>
                      <a:endParaRPr lang="it-IT" dirty="0">
                        <a:solidFill>
                          <a:schemeClr val="bg1"/>
                        </a:solidFill>
                      </a:endParaRPr>
                    </a:p>
                  </a:txBody>
                  <a:tcPr>
                    <a:solidFill>
                      <a:srgbClr val="002060"/>
                    </a:solidFill>
                  </a:tcPr>
                </a:tc>
                <a:tc>
                  <a:txBody>
                    <a:bodyPr/>
                    <a:lstStyle/>
                    <a:p>
                      <a:r>
                        <a:rPr lang="en-US" dirty="0">
                          <a:solidFill>
                            <a:schemeClr val="bg1"/>
                          </a:solidFill>
                        </a:rPr>
                        <a:t>8,9</a:t>
                      </a:r>
                      <a:endParaRPr lang="it-IT" dirty="0">
                        <a:solidFill>
                          <a:schemeClr val="bg1"/>
                        </a:solidFill>
                      </a:endParaRPr>
                    </a:p>
                  </a:txBody>
                  <a:tcPr>
                    <a:solidFill>
                      <a:srgbClr val="FFC000"/>
                    </a:solidFill>
                  </a:tcPr>
                </a:tc>
                <a:tc>
                  <a:txBody>
                    <a:bodyPr/>
                    <a:lstStyle/>
                    <a:p>
                      <a:r>
                        <a:rPr lang="en-US" dirty="0">
                          <a:solidFill>
                            <a:schemeClr val="bg1"/>
                          </a:solidFill>
                        </a:rPr>
                        <a:t>8,10</a:t>
                      </a:r>
                      <a:endParaRPr lang="it-IT" dirty="0">
                        <a:solidFill>
                          <a:schemeClr val="bg1"/>
                        </a:solidFill>
                      </a:endParaRPr>
                    </a:p>
                  </a:txBody>
                  <a:tcPr>
                    <a:solidFill>
                      <a:srgbClr val="FFC000"/>
                    </a:solidFill>
                  </a:tcPr>
                </a:tc>
                <a:tc>
                  <a:txBody>
                    <a:bodyPr/>
                    <a:lstStyle/>
                    <a:p>
                      <a:r>
                        <a:rPr lang="en-US" dirty="0">
                          <a:solidFill>
                            <a:schemeClr val="bg1"/>
                          </a:solidFill>
                        </a:rPr>
                        <a:t>8,11</a:t>
                      </a:r>
                      <a:endParaRPr lang="it-IT" dirty="0">
                        <a:solidFill>
                          <a:schemeClr val="bg1"/>
                        </a:solidFill>
                      </a:endParaRPr>
                    </a:p>
                  </a:txBody>
                  <a:tcPr>
                    <a:solidFill>
                      <a:srgbClr val="FFC000"/>
                    </a:solidFill>
                  </a:tcPr>
                </a:tc>
                <a:tc>
                  <a:txBody>
                    <a:bodyPr/>
                    <a:lstStyle/>
                    <a:p>
                      <a:r>
                        <a:rPr lang="en-US" dirty="0">
                          <a:solidFill>
                            <a:schemeClr val="bg1"/>
                          </a:solidFill>
                        </a:rPr>
                        <a:t>8,12</a:t>
                      </a:r>
                      <a:endParaRPr lang="it-IT" dirty="0">
                        <a:solidFill>
                          <a:schemeClr val="bg1"/>
                        </a:solidFill>
                      </a:endParaRPr>
                    </a:p>
                  </a:txBody>
                  <a:tcPr>
                    <a:solidFill>
                      <a:srgbClr val="FFC000"/>
                    </a:solidFill>
                  </a:tcPr>
                </a:tc>
                <a:extLst>
                  <a:ext uri="{0D108BD9-81ED-4DB2-BD59-A6C34878D82A}">
                    <a16:rowId xmlns:a16="http://schemas.microsoft.com/office/drawing/2014/main" val="196259341"/>
                  </a:ext>
                </a:extLst>
              </a:tr>
            </a:tbl>
          </a:graphicData>
        </a:graphic>
      </p:graphicFrame>
      <p:sp>
        <p:nvSpPr>
          <p:cNvPr id="2" name="Rettangolo 1">
            <a:extLst>
              <a:ext uri="{FF2B5EF4-FFF2-40B4-BE49-F238E27FC236}">
                <a16:creationId xmlns:a16="http://schemas.microsoft.com/office/drawing/2014/main" id="{CC703CB8-6C58-04D1-34F2-A88C095656DE}"/>
              </a:ext>
            </a:extLst>
          </p:cNvPr>
          <p:cNvSpPr/>
          <p:nvPr/>
        </p:nvSpPr>
        <p:spPr>
          <a:xfrm>
            <a:off x="1607416" y="107594"/>
            <a:ext cx="8206222"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Read from the block queue</a:t>
            </a:r>
            <a:endParaRPr lang="it-IT" sz="5400" b="0" cap="none" spc="0" dirty="0">
              <a:ln w="0"/>
              <a:solidFill>
                <a:schemeClr val="tx1"/>
              </a:solidFill>
              <a:effectLst>
                <a:outerShdw blurRad="38100" dist="19050" dir="2700000" algn="tl" rotWithShape="0">
                  <a:schemeClr val="dk1">
                    <a:alpha val="40000"/>
                  </a:schemeClr>
                </a:outerShdw>
              </a:effectLst>
            </a:endParaRPr>
          </a:p>
        </p:txBody>
      </p:sp>
      <p:sp>
        <p:nvSpPr>
          <p:cNvPr id="6" name="Rettangolo 5">
            <a:extLst>
              <a:ext uri="{FF2B5EF4-FFF2-40B4-BE49-F238E27FC236}">
                <a16:creationId xmlns:a16="http://schemas.microsoft.com/office/drawing/2014/main" id="{A6C68FEB-CAFA-BFE1-57EE-9E5561581B20}"/>
              </a:ext>
            </a:extLst>
          </p:cNvPr>
          <p:cNvSpPr/>
          <p:nvPr/>
        </p:nvSpPr>
        <p:spPr>
          <a:xfrm>
            <a:off x="3257182" y="5386492"/>
            <a:ext cx="8127996" cy="12115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a:extLst>
              <a:ext uri="{FF2B5EF4-FFF2-40B4-BE49-F238E27FC236}">
                <a16:creationId xmlns:a16="http://schemas.microsoft.com/office/drawing/2014/main" id="{2F40524F-EB38-044E-46C3-153E69354E1F}"/>
              </a:ext>
            </a:extLst>
          </p:cNvPr>
          <p:cNvSpPr txBox="1"/>
          <p:nvPr/>
        </p:nvSpPr>
        <p:spPr>
          <a:xfrm>
            <a:off x="3293041" y="5386492"/>
            <a:ext cx="2017057" cy="369332"/>
          </a:xfrm>
          <a:prstGeom prst="rect">
            <a:avLst/>
          </a:prstGeom>
          <a:noFill/>
        </p:spPr>
        <p:txBody>
          <a:bodyPr wrap="square" rtlCol="0">
            <a:spAutoFit/>
          </a:bodyPr>
          <a:lstStyle/>
          <a:p>
            <a:r>
              <a:rPr lang="en-US" dirty="0">
                <a:solidFill>
                  <a:schemeClr val="bg1"/>
                </a:solidFill>
              </a:rPr>
              <a:t>Block queue</a:t>
            </a:r>
            <a:endParaRPr lang="it-IT" dirty="0">
              <a:solidFill>
                <a:schemeClr val="bg1"/>
              </a:solidFill>
            </a:endParaRPr>
          </a:p>
        </p:txBody>
      </p:sp>
      <p:graphicFrame>
        <p:nvGraphicFramePr>
          <p:cNvPr id="8" name="Tabella 7">
            <a:extLst>
              <a:ext uri="{FF2B5EF4-FFF2-40B4-BE49-F238E27FC236}">
                <a16:creationId xmlns:a16="http://schemas.microsoft.com/office/drawing/2014/main" id="{1402D0BA-2EE1-1DF3-E099-77C26B43735A}"/>
              </a:ext>
            </a:extLst>
          </p:cNvPr>
          <p:cNvGraphicFramePr>
            <a:graphicFrameLocks noGrp="1"/>
          </p:cNvGraphicFramePr>
          <p:nvPr>
            <p:extLst>
              <p:ext uri="{D42A27DB-BD31-4B8C-83A1-F6EECF244321}">
                <p14:modId xmlns:p14="http://schemas.microsoft.com/office/powerpoint/2010/main" val="2043585557"/>
              </p:ext>
            </p:extLst>
          </p:nvPr>
        </p:nvGraphicFramePr>
        <p:xfrm>
          <a:off x="9045388" y="5443609"/>
          <a:ext cx="2221752" cy="1097280"/>
        </p:xfrm>
        <a:graphic>
          <a:graphicData uri="http://schemas.openxmlformats.org/drawingml/2006/table">
            <a:tbl>
              <a:tblPr firstRow="1" bandRow="1">
                <a:tableStyleId>{5C22544A-7EE6-4342-B048-85BDC9FD1C3A}</a:tableStyleId>
              </a:tblPr>
              <a:tblGrid>
                <a:gridCol w="561039">
                  <a:extLst>
                    <a:ext uri="{9D8B030D-6E8A-4147-A177-3AD203B41FA5}">
                      <a16:colId xmlns:a16="http://schemas.microsoft.com/office/drawing/2014/main" val="1012990605"/>
                    </a:ext>
                  </a:extLst>
                </a:gridCol>
                <a:gridCol w="553571">
                  <a:extLst>
                    <a:ext uri="{9D8B030D-6E8A-4147-A177-3AD203B41FA5}">
                      <a16:colId xmlns:a16="http://schemas.microsoft.com/office/drawing/2014/main" val="782739401"/>
                    </a:ext>
                  </a:extLst>
                </a:gridCol>
                <a:gridCol w="553571">
                  <a:extLst>
                    <a:ext uri="{9D8B030D-6E8A-4147-A177-3AD203B41FA5}">
                      <a16:colId xmlns:a16="http://schemas.microsoft.com/office/drawing/2014/main" val="2852415748"/>
                    </a:ext>
                  </a:extLst>
                </a:gridCol>
                <a:gridCol w="553571">
                  <a:extLst>
                    <a:ext uri="{9D8B030D-6E8A-4147-A177-3AD203B41FA5}">
                      <a16:colId xmlns:a16="http://schemas.microsoft.com/office/drawing/2014/main" val="1728999518"/>
                    </a:ext>
                  </a:extLst>
                </a:gridCol>
              </a:tblGrid>
              <a:tr h="250252">
                <a:tc>
                  <a:txBody>
                    <a:bodyPr/>
                    <a:lstStyle/>
                    <a:p>
                      <a:r>
                        <a:rPr lang="en-US" dirty="0"/>
                        <a:t>0,5</a:t>
                      </a:r>
                      <a:endParaRPr lang="it-IT" dirty="0"/>
                    </a:p>
                  </a:txBody>
                  <a:tcPr>
                    <a:solidFill>
                      <a:schemeClr val="accent1">
                        <a:lumMod val="60000"/>
                        <a:lumOff val="40000"/>
                      </a:schemeClr>
                    </a:solidFill>
                  </a:tcPr>
                </a:tc>
                <a:tc>
                  <a:txBody>
                    <a:bodyPr/>
                    <a:lstStyle/>
                    <a:p>
                      <a:r>
                        <a:rPr lang="en-US" dirty="0"/>
                        <a:t>0,6</a:t>
                      </a:r>
                      <a:endParaRPr lang="it-IT" dirty="0"/>
                    </a:p>
                  </a:txBody>
                  <a:tcPr>
                    <a:solidFill>
                      <a:schemeClr val="accent1">
                        <a:lumMod val="60000"/>
                        <a:lumOff val="40000"/>
                      </a:schemeClr>
                    </a:solidFill>
                  </a:tcPr>
                </a:tc>
                <a:tc>
                  <a:txBody>
                    <a:bodyPr/>
                    <a:lstStyle/>
                    <a:p>
                      <a:r>
                        <a:rPr lang="en-US" dirty="0"/>
                        <a:t>0,7</a:t>
                      </a:r>
                      <a:endParaRPr lang="it-IT" dirty="0"/>
                    </a:p>
                  </a:txBody>
                  <a:tcPr>
                    <a:solidFill>
                      <a:schemeClr val="accent1">
                        <a:lumMod val="60000"/>
                        <a:lumOff val="40000"/>
                      </a:schemeClr>
                    </a:solidFill>
                  </a:tcPr>
                </a:tc>
                <a:tc>
                  <a:txBody>
                    <a:bodyPr/>
                    <a:lstStyle/>
                    <a:p>
                      <a:r>
                        <a:rPr lang="en-US" dirty="0"/>
                        <a:t>0,8</a:t>
                      </a:r>
                      <a:endParaRPr lang="it-IT" dirty="0"/>
                    </a:p>
                  </a:txBody>
                  <a:tcPr>
                    <a:solidFill>
                      <a:schemeClr val="accent1">
                        <a:lumMod val="60000"/>
                        <a:lumOff val="40000"/>
                      </a:schemeClr>
                    </a:solidFill>
                  </a:tcPr>
                </a:tc>
                <a:extLst>
                  <a:ext uri="{0D108BD9-81ED-4DB2-BD59-A6C34878D82A}">
                    <a16:rowId xmlns:a16="http://schemas.microsoft.com/office/drawing/2014/main" val="1767687214"/>
                  </a:ext>
                </a:extLst>
              </a:tr>
              <a:tr h="250252">
                <a:tc>
                  <a:txBody>
                    <a:bodyPr/>
                    <a:lstStyle/>
                    <a:p>
                      <a:r>
                        <a:rPr lang="en-US" dirty="0">
                          <a:solidFill>
                            <a:schemeClr val="bg1"/>
                          </a:solidFill>
                        </a:rPr>
                        <a:t>1,5</a:t>
                      </a:r>
                      <a:endParaRPr lang="it-IT" dirty="0">
                        <a:solidFill>
                          <a:schemeClr val="bg1"/>
                        </a:solidFill>
                      </a:endParaRPr>
                    </a:p>
                  </a:txBody>
                  <a:tcPr>
                    <a:solidFill>
                      <a:srgbClr val="00B050"/>
                    </a:solidFill>
                  </a:tcPr>
                </a:tc>
                <a:tc>
                  <a:txBody>
                    <a:bodyPr/>
                    <a:lstStyle/>
                    <a:p>
                      <a:r>
                        <a:rPr lang="en-US" dirty="0">
                          <a:solidFill>
                            <a:schemeClr val="bg1"/>
                          </a:solidFill>
                        </a:rPr>
                        <a:t>1,6</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1,7</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1,8</a:t>
                      </a:r>
                      <a:endParaRPr lang="it-IT"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210622983"/>
                  </a:ext>
                </a:extLst>
              </a:tr>
              <a:tr h="250252">
                <a:tc>
                  <a:txBody>
                    <a:bodyPr/>
                    <a:lstStyle/>
                    <a:p>
                      <a:r>
                        <a:rPr lang="en-US" dirty="0">
                          <a:solidFill>
                            <a:schemeClr val="bg1"/>
                          </a:solidFill>
                        </a:rPr>
                        <a:t>2,5</a:t>
                      </a:r>
                      <a:endParaRPr lang="it-IT" dirty="0">
                        <a:solidFill>
                          <a:schemeClr val="bg1"/>
                        </a:solidFill>
                      </a:endParaRPr>
                    </a:p>
                  </a:txBody>
                  <a:tcPr>
                    <a:solidFill>
                      <a:srgbClr val="00B050"/>
                    </a:solidFill>
                  </a:tcPr>
                </a:tc>
                <a:tc>
                  <a:txBody>
                    <a:bodyPr/>
                    <a:lstStyle/>
                    <a:p>
                      <a:r>
                        <a:rPr lang="en-US" dirty="0">
                          <a:solidFill>
                            <a:schemeClr val="bg1"/>
                          </a:solidFill>
                        </a:rPr>
                        <a:t>2,6</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2,7</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2,8</a:t>
                      </a:r>
                      <a:endParaRPr lang="it-IT"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392052361"/>
                  </a:ext>
                </a:extLst>
              </a:tr>
            </a:tbl>
          </a:graphicData>
        </a:graphic>
      </p:graphicFrame>
      <p:graphicFrame>
        <p:nvGraphicFramePr>
          <p:cNvPr id="9" name="Tabella 8">
            <a:extLst>
              <a:ext uri="{FF2B5EF4-FFF2-40B4-BE49-F238E27FC236}">
                <a16:creationId xmlns:a16="http://schemas.microsoft.com/office/drawing/2014/main" id="{C00726DA-E837-26C2-E8D7-544C520680F8}"/>
              </a:ext>
            </a:extLst>
          </p:cNvPr>
          <p:cNvGraphicFramePr>
            <a:graphicFrameLocks noGrp="1"/>
          </p:cNvGraphicFramePr>
          <p:nvPr/>
        </p:nvGraphicFramePr>
        <p:xfrm>
          <a:off x="6217517" y="5428369"/>
          <a:ext cx="2717301" cy="1112520"/>
        </p:xfrm>
        <a:graphic>
          <a:graphicData uri="http://schemas.openxmlformats.org/drawingml/2006/table">
            <a:tbl>
              <a:tblPr firstRow="1" bandRow="1">
                <a:tableStyleId>{5C22544A-7EE6-4342-B048-85BDC9FD1C3A}</a:tableStyleId>
              </a:tblPr>
              <a:tblGrid>
                <a:gridCol w="685302">
                  <a:extLst>
                    <a:ext uri="{9D8B030D-6E8A-4147-A177-3AD203B41FA5}">
                      <a16:colId xmlns:a16="http://schemas.microsoft.com/office/drawing/2014/main" val="2940835728"/>
                    </a:ext>
                  </a:extLst>
                </a:gridCol>
                <a:gridCol w="677333">
                  <a:extLst>
                    <a:ext uri="{9D8B030D-6E8A-4147-A177-3AD203B41FA5}">
                      <a16:colId xmlns:a16="http://schemas.microsoft.com/office/drawing/2014/main" val="3330310988"/>
                    </a:ext>
                  </a:extLst>
                </a:gridCol>
                <a:gridCol w="677333">
                  <a:extLst>
                    <a:ext uri="{9D8B030D-6E8A-4147-A177-3AD203B41FA5}">
                      <a16:colId xmlns:a16="http://schemas.microsoft.com/office/drawing/2014/main" val="3569165948"/>
                    </a:ext>
                  </a:extLst>
                </a:gridCol>
                <a:gridCol w="677333">
                  <a:extLst>
                    <a:ext uri="{9D8B030D-6E8A-4147-A177-3AD203B41FA5}">
                      <a16:colId xmlns:a16="http://schemas.microsoft.com/office/drawing/2014/main" val="2994261993"/>
                    </a:ext>
                  </a:extLst>
                </a:gridCol>
              </a:tblGrid>
              <a:tr h="370840">
                <a:tc>
                  <a:txBody>
                    <a:bodyPr/>
                    <a:lstStyle/>
                    <a:p>
                      <a:r>
                        <a:rPr lang="en-US" dirty="0">
                          <a:solidFill>
                            <a:schemeClr val="bg1"/>
                          </a:solidFill>
                        </a:rPr>
                        <a:t>3,5</a:t>
                      </a:r>
                      <a:endParaRPr lang="it-IT" dirty="0">
                        <a:solidFill>
                          <a:schemeClr val="bg1"/>
                        </a:solidFill>
                      </a:endParaRPr>
                    </a:p>
                  </a:txBody>
                  <a:tcPr>
                    <a:solidFill>
                      <a:srgbClr val="00B050"/>
                    </a:solidFill>
                  </a:tcPr>
                </a:tc>
                <a:tc>
                  <a:txBody>
                    <a:bodyPr/>
                    <a:lstStyle/>
                    <a:p>
                      <a:r>
                        <a:rPr lang="en-US" dirty="0">
                          <a:solidFill>
                            <a:schemeClr val="bg1"/>
                          </a:solidFill>
                        </a:rPr>
                        <a:t>3,6</a:t>
                      </a:r>
                      <a:endParaRPr lang="it-IT" dirty="0">
                        <a:solidFill>
                          <a:schemeClr val="bg1"/>
                        </a:solidFill>
                      </a:endParaRPr>
                    </a:p>
                  </a:txBody>
                  <a:tcPr>
                    <a:solidFill>
                      <a:srgbClr val="00B0F0"/>
                    </a:solidFill>
                  </a:tcPr>
                </a:tc>
                <a:tc>
                  <a:txBody>
                    <a:bodyPr/>
                    <a:lstStyle/>
                    <a:p>
                      <a:r>
                        <a:rPr lang="en-US" dirty="0">
                          <a:solidFill>
                            <a:schemeClr val="bg1"/>
                          </a:solidFill>
                        </a:rPr>
                        <a:t>3,7</a:t>
                      </a:r>
                      <a:endParaRPr lang="it-IT" dirty="0">
                        <a:solidFill>
                          <a:schemeClr val="bg1"/>
                        </a:solidFill>
                      </a:endParaRPr>
                    </a:p>
                  </a:txBody>
                  <a:tcPr>
                    <a:solidFill>
                      <a:srgbClr val="00B0F0"/>
                    </a:solidFill>
                  </a:tcPr>
                </a:tc>
                <a:tc>
                  <a:txBody>
                    <a:bodyPr/>
                    <a:lstStyle/>
                    <a:p>
                      <a:r>
                        <a:rPr lang="en-US" dirty="0">
                          <a:solidFill>
                            <a:schemeClr val="bg1"/>
                          </a:solidFill>
                        </a:rPr>
                        <a:t>3,8</a:t>
                      </a:r>
                      <a:endParaRPr lang="it-IT" dirty="0">
                        <a:solidFill>
                          <a:schemeClr val="bg1"/>
                        </a:solidFill>
                      </a:endParaRPr>
                    </a:p>
                  </a:txBody>
                  <a:tcPr>
                    <a:solidFill>
                      <a:srgbClr val="00B0F0"/>
                    </a:solidFill>
                  </a:tcPr>
                </a:tc>
                <a:extLst>
                  <a:ext uri="{0D108BD9-81ED-4DB2-BD59-A6C34878D82A}">
                    <a16:rowId xmlns:a16="http://schemas.microsoft.com/office/drawing/2014/main" val="3867160444"/>
                  </a:ext>
                </a:extLst>
              </a:tr>
              <a:tr h="370840">
                <a:tc>
                  <a:txBody>
                    <a:bodyPr/>
                    <a:lstStyle/>
                    <a:p>
                      <a:r>
                        <a:rPr lang="en-US" dirty="0">
                          <a:solidFill>
                            <a:schemeClr val="bg1"/>
                          </a:solidFill>
                        </a:rPr>
                        <a:t>4,5</a:t>
                      </a:r>
                      <a:endParaRPr lang="it-IT" dirty="0">
                        <a:solidFill>
                          <a:schemeClr val="bg1"/>
                        </a:solidFill>
                      </a:endParaRPr>
                    </a:p>
                  </a:txBody>
                  <a:tcPr>
                    <a:solidFill>
                      <a:srgbClr val="00B050"/>
                    </a:solidFill>
                  </a:tcPr>
                </a:tc>
                <a:tc>
                  <a:txBody>
                    <a:bodyPr/>
                    <a:lstStyle/>
                    <a:p>
                      <a:r>
                        <a:rPr lang="en-US" dirty="0">
                          <a:solidFill>
                            <a:schemeClr val="bg1"/>
                          </a:solidFill>
                        </a:rPr>
                        <a:t>4,6</a:t>
                      </a:r>
                      <a:endParaRPr lang="it-IT" dirty="0">
                        <a:solidFill>
                          <a:schemeClr val="bg1"/>
                        </a:solidFill>
                      </a:endParaRPr>
                    </a:p>
                  </a:txBody>
                  <a:tcPr>
                    <a:solidFill>
                      <a:srgbClr val="00B0F0"/>
                    </a:solidFill>
                  </a:tcPr>
                </a:tc>
                <a:tc>
                  <a:txBody>
                    <a:bodyPr/>
                    <a:lstStyle/>
                    <a:p>
                      <a:r>
                        <a:rPr lang="en-US" dirty="0">
                          <a:solidFill>
                            <a:schemeClr val="bg1"/>
                          </a:solidFill>
                        </a:rPr>
                        <a:t>4,7</a:t>
                      </a:r>
                      <a:endParaRPr lang="it-IT" dirty="0">
                        <a:solidFill>
                          <a:schemeClr val="bg1"/>
                        </a:solidFill>
                      </a:endParaRPr>
                    </a:p>
                  </a:txBody>
                  <a:tcPr>
                    <a:solidFill>
                      <a:srgbClr val="00B0F0"/>
                    </a:solidFill>
                  </a:tcPr>
                </a:tc>
                <a:tc>
                  <a:txBody>
                    <a:bodyPr/>
                    <a:lstStyle/>
                    <a:p>
                      <a:r>
                        <a:rPr lang="en-US" dirty="0">
                          <a:solidFill>
                            <a:schemeClr val="bg1"/>
                          </a:solidFill>
                        </a:rPr>
                        <a:t>4,8</a:t>
                      </a:r>
                      <a:endParaRPr lang="it-IT" dirty="0">
                        <a:solidFill>
                          <a:schemeClr val="bg1"/>
                        </a:solidFill>
                      </a:endParaRPr>
                    </a:p>
                  </a:txBody>
                  <a:tcPr>
                    <a:solidFill>
                      <a:srgbClr val="00B0F0"/>
                    </a:solidFill>
                  </a:tcPr>
                </a:tc>
                <a:extLst>
                  <a:ext uri="{0D108BD9-81ED-4DB2-BD59-A6C34878D82A}">
                    <a16:rowId xmlns:a16="http://schemas.microsoft.com/office/drawing/2014/main" val="1580059021"/>
                  </a:ext>
                </a:extLst>
              </a:tr>
              <a:tr h="370840">
                <a:tc>
                  <a:txBody>
                    <a:bodyPr/>
                    <a:lstStyle/>
                    <a:p>
                      <a:r>
                        <a:rPr lang="en-US" dirty="0">
                          <a:solidFill>
                            <a:schemeClr val="bg1"/>
                          </a:solidFill>
                        </a:rPr>
                        <a:t>5,5</a:t>
                      </a:r>
                      <a:endParaRPr lang="it-IT" dirty="0">
                        <a:solidFill>
                          <a:schemeClr val="bg1"/>
                        </a:solidFill>
                      </a:endParaRPr>
                    </a:p>
                  </a:txBody>
                  <a:tcPr>
                    <a:solidFill>
                      <a:srgbClr val="00B050"/>
                    </a:solidFill>
                  </a:tcPr>
                </a:tc>
                <a:tc>
                  <a:txBody>
                    <a:bodyPr/>
                    <a:lstStyle/>
                    <a:p>
                      <a:r>
                        <a:rPr lang="en-US" dirty="0">
                          <a:solidFill>
                            <a:schemeClr val="bg1"/>
                          </a:solidFill>
                        </a:rPr>
                        <a:t>5,6</a:t>
                      </a:r>
                      <a:endParaRPr lang="it-IT" dirty="0">
                        <a:solidFill>
                          <a:schemeClr val="bg1"/>
                        </a:solidFill>
                      </a:endParaRPr>
                    </a:p>
                  </a:txBody>
                  <a:tcPr>
                    <a:solidFill>
                      <a:srgbClr val="00B0F0"/>
                    </a:solidFill>
                  </a:tcPr>
                </a:tc>
                <a:tc>
                  <a:txBody>
                    <a:bodyPr/>
                    <a:lstStyle/>
                    <a:p>
                      <a:r>
                        <a:rPr lang="en-US" dirty="0">
                          <a:solidFill>
                            <a:schemeClr val="bg1"/>
                          </a:solidFill>
                        </a:rPr>
                        <a:t>5,7</a:t>
                      </a:r>
                      <a:endParaRPr lang="it-IT" dirty="0">
                        <a:solidFill>
                          <a:schemeClr val="bg1"/>
                        </a:solidFill>
                      </a:endParaRPr>
                    </a:p>
                  </a:txBody>
                  <a:tcPr>
                    <a:solidFill>
                      <a:srgbClr val="00B0F0"/>
                    </a:solidFill>
                  </a:tcPr>
                </a:tc>
                <a:tc>
                  <a:txBody>
                    <a:bodyPr/>
                    <a:lstStyle/>
                    <a:p>
                      <a:r>
                        <a:rPr lang="en-US" dirty="0">
                          <a:solidFill>
                            <a:schemeClr val="bg1"/>
                          </a:solidFill>
                        </a:rPr>
                        <a:t>5,8</a:t>
                      </a:r>
                      <a:endParaRPr lang="it-IT" dirty="0">
                        <a:solidFill>
                          <a:schemeClr val="bg1"/>
                        </a:solidFill>
                      </a:endParaRPr>
                    </a:p>
                  </a:txBody>
                  <a:tcPr>
                    <a:solidFill>
                      <a:srgbClr val="00B0F0"/>
                    </a:solidFill>
                  </a:tcPr>
                </a:tc>
                <a:extLst>
                  <a:ext uri="{0D108BD9-81ED-4DB2-BD59-A6C34878D82A}">
                    <a16:rowId xmlns:a16="http://schemas.microsoft.com/office/drawing/2014/main" val="324585659"/>
                  </a:ext>
                </a:extLst>
              </a:tr>
            </a:tbl>
          </a:graphicData>
        </a:graphic>
      </p:graphicFrame>
      <p:sp>
        <p:nvSpPr>
          <p:cNvPr id="3" name="Rettangolo 2">
            <a:extLst>
              <a:ext uri="{FF2B5EF4-FFF2-40B4-BE49-F238E27FC236}">
                <a16:creationId xmlns:a16="http://schemas.microsoft.com/office/drawing/2014/main" id="{37A85370-762A-E1FA-EBF2-6F77B636CF7F}"/>
              </a:ext>
            </a:extLst>
          </p:cNvPr>
          <p:cNvSpPr/>
          <p:nvPr/>
        </p:nvSpPr>
        <p:spPr>
          <a:xfrm>
            <a:off x="4672853" y="1601901"/>
            <a:ext cx="2846294" cy="1184180"/>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a:extLst>
              <a:ext uri="{FF2B5EF4-FFF2-40B4-BE49-F238E27FC236}">
                <a16:creationId xmlns:a16="http://schemas.microsoft.com/office/drawing/2014/main" id="{56D91487-613E-1119-B4B1-543F15AC7FD3}"/>
              </a:ext>
            </a:extLst>
          </p:cNvPr>
          <p:cNvSpPr/>
          <p:nvPr/>
        </p:nvSpPr>
        <p:spPr>
          <a:xfrm>
            <a:off x="4672853" y="2718056"/>
            <a:ext cx="2846294" cy="1184180"/>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0" name="Connettore 2 9">
            <a:extLst>
              <a:ext uri="{FF2B5EF4-FFF2-40B4-BE49-F238E27FC236}">
                <a16:creationId xmlns:a16="http://schemas.microsoft.com/office/drawing/2014/main" id="{D31F3AF5-0E61-056B-7177-2FBC95DAD169}"/>
              </a:ext>
            </a:extLst>
          </p:cNvPr>
          <p:cNvCxnSpPr>
            <a:cxnSpLocks/>
          </p:cNvCxnSpPr>
          <p:nvPr/>
        </p:nvCxnSpPr>
        <p:spPr>
          <a:xfrm flipH="1" flipV="1">
            <a:off x="5111393" y="3952978"/>
            <a:ext cx="941294" cy="2223247"/>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4" name="Connettore 2 13">
            <a:extLst>
              <a:ext uri="{FF2B5EF4-FFF2-40B4-BE49-F238E27FC236}">
                <a16:creationId xmlns:a16="http://schemas.microsoft.com/office/drawing/2014/main" id="{C2A73EE9-FCB7-A132-4B2C-E9AD75DE7D37}"/>
              </a:ext>
            </a:extLst>
          </p:cNvPr>
          <p:cNvCxnSpPr>
            <a:cxnSpLocks/>
          </p:cNvCxnSpPr>
          <p:nvPr/>
        </p:nvCxnSpPr>
        <p:spPr>
          <a:xfrm flipH="1" flipV="1">
            <a:off x="7633447" y="2204898"/>
            <a:ext cx="2935941" cy="3138442"/>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7757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638DB2-434A-1C6B-864F-E8FF2097647A}"/>
            </a:ext>
          </a:extLst>
        </p:cNvPr>
        <p:cNvGrpSpPr/>
        <p:nvPr/>
      </p:nvGrpSpPr>
      <p:grpSpPr>
        <a:xfrm>
          <a:off x="0" y="0"/>
          <a:ext cx="0" cy="0"/>
          <a:chOff x="0" y="0"/>
          <a:chExt cx="0" cy="0"/>
        </a:xfrm>
      </p:grpSpPr>
      <p:graphicFrame>
        <p:nvGraphicFramePr>
          <p:cNvPr id="4" name="Tabella 3">
            <a:extLst>
              <a:ext uri="{FF2B5EF4-FFF2-40B4-BE49-F238E27FC236}">
                <a16:creationId xmlns:a16="http://schemas.microsoft.com/office/drawing/2014/main" id="{5553AFB0-B4AD-3513-0505-AC1F2CEABEA3}"/>
              </a:ext>
            </a:extLst>
          </p:cNvPr>
          <p:cNvGraphicFramePr>
            <a:graphicFrameLocks noGrp="1"/>
          </p:cNvGraphicFramePr>
          <p:nvPr>
            <p:extLst>
              <p:ext uri="{D42A27DB-BD31-4B8C-83A1-F6EECF244321}">
                <p14:modId xmlns:p14="http://schemas.microsoft.com/office/powerpoint/2010/main" val="2189853241"/>
              </p:ext>
            </p:extLst>
          </p:nvPr>
        </p:nvGraphicFramePr>
        <p:xfrm>
          <a:off x="2026024" y="1669925"/>
          <a:ext cx="8133974" cy="3337560"/>
        </p:xfrm>
        <a:graphic>
          <a:graphicData uri="http://schemas.openxmlformats.org/drawingml/2006/table">
            <a:tbl>
              <a:tblPr firstRow="1" bandRow="1">
                <a:tableStyleId>{5C22544A-7EE6-4342-B048-85BDC9FD1C3A}</a:tableStyleId>
              </a:tblPr>
              <a:tblGrid>
                <a:gridCol w="683311">
                  <a:extLst>
                    <a:ext uri="{9D8B030D-6E8A-4147-A177-3AD203B41FA5}">
                      <a16:colId xmlns:a16="http://schemas.microsoft.com/office/drawing/2014/main" val="18980002"/>
                    </a:ext>
                  </a:extLst>
                </a:gridCol>
                <a:gridCol w="677333">
                  <a:extLst>
                    <a:ext uri="{9D8B030D-6E8A-4147-A177-3AD203B41FA5}">
                      <a16:colId xmlns:a16="http://schemas.microsoft.com/office/drawing/2014/main" val="2781296821"/>
                    </a:ext>
                  </a:extLst>
                </a:gridCol>
                <a:gridCol w="677333">
                  <a:extLst>
                    <a:ext uri="{9D8B030D-6E8A-4147-A177-3AD203B41FA5}">
                      <a16:colId xmlns:a16="http://schemas.microsoft.com/office/drawing/2014/main" val="2213335197"/>
                    </a:ext>
                  </a:extLst>
                </a:gridCol>
                <a:gridCol w="677333">
                  <a:extLst>
                    <a:ext uri="{9D8B030D-6E8A-4147-A177-3AD203B41FA5}">
                      <a16:colId xmlns:a16="http://schemas.microsoft.com/office/drawing/2014/main" val="3270390000"/>
                    </a:ext>
                  </a:extLst>
                </a:gridCol>
                <a:gridCol w="677333">
                  <a:extLst>
                    <a:ext uri="{9D8B030D-6E8A-4147-A177-3AD203B41FA5}">
                      <a16:colId xmlns:a16="http://schemas.microsoft.com/office/drawing/2014/main" val="3756589312"/>
                    </a:ext>
                  </a:extLst>
                </a:gridCol>
                <a:gridCol w="677333">
                  <a:extLst>
                    <a:ext uri="{9D8B030D-6E8A-4147-A177-3AD203B41FA5}">
                      <a16:colId xmlns:a16="http://schemas.microsoft.com/office/drawing/2014/main" val="3073156336"/>
                    </a:ext>
                  </a:extLst>
                </a:gridCol>
                <a:gridCol w="677333">
                  <a:extLst>
                    <a:ext uri="{9D8B030D-6E8A-4147-A177-3AD203B41FA5}">
                      <a16:colId xmlns:a16="http://schemas.microsoft.com/office/drawing/2014/main" val="3732362068"/>
                    </a:ext>
                  </a:extLst>
                </a:gridCol>
                <a:gridCol w="677333">
                  <a:extLst>
                    <a:ext uri="{9D8B030D-6E8A-4147-A177-3AD203B41FA5}">
                      <a16:colId xmlns:a16="http://schemas.microsoft.com/office/drawing/2014/main" val="1544821450"/>
                    </a:ext>
                  </a:extLst>
                </a:gridCol>
                <a:gridCol w="677333">
                  <a:extLst>
                    <a:ext uri="{9D8B030D-6E8A-4147-A177-3AD203B41FA5}">
                      <a16:colId xmlns:a16="http://schemas.microsoft.com/office/drawing/2014/main" val="1790747278"/>
                    </a:ext>
                  </a:extLst>
                </a:gridCol>
                <a:gridCol w="677333">
                  <a:extLst>
                    <a:ext uri="{9D8B030D-6E8A-4147-A177-3AD203B41FA5}">
                      <a16:colId xmlns:a16="http://schemas.microsoft.com/office/drawing/2014/main" val="2700851212"/>
                    </a:ext>
                  </a:extLst>
                </a:gridCol>
                <a:gridCol w="677333">
                  <a:extLst>
                    <a:ext uri="{9D8B030D-6E8A-4147-A177-3AD203B41FA5}">
                      <a16:colId xmlns:a16="http://schemas.microsoft.com/office/drawing/2014/main" val="3122432208"/>
                    </a:ext>
                  </a:extLst>
                </a:gridCol>
                <a:gridCol w="677333">
                  <a:extLst>
                    <a:ext uri="{9D8B030D-6E8A-4147-A177-3AD203B41FA5}">
                      <a16:colId xmlns:a16="http://schemas.microsoft.com/office/drawing/2014/main" val="2800409158"/>
                    </a:ext>
                  </a:extLst>
                </a:gridCol>
              </a:tblGrid>
              <a:tr h="370840">
                <a:tc>
                  <a:txBody>
                    <a:bodyPr/>
                    <a:lstStyle/>
                    <a:p>
                      <a:r>
                        <a:rPr lang="en-US" dirty="0">
                          <a:solidFill>
                            <a:schemeClr val="bg1"/>
                          </a:solidFill>
                        </a:rPr>
                        <a:t>0,1</a:t>
                      </a:r>
                      <a:endParaRPr lang="it-IT" dirty="0">
                        <a:solidFill>
                          <a:schemeClr val="bg1"/>
                        </a:solidFill>
                      </a:endParaRPr>
                    </a:p>
                  </a:txBody>
                  <a:tcPr>
                    <a:solidFill>
                      <a:schemeClr val="tx2">
                        <a:lumMod val="50000"/>
                        <a:lumOff val="50000"/>
                      </a:schemeClr>
                    </a:solidFill>
                  </a:tcPr>
                </a:tc>
                <a:tc>
                  <a:txBody>
                    <a:bodyPr/>
                    <a:lstStyle/>
                    <a:p>
                      <a:r>
                        <a:rPr lang="en-US" dirty="0"/>
                        <a:t>0,2</a:t>
                      </a:r>
                      <a:endParaRPr lang="it-IT" dirty="0"/>
                    </a:p>
                  </a:txBody>
                  <a:tcPr>
                    <a:solidFill>
                      <a:schemeClr val="tx2">
                        <a:lumMod val="50000"/>
                        <a:lumOff val="50000"/>
                      </a:schemeClr>
                    </a:solidFill>
                  </a:tcPr>
                </a:tc>
                <a:tc>
                  <a:txBody>
                    <a:bodyPr/>
                    <a:lstStyle/>
                    <a:p>
                      <a:r>
                        <a:rPr lang="en-US" dirty="0"/>
                        <a:t>0,3</a:t>
                      </a:r>
                      <a:endParaRPr lang="it-IT" dirty="0"/>
                    </a:p>
                  </a:txBody>
                  <a:tcPr>
                    <a:solidFill>
                      <a:schemeClr val="tx2">
                        <a:lumMod val="50000"/>
                        <a:lumOff val="50000"/>
                      </a:schemeClr>
                    </a:solidFill>
                  </a:tcPr>
                </a:tc>
                <a:tc>
                  <a:txBody>
                    <a:bodyPr/>
                    <a:lstStyle/>
                    <a:p>
                      <a:r>
                        <a:rPr lang="en-US" dirty="0"/>
                        <a:t>0,4</a:t>
                      </a:r>
                      <a:endParaRPr lang="it-IT" dirty="0"/>
                    </a:p>
                  </a:txBody>
                  <a:tcPr>
                    <a:solidFill>
                      <a:schemeClr val="tx2">
                        <a:lumMod val="50000"/>
                        <a:lumOff val="50000"/>
                      </a:schemeClr>
                    </a:solidFill>
                  </a:tcPr>
                </a:tc>
                <a:tc>
                  <a:txBody>
                    <a:bodyPr/>
                    <a:lstStyle/>
                    <a:p>
                      <a:r>
                        <a:rPr lang="en-US" dirty="0"/>
                        <a:t>0,5</a:t>
                      </a:r>
                      <a:endParaRPr lang="it-IT" dirty="0"/>
                    </a:p>
                  </a:txBody>
                  <a:tcPr>
                    <a:solidFill>
                      <a:schemeClr val="accent1">
                        <a:lumMod val="60000"/>
                        <a:lumOff val="40000"/>
                      </a:schemeClr>
                    </a:solidFill>
                  </a:tcPr>
                </a:tc>
                <a:tc>
                  <a:txBody>
                    <a:bodyPr/>
                    <a:lstStyle/>
                    <a:p>
                      <a:r>
                        <a:rPr lang="en-US" dirty="0"/>
                        <a:t>0,6</a:t>
                      </a:r>
                      <a:endParaRPr lang="it-IT" dirty="0"/>
                    </a:p>
                  </a:txBody>
                  <a:tcPr>
                    <a:solidFill>
                      <a:schemeClr val="accent1">
                        <a:lumMod val="60000"/>
                        <a:lumOff val="40000"/>
                      </a:schemeClr>
                    </a:solidFill>
                  </a:tcPr>
                </a:tc>
                <a:tc>
                  <a:txBody>
                    <a:bodyPr/>
                    <a:lstStyle/>
                    <a:p>
                      <a:r>
                        <a:rPr lang="en-US" dirty="0"/>
                        <a:t>0,7</a:t>
                      </a:r>
                      <a:endParaRPr lang="it-IT" dirty="0"/>
                    </a:p>
                  </a:txBody>
                  <a:tcPr>
                    <a:solidFill>
                      <a:schemeClr val="accent1">
                        <a:lumMod val="60000"/>
                        <a:lumOff val="40000"/>
                      </a:schemeClr>
                    </a:solidFill>
                  </a:tcPr>
                </a:tc>
                <a:tc>
                  <a:txBody>
                    <a:bodyPr/>
                    <a:lstStyle/>
                    <a:p>
                      <a:r>
                        <a:rPr lang="en-US" dirty="0"/>
                        <a:t>0,8</a:t>
                      </a:r>
                      <a:endParaRPr lang="it-IT" dirty="0"/>
                    </a:p>
                  </a:txBody>
                  <a:tcPr>
                    <a:solidFill>
                      <a:schemeClr val="accent1">
                        <a:lumMod val="60000"/>
                        <a:lumOff val="40000"/>
                      </a:schemeClr>
                    </a:solidFill>
                  </a:tcPr>
                </a:tc>
                <a:tc>
                  <a:txBody>
                    <a:bodyPr/>
                    <a:lstStyle/>
                    <a:p>
                      <a:r>
                        <a:rPr lang="en-US" dirty="0"/>
                        <a:t>0,9</a:t>
                      </a:r>
                      <a:endParaRPr lang="it-IT" dirty="0"/>
                    </a:p>
                  </a:txBody>
                  <a:tcPr>
                    <a:solidFill>
                      <a:srgbClr val="FFC000"/>
                    </a:solidFill>
                  </a:tcPr>
                </a:tc>
                <a:tc>
                  <a:txBody>
                    <a:bodyPr/>
                    <a:lstStyle/>
                    <a:p>
                      <a:r>
                        <a:rPr lang="en-US" dirty="0"/>
                        <a:t>0,10</a:t>
                      </a:r>
                      <a:endParaRPr lang="it-IT" dirty="0"/>
                    </a:p>
                  </a:txBody>
                  <a:tcPr>
                    <a:solidFill>
                      <a:srgbClr val="FFC000"/>
                    </a:solidFill>
                  </a:tcPr>
                </a:tc>
                <a:tc>
                  <a:txBody>
                    <a:bodyPr/>
                    <a:lstStyle/>
                    <a:p>
                      <a:r>
                        <a:rPr lang="en-US" dirty="0"/>
                        <a:t>0,11</a:t>
                      </a:r>
                      <a:endParaRPr lang="it-IT" dirty="0"/>
                    </a:p>
                  </a:txBody>
                  <a:tcPr>
                    <a:solidFill>
                      <a:srgbClr val="FFC000"/>
                    </a:solidFill>
                  </a:tcPr>
                </a:tc>
                <a:tc>
                  <a:txBody>
                    <a:bodyPr/>
                    <a:lstStyle/>
                    <a:p>
                      <a:r>
                        <a:rPr lang="en-US" dirty="0"/>
                        <a:t>0,12</a:t>
                      </a:r>
                      <a:endParaRPr lang="it-IT" dirty="0"/>
                    </a:p>
                  </a:txBody>
                  <a:tcPr>
                    <a:solidFill>
                      <a:srgbClr val="FFC000"/>
                    </a:solidFill>
                  </a:tcPr>
                </a:tc>
                <a:extLst>
                  <a:ext uri="{0D108BD9-81ED-4DB2-BD59-A6C34878D82A}">
                    <a16:rowId xmlns:a16="http://schemas.microsoft.com/office/drawing/2014/main" val="3425807632"/>
                  </a:ext>
                </a:extLst>
              </a:tr>
              <a:tr h="370840">
                <a:tc>
                  <a:txBody>
                    <a:bodyPr/>
                    <a:lstStyle/>
                    <a:p>
                      <a:r>
                        <a:rPr lang="en-US" dirty="0">
                          <a:solidFill>
                            <a:schemeClr val="bg1"/>
                          </a:solidFill>
                        </a:rPr>
                        <a:t>1,1</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1,2</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1,3</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1,4</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1,5</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1,6</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1,7</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1,8</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1,9</a:t>
                      </a:r>
                      <a:endParaRPr lang="it-IT" dirty="0">
                        <a:solidFill>
                          <a:schemeClr val="bg1"/>
                        </a:solidFill>
                      </a:endParaRPr>
                    </a:p>
                  </a:txBody>
                  <a:tcPr>
                    <a:solidFill>
                      <a:schemeClr val="accent2"/>
                    </a:solidFill>
                  </a:tcPr>
                </a:tc>
                <a:tc>
                  <a:txBody>
                    <a:bodyPr/>
                    <a:lstStyle/>
                    <a:p>
                      <a:r>
                        <a:rPr lang="en-US" dirty="0">
                          <a:solidFill>
                            <a:schemeClr val="bg1"/>
                          </a:solidFill>
                        </a:rPr>
                        <a:t>1,10</a:t>
                      </a:r>
                      <a:endParaRPr lang="it-IT" dirty="0">
                        <a:solidFill>
                          <a:schemeClr val="bg1"/>
                        </a:solidFill>
                      </a:endParaRPr>
                    </a:p>
                  </a:txBody>
                  <a:tcPr>
                    <a:solidFill>
                      <a:schemeClr val="accent2"/>
                    </a:solidFill>
                  </a:tcPr>
                </a:tc>
                <a:tc>
                  <a:txBody>
                    <a:bodyPr/>
                    <a:lstStyle/>
                    <a:p>
                      <a:r>
                        <a:rPr lang="en-US" dirty="0">
                          <a:solidFill>
                            <a:schemeClr val="bg1"/>
                          </a:solidFill>
                        </a:rPr>
                        <a:t>1,11</a:t>
                      </a:r>
                      <a:endParaRPr lang="it-IT" dirty="0">
                        <a:solidFill>
                          <a:schemeClr val="bg1"/>
                        </a:solidFill>
                      </a:endParaRPr>
                    </a:p>
                  </a:txBody>
                  <a:tcPr>
                    <a:solidFill>
                      <a:schemeClr val="accent2"/>
                    </a:solidFill>
                  </a:tcPr>
                </a:tc>
                <a:tc>
                  <a:txBody>
                    <a:bodyPr/>
                    <a:lstStyle/>
                    <a:p>
                      <a:r>
                        <a:rPr lang="en-US" dirty="0">
                          <a:solidFill>
                            <a:schemeClr val="bg1"/>
                          </a:solidFill>
                        </a:rPr>
                        <a:t>1,12</a:t>
                      </a:r>
                      <a:endParaRPr lang="it-IT" dirty="0">
                        <a:solidFill>
                          <a:schemeClr val="bg1"/>
                        </a:solidFill>
                      </a:endParaRPr>
                    </a:p>
                  </a:txBody>
                  <a:tcPr>
                    <a:solidFill>
                      <a:schemeClr val="accent2"/>
                    </a:solidFill>
                  </a:tcPr>
                </a:tc>
                <a:extLst>
                  <a:ext uri="{0D108BD9-81ED-4DB2-BD59-A6C34878D82A}">
                    <a16:rowId xmlns:a16="http://schemas.microsoft.com/office/drawing/2014/main" val="2785971939"/>
                  </a:ext>
                </a:extLst>
              </a:tr>
              <a:tr h="370840">
                <a:tc>
                  <a:txBody>
                    <a:bodyPr/>
                    <a:lstStyle/>
                    <a:p>
                      <a:r>
                        <a:rPr lang="en-US" dirty="0">
                          <a:solidFill>
                            <a:schemeClr val="bg1"/>
                          </a:solidFill>
                        </a:rPr>
                        <a:t>2,1</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2,2</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2,3</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2,4</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2,5</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2,6</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2,7</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2,8</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2,9</a:t>
                      </a:r>
                      <a:endParaRPr lang="it-IT" dirty="0">
                        <a:solidFill>
                          <a:schemeClr val="bg1"/>
                        </a:solidFill>
                      </a:endParaRPr>
                    </a:p>
                  </a:txBody>
                  <a:tcPr>
                    <a:solidFill>
                      <a:srgbClr val="FFC000"/>
                    </a:solidFill>
                  </a:tcPr>
                </a:tc>
                <a:tc>
                  <a:txBody>
                    <a:bodyPr/>
                    <a:lstStyle/>
                    <a:p>
                      <a:r>
                        <a:rPr lang="en-US" dirty="0">
                          <a:solidFill>
                            <a:schemeClr val="bg1"/>
                          </a:solidFill>
                        </a:rPr>
                        <a:t>2,10</a:t>
                      </a:r>
                      <a:endParaRPr lang="it-IT" dirty="0">
                        <a:solidFill>
                          <a:schemeClr val="bg1"/>
                        </a:solidFill>
                      </a:endParaRPr>
                    </a:p>
                  </a:txBody>
                  <a:tcPr>
                    <a:solidFill>
                      <a:srgbClr val="FFC000"/>
                    </a:solidFill>
                  </a:tcPr>
                </a:tc>
                <a:tc>
                  <a:txBody>
                    <a:bodyPr/>
                    <a:lstStyle/>
                    <a:p>
                      <a:r>
                        <a:rPr lang="en-US" dirty="0">
                          <a:solidFill>
                            <a:schemeClr val="bg1"/>
                          </a:solidFill>
                        </a:rPr>
                        <a:t>2,11</a:t>
                      </a:r>
                      <a:endParaRPr lang="it-IT" dirty="0">
                        <a:solidFill>
                          <a:schemeClr val="bg1"/>
                        </a:solidFill>
                      </a:endParaRPr>
                    </a:p>
                  </a:txBody>
                  <a:tcPr>
                    <a:solidFill>
                      <a:srgbClr val="FFC000"/>
                    </a:solidFill>
                  </a:tcPr>
                </a:tc>
                <a:tc>
                  <a:txBody>
                    <a:bodyPr/>
                    <a:lstStyle/>
                    <a:p>
                      <a:r>
                        <a:rPr lang="en-US" dirty="0">
                          <a:solidFill>
                            <a:schemeClr val="bg1"/>
                          </a:solidFill>
                        </a:rPr>
                        <a:t>2,12</a:t>
                      </a:r>
                      <a:endParaRPr lang="it-IT" dirty="0">
                        <a:solidFill>
                          <a:schemeClr val="bg1"/>
                        </a:solidFill>
                      </a:endParaRPr>
                    </a:p>
                  </a:txBody>
                  <a:tcPr>
                    <a:solidFill>
                      <a:srgbClr val="FFC000"/>
                    </a:solidFill>
                  </a:tcPr>
                </a:tc>
                <a:extLst>
                  <a:ext uri="{0D108BD9-81ED-4DB2-BD59-A6C34878D82A}">
                    <a16:rowId xmlns:a16="http://schemas.microsoft.com/office/drawing/2014/main" val="664705171"/>
                  </a:ext>
                </a:extLst>
              </a:tr>
              <a:tr h="370840">
                <a:tc>
                  <a:txBody>
                    <a:bodyPr/>
                    <a:lstStyle/>
                    <a:p>
                      <a:r>
                        <a:rPr lang="en-US" dirty="0">
                          <a:solidFill>
                            <a:schemeClr val="bg1"/>
                          </a:solidFill>
                        </a:rPr>
                        <a:t>3,1</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3,2</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3,3</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3,4</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3,5</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3,6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3,7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3,8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3,9</a:t>
                      </a:r>
                      <a:endParaRPr lang="it-IT" dirty="0">
                        <a:solidFill>
                          <a:schemeClr val="bg1"/>
                        </a:solidFill>
                      </a:endParaRPr>
                    </a:p>
                  </a:txBody>
                  <a:tcPr>
                    <a:solidFill>
                      <a:srgbClr val="FFC000"/>
                    </a:solidFill>
                  </a:tcPr>
                </a:tc>
                <a:tc>
                  <a:txBody>
                    <a:bodyPr/>
                    <a:lstStyle/>
                    <a:p>
                      <a:r>
                        <a:rPr lang="en-US" dirty="0">
                          <a:solidFill>
                            <a:schemeClr val="bg1"/>
                          </a:solidFill>
                        </a:rPr>
                        <a:t>3,10</a:t>
                      </a:r>
                      <a:endParaRPr lang="it-IT" dirty="0">
                        <a:solidFill>
                          <a:schemeClr val="bg1"/>
                        </a:solidFill>
                      </a:endParaRPr>
                    </a:p>
                  </a:txBody>
                  <a:tcPr>
                    <a:solidFill>
                      <a:srgbClr val="FFC000"/>
                    </a:solidFill>
                  </a:tcPr>
                </a:tc>
                <a:tc>
                  <a:txBody>
                    <a:bodyPr/>
                    <a:lstStyle/>
                    <a:p>
                      <a:r>
                        <a:rPr lang="en-US" dirty="0">
                          <a:solidFill>
                            <a:schemeClr val="bg1"/>
                          </a:solidFill>
                        </a:rPr>
                        <a:t>3,11</a:t>
                      </a:r>
                      <a:endParaRPr lang="it-IT" dirty="0">
                        <a:solidFill>
                          <a:schemeClr val="bg1"/>
                        </a:solidFill>
                      </a:endParaRPr>
                    </a:p>
                  </a:txBody>
                  <a:tcPr>
                    <a:solidFill>
                      <a:srgbClr val="FFC000"/>
                    </a:solidFill>
                  </a:tcPr>
                </a:tc>
                <a:tc>
                  <a:txBody>
                    <a:bodyPr/>
                    <a:lstStyle/>
                    <a:p>
                      <a:r>
                        <a:rPr lang="en-US" dirty="0">
                          <a:solidFill>
                            <a:schemeClr val="bg1"/>
                          </a:solidFill>
                        </a:rPr>
                        <a:t>3,12</a:t>
                      </a:r>
                      <a:endParaRPr lang="it-IT" dirty="0">
                        <a:solidFill>
                          <a:schemeClr val="bg1"/>
                        </a:solidFill>
                      </a:endParaRPr>
                    </a:p>
                  </a:txBody>
                  <a:tcPr>
                    <a:solidFill>
                      <a:srgbClr val="FFC000"/>
                    </a:solidFill>
                  </a:tcPr>
                </a:tc>
                <a:extLst>
                  <a:ext uri="{0D108BD9-81ED-4DB2-BD59-A6C34878D82A}">
                    <a16:rowId xmlns:a16="http://schemas.microsoft.com/office/drawing/2014/main" val="2529641571"/>
                  </a:ext>
                </a:extLst>
              </a:tr>
              <a:tr h="370840">
                <a:tc>
                  <a:txBody>
                    <a:bodyPr/>
                    <a:lstStyle/>
                    <a:p>
                      <a:r>
                        <a:rPr lang="en-US" dirty="0">
                          <a:solidFill>
                            <a:schemeClr val="bg1"/>
                          </a:solidFill>
                        </a:rPr>
                        <a:t>4,1</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4,2</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4,3</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4,4</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4,5</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4,9</a:t>
                      </a:r>
                      <a:endParaRPr lang="it-IT" dirty="0">
                        <a:solidFill>
                          <a:schemeClr val="bg1"/>
                        </a:solidFill>
                      </a:endParaRPr>
                    </a:p>
                  </a:txBody>
                  <a:tcPr>
                    <a:solidFill>
                      <a:srgbClr val="FFC000"/>
                    </a:solidFill>
                  </a:tcPr>
                </a:tc>
                <a:tc>
                  <a:txBody>
                    <a:bodyPr/>
                    <a:lstStyle/>
                    <a:p>
                      <a:r>
                        <a:rPr lang="en-US" dirty="0">
                          <a:solidFill>
                            <a:schemeClr val="bg1"/>
                          </a:solidFill>
                        </a:rPr>
                        <a:t>4,10</a:t>
                      </a:r>
                      <a:endParaRPr lang="it-IT" dirty="0">
                        <a:solidFill>
                          <a:schemeClr val="bg1"/>
                        </a:solidFill>
                      </a:endParaRPr>
                    </a:p>
                  </a:txBody>
                  <a:tcPr>
                    <a:solidFill>
                      <a:srgbClr val="FFC000"/>
                    </a:solidFill>
                  </a:tcPr>
                </a:tc>
                <a:tc>
                  <a:txBody>
                    <a:bodyPr/>
                    <a:lstStyle/>
                    <a:p>
                      <a:r>
                        <a:rPr lang="en-US" dirty="0">
                          <a:solidFill>
                            <a:schemeClr val="bg1"/>
                          </a:solidFill>
                        </a:rPr>
                        <a:t>4,11</a:t>
                      </a:r>
                      <a:endParaRPr lang="it-IT" dirty="0">
                        <a:solidFill>
                          <a:schemeClr val="bg1"/>
                        </a:solidFill>
                      </a:endParaRPr>
                    </a:p>
                  </a:txBody>
                  <a:tcPr>
                    <a:solidFill>
                      <a:srgbClr val="FFC000"/>
                    </a:solidFill>
                  </a:tcPr>
                </a:tc>
                <a:tc>
                  <a:txBody>
                    <a:bodyPr/>
                    <a:lstStyle/>
                    <a:p>
                      <a:r>
                        <a:rPr lang="en-US" dirty="0">
                          <a:solidFill>
                            <a:schemeClr val="bg1"/>
                          </a:solidFill>
                        </a:rPr>
                        <a:t>4,12</a:t>
                      </a:r>
                      <a:endParaRPr lang="it-IT" dirty="0">
                        <a:solidFill>
                          <a:schemeClr val="bg1"/>
                        </a:solidFill>
                      </a:endParaRPr>
                    </a:p>
                  </a:txBody>
                  <a:tcPr>
                    <a:solidFill>
                      <a:srgbClr val="FFC000"/>
                    </a:solidFill>
                  </a:tcPr>
                </a:tc>
                <a:extLst>
                  <a:ext uri="{0D108BD9-81ED-4DB2-BD59-A6C34878D82A}">
                    <a16:rowId xmlns:a16="http://schemas.microsoft.com/office/drawing/2014/main" val="1549049798"/>
                  </a:ext>
                </a:extLst>
              </a:tr>
              <a:tr h="370840">
                <a:tc>
                  <a:txBody>
                    <a:bodyPr/>
                    <a:lstStyle/>
                    <a:p>
                      <a:r>
                        <a:rPr lang="en-US" dirty="0">
                          <a:solidFill>
                            <a:schemeClr val="bg1"/>
                          </a:solidFill>
                        </a:rPr>
                        <a:t>5,1</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5,2</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5,3 </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5,4</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5,5</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5,9</a:t>
                      </a:r>
                      <a:endParaRPr lang="it-IT" dirty="0">
                        <a:solidFill>
                          <a:schemeClr val="bg1"/>
                        </a:solidFill>
                      </a:endParaRPr>
                    </a:p>
                  </a:txBody>
                  <a:tcPr>
                    <a:solidFill>
                      <a:schemeClr val="accent2"/>
                    </a:solidFill>
                  </a:tcPr>
                </a:tc>
                <a:tc>
                  <a:txBody>
                    <a:bodyPr/>
                    <a:lstStyle/>
                    <a:p>
                      <a:r>
                        <a:rPr lang="en-US" dirty="0">
                          <a:solidFill>
                            <a:schemeClr val="bg1"/>
                          </a:solidFill>
                        </a:rPr>
                        <a:t>5,10</a:t>
                      </a:r>
                      <a:endParaRPr lang="it-IT" dirty="0">
                        <a:solidFill>
                          <a:schemeClr val="bg1"/>
                        </a:solidFill>
                      </a:endParaRPr>
                    </a:p>
                  </a:txBody>
                  <a:tcPr>
                    <a:solidFill>
                      <a:schemeClr val="accent2"/>
                    </a:solidFill>
                  </a:tcPr>
                </a:tc>
                <a:tc>
                  <a:txBody>
                    <a:bodyPr/>
                    <a:lstStyle/>
                    <a:p>
                      <a:r>
                        <a:rPr lang="en-US" dirty="0">
                          <a:solidFill>
                            <a:schemeClr val="bg1"/>
                          </a:solidFill>
                        </a:rPr>
                        <a:t>5,11</a:t>
                      </a:r>
                      <a:endParaRPr lang="it-IT" dirty="0">
                        <a:solidFill>
                          <a:schemeClr val="bg1"/>
                        </a:solidFill>
                      </a:endParaRPr>
                    </a:p>
                  </a:txBody>
                  <a:tcPr>
                    <a:solidFill>
                      <a:schemeClr val="accent2"/>
                    </a:solidFill>
                  </a:tcPr>
                </a:tc>
                <a:tc>
                  <a:txBody>
                    <a:bodyPr/>
                    <a:lstStyle/>
                    <a:p>
                      <a:r>
                        <a:rPr lang="en-US" dirty="0">
                          <a:solidFill>
                            <a:schemeClr val="bg1"/>
                          </a:solidFill>
                        </a:rPr>
                        <a:t>5,12</a:t>
                      </a:r>
                      <a:endParaRPr lang="it-IT" dirty="0">
                        <a:solidFill>
                          <a:schemeClr val="bg1"/>
                        </a:solidFill>
                      </a:endParaRPr>
                    </a:p>
                  </a:txBody>
                  <a:tcPr>
                    <a:solidFill>
                      <a:schemeClr val="accent2"/>
                    </a:solidFill>
                  </a:tcPr>
                </a:tc>
                <a:extLst>
                  <a:ext uri="{0D108BD9-81ED-4DB2-BD59-A6C34878D82A}">
                    <a16:rowId xmlns:a16="http://schemas.microsoft.com/office/drawing/2014/main" val="2514782385"/>
                  </a:ext>
                </a:extLst>
              </a:tr>
              <a:tr h="370840">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extLst>
                  <a:ext uri="{0D108BD9-81ED-4DB2-BD59-A6C34878D82A}">
                    <a16:rowId xmlns:a16="http://schemas.microsoft.com/office/drawing/2014/main" val="3003792081"/>
                  </a:ext>
                </a:extLst>
              </a:tr>
              <a:tr h="370840">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extLst>
                  <a:ext uri="{0D108BD9-81ED-4DB2-BD59-A6C34878D82A}">
                    <a16:rowId xmlns:a16="http://schemas.microsoft.com/office/drawing/2014/main" val="872838915"/>
                  </a:ext>
                </a:extLst>
              </a:tr>
              <a:tr h="370840">
                <a:tc>
                  <a:txBody>
                    <a:bodyPr/>
                    <a:lstStyle/>
                    <a:p>
                      <a:endParaRPr lang="it-IT" dirty="0">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extLst>
                  <a:ext uri="{0D108BD9-81ED-4DB2-BD59-A6C34878D82A}">
                    <a16:rowId xmlns:a16="http://schemas.microsoft.com/office/drawing/2014/main" val="196259341"/>
                  </a:ext>
                </a:extLst>
              </a:tr>
            </a:tbl>
          </a:graphicData>
        </a:graphic>
      </p:graphicFrame>
      <p:sp>
        <p:nvSpPr>
          <p:cNvPr id="2" name="Rettangolo 1">
            <a:extLst>
              <a:ext uri="{FF2B5EF4-FFF2-40B4-BE49-F238E27FC236}">
                <a16:creationId xmlns:a16="http://schemas.microsoft.com/office/drawing/2014/main" id="{6BE4A5A2-608F-7C33-253F-9F5F51B5BA65}"/>
              </a:ext>
            </a:extLst>
          </p:cNvPr>
          <p:cNvSpPr/>
          <p:nvPr/>
        </p:nvSpPr>
        <p:spPr>
          <a:xfrm>
            <a:off x="4971427" y="259994"/>
            <a:ext cx="1872629" cy="923330"/>
          </a:xfrm>
          <a:prstGeom prst="rect">
            <a:avLst/>
          </a:prstGeom>
          <a:noFill/>
        </p:spPr>
        <p:txBody>
          <a:bodyPr wrap="none" lIns="91440" tIns="45720" rIns="91440" bIns="45720">
            <a:spAutoFit/>
          </a:bodyPr>
          <a:lstStyle/>
          <a:p>
            <a:pPr algn="ctr"/>
            <a:r>
              <a:rPr lang="it-IT" sz="5400" b="0" cap="none" spc="0" dirty="0">
                <a:ln w="0"/>
                <a:solidFill>
                  <a:schemeClr val="tx1"/>
                </a:solidFill>
                <a:effectLst>
                  <a:outerShdw blurRad="38100" dist="19050" dir="2700000" algn="tl" rotWithShape="0">
                    <a:schemeClr val="dk1">
                      <a:alpha val="40000"/>
                    </a:schemeClr>
                  </a:outerShdw>
                </a:effectLst>
              </a:rPr>
              <a:t>READ</a:t>
            </a:r>
          </a:p>
        </p:txBody>
      </p:sp>
      <p:sp>
        <p:nvSpPr>
          <p:cNvPr id="3" name="CasellaDiTesto 2">
            <a:extLst>
              <a:ext uri="{FF2B5EF4-FFF2-40B4-BE49-F238E27FC236}">
                <a16:creationId xmlns:a16="http://schemas.microsoft.com/office/drawing/2014/main" id="{109506FA-3BCB-F004-4C3A-1B764199E00F}"/>
              </a:ext>
            </a:extLst>
          </p:cNvPr>
          <p:cNvSpPr txBox="1"/>
          <p:nvPr/>
        </p:nvSpPr>
        <p:spPr>
          <a:xfrm>
            <a:off x="3567953" y="5656729"/>
            <a:ext cx="4237442" cy="369332"/>
          </a:xfrm>
          <a:prstGeom prst="rect">
            <a:avLst/>
          </a:prstGeom>
          <a:noFill/>
        </p:spPr>
        <p:txBody>
          <a:bodyPr wrap="none" rtlCol="0">
            <a:spAutoFit/>
          </a:bodyPr>
          <a:lstStyle/>
          <a:p>
            <a:r>
              <a:rPr lang="en-US" dirty="0"/>
              <a:t>We read 4 blocks. A block is a 4x3 matrix.</a:t>
            </a:r>
          </a:p>
        </p:txBody>
      </p:sp>
    </p:spTree>
    <p:extLst>
      <p:ext uri="{BB962C8B-B14F-4D97-AF65-F5344CB8AC3E}">
        <p14:creationId xmlns:p14="http://schemas.microsoft.com/office/powerpoint/2010/main" val="2837887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53555-E98E-9C34-3126-922127BDB333}"/>
            </a:ext>
          </a:extLst>
        </p:cNvPr>
        <p:cNvGrpSpPr/>
        <p:nvPr/>
      </p:nvGrpSpPr>
      <p:grpSpPr>
        <a:xfrm>
          <a:off x="0" y="0"/>
          <a:ext cx="0" cy="0"/>
          <a:chOff x="0" y="0"/>
          <a:chExt cx="0" cy="0"/>
        </a:xfrm>
      </p:grpSpPr>
      <p:graphicFrame>
        <p:nvGraphicFramePr>
          <p:cNvPr id="4" name="Tabella 3">
            <a:extLst>
              <a:ext uri="{FF2B5EF4-FFF2-40B4-BE49-F238E27FC236}">
                <a16:creationId xmlns:a16="http://schemas.microsoft.com/office/drawing/2014/main" id="{205DC775-788E-93A3-2FC2-2396B393B5F2}"/>
              </a:ext>
            </a:extLst>
          </p:cNvPr>
          <p:cNvGraphicFramePr>
            <a:graphicFrameLocks noGrp="1"/>
          </p:cNvGraphicFramePr>
          <p:nvPr>
            <p:extLst>
              <p:ext uri="{D42A27DB-BD31-4B8C-83A1-F6EECF244321}">
                <p14:modId xmlns:p14="http://schemas.microsoft.com/office/powerpoint/2010/main" val="1213050554"/>
              </p:ext>
            </p:extLst>
          </p:nvPr>
        </p:nvGraphicFramePr>
        <p:xfrm>
          <a:off x="2032002" y="1669925"/>
          <a:ext cx="8127996" cy="3337560"/>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18980002"/>
                    </a:ext>
                  </a:extLst>
                </a:gridCol>
                <a:gridCol w="677333">
                  <a:extLst>
                    <a:ext uri="{9D8B030D-6E8A-4147-A177-3AD203B41FA5}">
                      <a16:colId xmlns:a16="http://schemas.microsoft.com/office/drawing/2014/main" val="2781296821"/>
                    </a:ext>
                  </a:extLst>
                </a:gridCol>
                <a:gridCol w="677333">
                  <a:extLst>
                    <a:ext uri="{9D8B030D-6E8A-4147-A177-3AD203B41FA5}">
                      <a16:colId xmlns:a16="http://schemas.microsoft.com/office/drawing/2014/main" val="2213335197"/>
                    </a:ext>
                  </a:extLst>
                </a:gridCol>
                <a:gridCol w="669364">
                  <a:extLst>
                    <a:ext uri="{9D8B030D-6E8A-4147-A177-3AD203B41FA5}">
                      <a16:colId xmlns:a16="http://schemas.microsoft.com/office/drawing/2014/main" val="3270390000"/>
                    </a:ext>
                  </a:extLst>
                </a:gridCol>
                <a:gridCol w="685302">
                  <a:extLst>
                    <a:ext uri="{9D8B030D-6E8A-4147-A177-3AD203B41FA5}">
                      <a16:colId xmlns:a16="http://schemas.microsoft.com/office/drawing/2014/main" val="3756589312"/>
                    </a:ext>
                  </a:extLst>
                </a:gridCol>
                <a:gridCol w="677333">
                  <a:extLst>
                    <a:ext uri="{9D8B030D-6E8A-4147-A177-3AD203B41FA5}">
                      <a16:colId xmlns:a16="http://schemas.microsoft.com/office/drawing/2014/main" val="3073156336"/>
                    </a:ext>
                  </a:extLst>
                </a:gridCol>
                <a:gridCol w="677333">
                  <a:extLst>
                    <a:ext uri="{9D8B030D-6E8A-4147-A177-3AD203B41FA5}">
                      <a16:colId xmlns:a16="http://schemas.microsoft.com/office/drawing/2014/main" val="3732362068"/>
                    </a:ext>
                  </a:extLst>
                </a:gridCol>
                <a:gridCol w="677333">
                  <a:extLst>
                    <a:ext uri="{9D8B030D-6E8A-4147-A177-3AD203B41FA5}">
                      <a16:colId xmlns:a16="http://schemas.microsoft.com/office/drawing/2014/main" val="1544821450"/>
                    </a:ext>
                  </a:extLst>
                </a:gridCol>
                <a:gridCol w="677333">
                  <a:extLst>
                    <a:ext uri="{9D8B030D-6E8A-4147-A177-3AD203B41FA5}">
                      <a16:colId xmlns:a16="http://schemas.microsoft.com/office/drawing/2014/main" val="1790747278"/>
                    </a:ext>
                  </a:extLst>
                </a:gridCol>
                <a:gridCol w="677333">
                  <a:extLst>
                    <a:ext uri="{9D8B030D-6E8A-4147-A177-3AD203B41FA5}">
                      <a16:colId xmlns:a16="http://schemas.microsoft.com/office/drawing/2014/main" val="2700851212"/>
                    </a:ext>
                  </a:extLst>
                </a:gridCol>
                <a:gridCol w="677333">
                  <a:extLst>
                    <a:ext uri="{9D8B030D-6E8A-4147-A177-3AD203B41FA5}">
                      <a16:colId xmlns:a16="http://schemas.microsoft.com/office/drawing/2014/main" val="3122432208"/>
                    </a:ext>
                  </a:extLst>
                </a:gridCol>
                <a:gridCol w="677333">
                  <a:extLst>
                    <a:ext uri="{9D8B030D-6E8A-4147-A177-3AD203B41FA5}">
                      <a16:colId xmlns:a16="http://schemas.microsoft.com/office/drawing/2014/main" val="2800409158"/>
                    </a:ext>
                  </a:extLst>
                </a:gridCol>
              </a:tblGrid>
              <a:tr h="370840">
                <a:tc>
                  <a:txBody>
                    <a:bodyPr/>
                    <a:lstStyle/>
                    <a:p>
                      <a:r>
                        <a:rPr lang="en-US" dirty="0">
                          <a:solidFill>
                            <a:schemeClr val="bg1"/>
                          </a:solidFill>
                        </a:rPr>
                        <a:t>0,1</a:t>
                      </a:r>
                      <a:endParaRPr lang="it-IT" dirty="0">
                        <a:solidFill>
                          <a:schemeClr val="bg1"/>
                        </a:solidFill>
                      </a:endParaRPr>
                    </a:p>
                  </a:txBody>
                  <a:tcPr>
                    <a:solidFill>
                      <a:schemeClr val="accent3">
                        <a:lumMod val="75000"/>
                      </a:schemeClr>
                    </a:solidFill>
                  </a:tcPr>
                </a:tc>
                <a:tc>
                  <a:txBody>
                    <a:bodyPr/>
                    <a:lstStyle/>
                    <a:p>
                      <a:r>
                        <a:rPr lang="en-US" dirty="0"/>
                        <a:t>0,2</a:t>
                      </a:r>
                      <a:endParaRPr lang="it-IT" dirty="0"/>
                    </a:p>
                  </a:txBody>
                  <a:tcPr>
                    <a:solidFill>
                      <a:schemeClr val="accent3">
                        <a:lumMod val="75000"/>
                      </a:schemeClr>
                    </a:solidFill>
                  </a:tcPr>
                </a:tc>
                <a:tc>
                  <a:txBody>
                    <a:bodyPr/>
                    <a:lstStyle/>
                    <a:p>
                      <a:r>
                        <a:rPr lang="en-US" dirty="0"/>
                        <a:t>0,3</a:t>
                      </a:r>
                      <a:endParaRPr lang="it-IT" dirty="0"/>
                    </a:p>
                  </a:txBody>
                  <a:tcPr>
                    <a:solidFill>
                      <a:schemeClr val="accent3">
                        <a:lumMod val="75000"/>
                      </a:schemeClr>
                    </a:solidFill>
                  </a:tcPr>
                </a:tc>
                <a:tc>
                  <a:txBody>
                    <a:bodyPr/>
                    <a:lstStyle/>
                    <a:p>
                      <a:r>
                        <a:rPr lang="en-US" dirty="0"/>
                        <a:t>0,4</a:t>
                      </a:r>
                      <a:endParaRPr lang="it-IT" dirty="0"/>
                    </a:p>
                  </a:txBody>
                  <a:tcPr>
                    <a:solidFill>
                      <a:schemeClr val="accent3">
                        <a:lumMod val="75000"/>
                      </a:schemeClr>
                    </a:solidFill>
                  </a:tcPr>
                </a:tc>
                <a:tc>
                  <a:txBody>
                    <a:bodyPr/>
                    <a:lstStyle/>
                    <a:p>
                      <a:r>
                        <a:rPr lang="en-US" dirty="0"/>
                        <a:t>0,5</a:t>
                      </a:r>
                      <a:endParaRPr lang="it-IT" dirty="0"/>
                    </a:p>
                  </a:txBody>
                  <a:tcPr>
                    <a:solidFill>
                      <a:srgbClr val="00B0F0"/>
                    </a:solidFill>
                  </a:tcPr>
                </a:tc>
                <a:tc>
                  <a:txBody>
                    <a:bodyPr/>
                    <a:lstStyle/>
                    <a:p>
                      <a:r>
                        <a:rPr lang="en-US" dirty="0"/>
                        <a:t>0,6</a:t>
                      </a:r>
                      <a:endParaRPr lang="it-IT" dirty="0"/>
                    </a:p>
                  </a:txBody>
                  <a:tcPr>
                    <a:solidFill>
                      <a:srgbClr val="00B0F0"/>
                    </a:solidFill>
                  </a:tcPr>
                </a:tc>
                <a:tc>
                  <a:txBody>
                    <a:bodyPr/>
                    <a:lstStyle/>
                    <a:p>
                      <a:r>
                        <a:rPr lang="en-US" dirty="0"/>
                        <a:t>0,7</a:t>
                      </a:r>
                      <a:endParaRPr lang="it-IT" dirty="0"/>
                    </a:p>
                  </a:txBody>
                  <a:tcPr>
                    <a:solidFill>
                      <a:srgbClr val="00B0F0"/>
                    </a:solidFill>
                  </a:tcPr>
                </a:tc>
                <a:tc>
                  <a:txBody>
                    <a:bodyPr/>
                    <a:lstStyle/>
                    <a:p>
                      <a:r>
                        <a:rPr lang="en-US" dirty="0"/>
                        <a:t>0,8</a:t>
                      </a:r>
                      <a:endParaRPr lang="it-IT" dirty="0"/>
                    </a:p>
                  </a:txBody>
                  <a:tcPr>
                    <a:solidFill>
                      <a:srgbClr val="00B0F0"/>
                    </a:solidFill>
                  </a:tcPr>
                </a:tc>
                <a:tc>
                  <a:txBody>
                    <a:bodyPr/>
                    <a:lstStyle/>
                    <a:p>
                      <a:r>
                        <a:rPr lang="en-US" dirty="0"/>
                        <a:t>0,9</a:t>
                      </a:r>
                      <a:endParaRPr lang="it-IT" dirty="0"/>
                    </a:p>
                  </a:txBody>
                  <a:tcPr>
                    <a:solidFill>
                      <a:srgbClr val="00B0F0"/>
                    </a:solidFill>
                  </a:tcPr>
                </a:tc>
                <a:tc>
                  <a:txBody>
                    <a:bodyPr/>
                    <a:lstStyle/>
                    <a:p>
                      <a:r>
                        <a:rPr lang="en-US" dirty="0"/>
                        <a:t>0,10</a:t>
                      </a:r>
                      <a:endParaRPr lang="it-IT" dirty="0"/>
                    </a:p>
                  </a:txBody>
                  <a:tcPr>
                    <a:solidFill>
                      <a:srgbClr val="00B0F0"/>
                    </a:solidFill>
                  </a:tcPr>
                </a:tc>
                <a:tc>
                  <a:txBody>
                    <a:bodyPr/>
                    <a:lstStyle/>
                    <a:p>
                      <a:r>
                        <a:rPr lang="en-US" dirty="0"/>
                        <a:t>0,11</a:t>
                      </a:r>
                      <a:endParaRPr lang="it-IT" dirty="0"/>
                    </a:p>
                  </a:txBody>
                  <a:tcPr>
                    <a:solidFill>
                      <a:srgbClr val="00B0F0"/>
                    </a:solidFill>
                  </a:tcPr>
                </a:tc>
                <a:tc>
                  <a:txBody>
                    <a:bodyPr/>
                    <a:lstStyle/>
                    <a:p>
                      <a:r>
                        <a:rPr lang="en-US" dirty="0"/>
                        <a:t>0,12</a:t>
                      </a:r>
                      <a:endParaRPr lang="it-IT" dirty="0"/>
                    </a:p>
                  </a:txBody>
                  <a:tcPr>
                    <a:solidFill>
                      <a:srgbClr val="00B0F0"/>
                    </a:solidFill>
                  </a:tcPr>
                </a:tc>
                <a:extLst>
                  <a:ext uri="{0D108BD9-81ED-4DB2-BD59-A6C34878D82A}">
                    <a16:rowId xmlns:a16="http://schemas.microsoft.com/office/drawing/2014/main" val="3425807632"/>
                  </a:ext>
                </a:extLst>
              </a:tr>
              <a:tr h="370840">
                <a:tc>
                  <a:txBody>
                    <a:bodyPr/>
                    <a:lstStyle/>
                    <a:p>
                      <a:r>
                        <a:rPr lang="en-US" dirty="0">
                          <a:solidFill>
                            <a:schemeClr val="bg1"/>
                          </a:solidFill>
                        </a:rPr>
                        <a:t>1,1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1,2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1,3</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1,4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1,5</a:t>
                      </a:r>
                      <a:endParaRPr lang="it-IT" dirty="0">
                        <a:solidFill>
                          <a:schemeClr val="bg1"/>
                        </a:solidFill>
                      </a:endParaRPr>
                    </a:p>
                  </a:txBody>
                  <a:tcPr>
                    <a:solidFill>
                      <a:srgbClr val="00B050"/>
                    </a:solidFill>
                  </a:tcPr>
                </a:tc>
                <a:tc>
                  <a:txBody>
                    <a:bodyPr/>
                    <a:lstStyle/>
                    <a:p>
                      <a:r>
                        <a:rPr lang="en-US" dirty="0">
                          <a:solidFill>
                            <a:schemeClr val="bg1"/>
                          </a:solidFill>
                        </a:rPr>
                        <a:t>1,6</a:t>
                      </a:r>
                      <a:endParaRPr lang="it-IT" dirty="0">
                        <a:solidFill>
                          <a:schemeClr val="bg1"/>
                        </a:solidFill>
                      </a:endParaRPr>
                    </a:p>
                  </a:txBody>
                  <a:tcPr>
                    <a:solidFill>
                      <a:srgbClr val="00B0F0"/>
                    </a:solidFill>
                  </a:tcPr>
                </a:tc>
                <a:tc>
                  <a:txBody>
                    <a:bodyPr/>
                    <a:lstStyle/>
                    <a:p>
                      <a:r>
                        <a:rPr lang="en-US" dirty="0">
                          <a:solidFill>
                            <a:schemeClr val="bg1"/>
                          </a:solidFill>
                        </a:rPr>
                        <a:t>1,7</a:t>
                      </a:r>
                      <a:endParaRPr lang="it-IT" dirty="0">
                        <a:solidFill>
                          <a:schemeClr val="bg1"/>
                        </a:solidFill>
                      </a:endParaRPr>
                    </a:p>
                  </a:txBody>
                  <a:tcPr>
                    <a:solidFill>
                      <a:srgbClr val="00B0F0"/>
                    </a:solidFill>
                  </a:tcPr>
                </a:tc>
                <a:tc>
                  <a:txBody>
                    <a:bodyPr/>
                    <a:lstStyle/>
                    <a:p>
                      <a:r>
                        <a:rPr lang="en-US" dirty="0">
                          <a:solidFill>
                            <a:schemeClr val="bg1"/>
                          </a:solidFill>
                        </a:rPr>
                        <a:t>1,8</a:t>
                      </a:r>
                      <a:endParaRPr lang="it-IT" dirty="0">
                        <a:solidFill>
                          <a:schemeClr val="bg1"/>
                        </a:solidFill>
                      </a:endParaRPr>
                    </a:p>
                  </a:txBody>
                  <a:tcPr>
                    <a:solidFill>
                      <a:srgbClr val="00B0F0"/>
                    </a:solidFill>
                  </a:tcPr>
                </a:tc>
                <a:tc>
                  <a:txBody>
                    <a:bodyPr/>
                    <a:lstStyle/>
                    <a:p>
                      <a:r>
                        <a:rPr lang="en-US" dirty="0">
                          <a:solidFill>
                            <a:schemeClr val="bg1"/>
                          </a:solidFill>
                        </a:rPr>
                        <a:t>1,9</a:t>
                      </a:r>
                      <a:endParaRPr lang="it-IT" dirty="0">
                        <a:solidFill>
                          <a:schemeClr val="bg1"/>
                        </a:solidFill>
                      </a:endParaRPr>
                    </a:p>
                  </a:txBody>
                  <a:tcPr>
                    <a:solidFill>
                      <a:srgbClr val="00B0F0"/>
                    </a:solidFill>
                  </a:tcPr>
                </a:tc>
                <a:tc>
                  <a:txBody>
                    <a:bodyPr/>
                    <a:lstStyle/>
                    <a:p>
                      <a:r>
                        <a:rPr lang="en-US" dirty="0">
                          <a:solidFill>
                            <a:schemeClr val="bg1"/>
                          </a:solidFill>
                        </a:rPr>
                        <a:t>1,10</a:t>
                      </a:r>
                      <a:endParaRPr lang="it-IT" dirty="0">
                        <a:solidFill>
                          <a:schemeClr val="bg1"/>
                        </a:solidFill>
                      </a:endParaRPr>
                    </a:p>
                  </a:txBody>
                  <a:tcPr>
                    <a:solidFill>
                      <a:srgbClr val="00B0F0"/>
                    </a:solidFill>
                  </a:tcPr>
                </a:tc>
                <a:tc>
                  <a:txBody>
                    <a:bodyPr/>
                    <a:lstStyle/>
                    <a:p>
                      <a:r>
                        <a:rPr lang="en-US" dirty="0">
                          <a:solidFill>
                            <a:schemeClr val="bg1"/>
                          </a:solidFill>
                        </a:rPr>
                        <a:t>1,11</a:t>
                      </a:r>
                      <a:endParaRPr lang="it-IT" dirty="0">
                        <a:solidFill>
                          <a:schemeClr val="bg1"/>
                        </a:solidFill>
                      </a:endParaRPr>
                    </a:p>
                  </a:txBody>
                  <a:tcPr>
                    <a:solidFill>
                      <a:srgbClr val="00B0F0"/>
                    </a:solidFill>
                  </a:tcPr>
                </a:tc>
                <a:tc>
                  <a:txBody>
                    <a:bodyPr/>
                    <a:lstStyle/>
                    <a:p>
                      <a:r>
                        <a:rPr lang="en-US" dirty="0">
                          <a:solidFill>
                            <a:schemeClr val="bg1"/>
                          </a:solidFill>
                        </a:rPr>
                        <a:t>1,12</a:t>
                      </a:r>
                      <a:endParaRPr lang="it-IT" dirty="0">
                        <a:solidFill>
                          <a:schemeClr val="bg1"/>
                        </a:solidFill>
                      </a:endParaRPr>
                    </a:p>
                  </a:txBody>
                  <a:tcPr>
                    <a:solidFill>
                      <a:srgbClr val="00B0F0"/>
                    </a:solidFill>
                  </a:tcPr>
                </a:tc>
                <a:extLst>
                  <a:ext uri="{0D108BD9-81ED-4DB2-BD59-A6C34878D82A}">
                    <a16:rowId xmlns:a16="http://schemas.microsoft.com/office/drawing/2014/main" val="2785971939"/>
                  </a:ext>
                </a:extLst>
              </a:tr>
              <a:tr h="370840">
                <a:tc>
                  <a:txBody>
                    <a:bodyPr/>
                    <a:lstStyle/>
                    <a:p>
                      <a:r>
                        <a:rPr lang="en-US" dirty="0">
                          <a:solidFill>
                            <a:schemeClr val="bg1"/>
                          </a:solidFill>
                        </a:rPr>
                        <a:t>2,1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2,2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2,3</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2,4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2,5</a:t>
                      </a:r>
                      <a:endParaRPr lang="it-IT" dirty="0">
                        <a:solidFill>
                          <a:schemeClr val="bg1"/>
                        </a:solidFill>
                      </a:endParaRPr>
                    </a:p>
                  </a:txBody>
                  <a:tcPr>
                    <a:solidFill>
                      <a:srgbClr val="00B050"/>
                    </a:solidFill>
                  </a:tcPr>
                </a:tc>
                <a:tc>
                  <a:txBody>
                    <a:bodyPr/>
                    <a:lstStyle/>
                    <a:p>
                      <a:r>
                        <a:rPr lang="en-US" dirty="0">
                          <a:solidFill>
                            <a:schemeClr val="bg1"/>
                          </a:solidFill>
                        </a:rPr>
                        <a:t>2,6</a:t>
                      </a:r>
                      <a:endParaRPr lang="it-IT" dirty="0">
                        <a:solidFill>
                          <a:schemeClr val="bg1"/>
                        </a:solidFill>
                      </a:endParaRPr>
                    </a:p>
                  </a:txBody>
                  <a:tcPr>
                    <a:solidFill>
                      <a:srgbClr val="00B0F0"/>
                    </a:solidFill>
                  </a:tcPr>
                </a:tc>
                <a:tc>
                  <a:txBody>
                    <a:bodyPr/>
                    <a:lstStyle/>
                    <a:p>
                      <a:r>
                        <a:rPr lang="en-US" dirty="0">
                          <a:solidFill>
                            <a:schemeClr val="bg1"/>
                          </a:solidFill>
                        </a:rPr>
                        <a:t>2,7</a:t>
                      </a:r>
                      <a:endParaRPr lang="it-IT" dirty="0">
                        <a:solidFill>
                          <a:schemeClr val="bg1"/>
                        </a:solidFill>
                      </a:endParaRPr>
                    </a:p>
                  </a:txBody>
                  <a:tcPr>
                    <a:solidFill>
                      <a:srgbClr val="00B0F0"/>
                    </a:solidFill>
                  </a:tcPr>
                </a:tc>
                <a:tc>
                  <a:txBody>
                    <a:bodyPr/>
                    <a:lstStyle/>
                    <a:p>
                      <a:r>
                        <a:rPr lang="en-US" dirty="0">
                          <a:solidFill>
                            <a:schemeClr val="bg1"/>
                          </a:solidFill>
                        </a:rPr>
                        <a:t>2,8</a:t>
                      </a:r>
                      <a:endParaRPr lang="it-IT" dirty="0">
                        <a:solidFill>
                          <a:schemeClr val="bg1"/>
                        </a:solidFill>
                      </a:endParaRPr>
                    </a:p>
                  </a:txBody>
                  <a:tcPr>
                    <a:solidFill>
                      <a:srgbClr val="00B0F0"/>
                    </a:solidFill>
                  </a:tcPr>
                </a:tc>
                <a:tc>
                  <a:txBody>
                    <a:bodyPr/>
                    <a:lstStyle/>
                    <a:p>
                      <a:r>
                        <a:rPr lang="en-US" dirty="0">
                          <a:solidFill>
                            <a:schemeClr val="bg1"/>
                          </a:solidFill>
                        </a:rPr>
                        <a:t>2,9</a:t>
                      </a:r>
                      <a:endParaRPr lang="it-IT" dirty="0">
                        <a:solidFill>
                          <a:schemeClr val="bg1"/>
                        </a:solidFill>
                      </a:endParaRPr>
                    </a:p>
                  </a:txBody>
                  <a:tcPr>
                    <a:solidFill>
                      <a:srgbClr val="00B0F0"/>
                    </a:solidFill>
                  </a:tcPr>
                </a:tc>
                <a:tc>
                  <a:txBody>
                    <a:bodyPr/>
                    <a:lstStyle/>
                    <a:p>
                      <a:r>
                        <a:rPr lang="en-US" dirty="0">
                          <a:solidFill>
                            <a:schemeClr val="bg1"/>
                          </a:solidFill>
                        </a:rPr>
                        <a:t>2,10</a:t>
                      </a:r>
                      <a:endParaRPr lang="it-IT" dirty="0">
                        <a:solidFill>
                          <a:schemeClr val="bg1"/>
                        </a:solidFill>
                      </a:endParaRPr>
                    </a:p>
                  </a:txBody>
                  <a:tcPr>
                    <a:solidFill>
                      <a:srgbClr val="00B0F0"/>
                    </a:solidFill>
                  </a:tcPr>
                </a:tc>
                <a:tc>
                  <a:txBody>
                    <a:bodyPr/>
                    <a:lstStyle/>
                    <a:p>
                      <a:r>
                        <a:rPr lang="en-US" dirty="0">
                          <a:solidFill>
                            <a:schemeClr val="bg1"/>
                          </a:solidFill>
                        </a:rPr>
                        <a:t>2,11</a:t>
                      </a:r>
                      <a:endParaRPr lang="it-IT" dirty="0">
                        <a:solidFill>
                          <a:schemeClr val="bg1"/>
                        </a:solidFill>
                      </a:endParaRPr>
                    </a:p>
                  </a:txBody>
                  <a:tcPr>
                    <a:solidFill>
                      <a:srgbClr val="00B0F0"/>
                    </a:solidFill>
                  </a:tcPr>
                </a:tc>
                <a:tc>
                  <a:txBody>
                    <a:bodyPr/>
                    <a:lstStyle/>
                    <a:p>
                      <a:r>
                        <a:rPr lang="en-US" dirty="0">
                          <a:solidFill>
                            <a:schemeClr val="bg1"/>
                          </a:solidFill>
                        </a:rPr>
                        <a:t>2,12</a:t>
                      </a:r>
                      <a:endParaRPr lang="it-IT" dirty="0">
                        <a:solidFill>
                          <a:schemeClr val="bg1"/>
                        </a:solidFill>
                      </a:endParaRPr>
                    </a:p>
                  </a:txBody>
                  <a:tcPr>
                    <a:solidFill>
                      <a:srgbClr val="00B0F0"/>
                    </a:solidFill>
                  </a:tcPr>
                </a:tc>
                <a:extLst>
                  <a:ext uri="{0D108BD9-81ED-4DB2-BD59-A6C34878D82A}">
                    <a16:rowId xmlns:a16="http://schemas.microsoft.com/office/drawing/2014/main" val="664705171"/>
                  </a:ext>
                </a:extLst>
              </a:tr>
              <a:tr h="370840">
                <a:tc>
                  <a:txBody>
                    <a:bodyPr/>
                    <a:lstStyle/>
                    <a:p>
                      <a:r>
                        <a:rPr lang="en-US" dirty="0">
                          <a:solidFill>
                            <a:schemeClr val="bg1"/>
                          </a:solidFill>
                        </a:rPr>
                        <a:t>3,1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3,2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3,3</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3,4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3,5</a:t>
                      </a:r>
                      <a:endParaRPr lang="it-IT" dirty="0">
                        <a:solidFill>
                          <a:schemeClr val="bg1"/>
                        </a:solidFill>
                      </a:endParaRPr>
                    </a:p>
                  </a:txBody>
                  <a:tcPr>
                    <a:solidFill>
                      <a:srgbClr val="00B050"/>
                    </a:solidFill>
                  </a:tcPr>
                </a:tc>
                <a:tc>
                  <a:txBody>
                    <a:bodyPr/>
                    <a:lstStyle/>
                    <a:p>
                      <a:r>
                        <a:rPr lang="en-US" dirty="0">
                          <a:solidFill>
                            <a:schemeClr val="bg1"/>
                          </a:solidFill>
                        </a:rPr>
                        <a:t>3,6</a:t>
                      </a:r>
                      <a:endParaRPr lang="it-IT" dirty="0">
                        <a:solidFill>
                          <a:schemeClr val="bg1"/>
                        </a:solidFill>
                      </a:endParaRPr>
                    </a:p>
                  </a:txBody>
                  <a:tcPr>
                    <a:solidFill>
                      <a:srgbClr val="00B0F0"/>
                    </a:solidFill>
                  </a:tcPr>
                </a:tc>
                <a:tc>
                  <a:txBody>
                    <a:bodyPr/>
                    <a:lstStyle/>
                    <a:p>
                      <a:r>
                        <a:rPr lang="en-US" dirty="0">
                          <a:solidFill>
                            <a:schemeClr val="bg1"/>
                          </a:solidFill>
                        </a:rPr>
                        <a:t>3,7</a:t>
                      </a:r>
                      <a:endParaRPr lang="it-IT" dirty="0">
                        <a:solidFill>
                          <a:schemeClr val="bg1"/>
                        </a:solidFill>
                      </a:endParaRPr>
                    </a:p>
                  </a:txBody>
                  <a:tcPr>
                    <a:solidFill>
                      <a:srgbClr val="00B0F0"/>
                    </a:solidFill>
                  </a:tcPr>
                </a:tc>
                <a:tc>
                  <a:txBody>
                    <a:bodyPr/>
                    <a:lstStyle/>
                    <a:p>
                      <a:r>
                        <a:rPr lang="en-US" dirty="0">
                          <a:solidFill>
                            <a:schemeClr val="bg1"/>
                          </a:solidFill>
                        </a:rPr>
                        <a:t>3,8</a:t>
                      </a:r>
                      <a:endParaRPr lang="it-IT" dirty="0">
                        <a:solidFill>
                          <a:schemeClr val="bg1"/>
                        </a:solidFill>
                      </a:endParaRPr>
                    </a:p>
                  </a:txBody>
                  <a:tcPr>
                    <a:solidFill>
                      <a:srgbClr val="00B0F0"/>
                    </a:solidFill>
                  </a:tcPr>
                </a:tc>
                <a:tc>
                  <a:txBody>
                    <a:bodyPr/>
                    <a:lstStyle/>
                    <a:p>
                      <a:r>
                        <a:rPr lang="en-US" dirty="0">
                          <a:solidFill>
                            <a:schemeClr val="bg1"/>
                          </a:solidFill>
                        </a:rPr>
                        <a:t>3,9</a:t>
                      </a:r>
                      <a:endParaRPr lang="it-IT" dirty="0">
                        <a:solidFill>
                          <a:schemeClr val="bg1"/>
                        </a:solidFill>
                      </a:endParaRPr>
                    </a:p>
                  </a:txBody>
                  <a:tcPr>
                    <a:solidFill>
                      <a:srgbClr val="00B0F0"/>
                    </a:solidFill>
                  </a:tcPr>
                </a:tc>
                <a:tc>
                  <a:txBody>
                    <a:bodyPr/>
                    <a:lstStyle/>
                    <a:p>
                      <a:r>
                        <a:rPr lang="en-US" dirty="0">
                          <a:solidFill>
                            <a:schemeClr val="bg1"/>
                          </a:solidFill>
                        </a:rPr>
                        <a:t>3,10</a:t>
                      </a:r>
                      <a:endParaRPr lang="it-IT" dirty="0">
                        <a:solidFill>
                          <a:schemeClr val="bg1"/>
                        </a:solidFill>
                      </a:endParaRPr>
                    </a:p>
                  </a:txBody>
                  <a:tcPr>
                    <a:solidFill>
                      <a:srgbClr val="00B0F0"/>
                    </a:solidFill>
                  </a:tcPr>
                </a:tc>
                <a:tc>
                  <a:txBody>
                    <a:bodyPr/>
                    <a:lstStyle/>
                    <a:p>
                      <a:r>
                        <a:rPr lang="en-US" dirty="0">
                          <a:solidFill>
                            <a:schemeClr val="bg1"/>
                          </a:solidFill>
                        </a:rPr>
                        <a:t>3,11</a:t>
                      </a:r>
                      <a:endParaRPr lang="it-IT" dirty="0">
                        <a:solidFill>
                          <a:schemeClr val="bg1"/>
                        </a:solidFill>
                      </a:endParaRPr>
                    </a:p>
                  </a:txBody>
                  <a:tcPr>
                    <a:solidFill>
                      <a:srgbClr val="00B0F0"/>
                    </a:solidFill>
                  </a:tcPr>
                </a:tc>
                <a:tc>
                  <a:txBody>
                    <a:bodyPr/>
                    <a:lstStyle/>
                    <a:p>
                      <a:r>
                        <a:rPr lang="en-US" dirty="0">
                          <a:solidFill>
                            <a:schemeClr val="bg1"/>
                          </a:solidFill>
                        </a:rPr>
                        <a:t>3,12</a:t>
                      </a:r>
                      <a:endParaRPr lang="it-IT" dirty="0">
                        <a:solidFill>
                          <a:schemeClr val="bg1"/>
                        </a:solidFill>
                      </a:endParaRPr>
                    </a:p>
                  </a:txBody>
                  <a:tcPr>
                    <a:solidFill>
                      <a:srgbClr val="00B0F0"/>
                    </a:solidFill>
                  </a:tcPr>
                </a:tc>
                <a:extLst>
                  <a:ext uri="{0D108BD9-81ED-4DB2-BD59-A6C34878D82A}">
                    <a16:rowId xmlns:a16="http://schemas.microsoft.com/office/drawing/2014/main" val="2529641571"/>
                  </a:ext>
                </a:extLst>
              </a:tr>
              <a:tr h="370840">
                <a:tc>
                  <a:txBody>
                    <a:bodyPr/>
                    <a:lstStyle/>
                    <a:p>
                      <a:r>
                        <a:rPr lang="en-US" dirty="0">
                          <a:solidFill>
                            <a:schemeClr val="bg1"/>
                          </a:solidFill>
                        </a:rPr>
                        <a:t>4,1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4,2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4,3</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4,4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4,5</a:t>
                      </a:r>
                      <a:endParaRPr lang="it-IT" dirty="0">
                        <a:solidFill>
                          <a:schemeClr val="bg1"/>
                        </a:solidFill>
                      </a:endParaRPr>
                    </a:p>
                  </a:txBody>
                  <a:tcPr>
                    <a:solidFill>
                      <a:srgbClr val="00B050"/>
                    </a:solidFill>
                  </a:tcPr>
                </a:tc>
                <a:tc>
                  <a:txBody>
                    <a:bodyPr/>
                    <a:lstStyle/>
                    <a:p>
                      <a:r>
                        <a:rPr lang="en-US" dirty="0">
                          <a:solidFill>
                            <a:schemeClr val="bg1"/>
                          </a:solidFill>
                        </a:rPr>
                        <a:t>4,6</a:t>
                      </a:r>
                      <a:endParaRPr lang="it-IT" dirty="0">
                        <a:solidFill>
                          <a:schemeClr val="bg1"/>
                        </a:solidFill>
                      </a:endParaRPr>
                    </a:p>
                  </a:txBody>
                  <a:tcPr>
                    <a:solidFill>
                      <a:srgbClr val="00B0F0"/>
                    </a:solidFill>
                  </a:tcPr>
                </a:tc>
                <a:tc>
                  <a:txBody>
                    <a:bodyPr/>
                    <a:lstStyle/>
                    <a:p>
                      <a:r>
                        <a:rPr lang="en-US" dirty="0">
                          <a:solidFill>
                            <a:schemeClr val="bg1"/>
                          </a:solidFill>
                        </a:rPr>
                        <a:t>4,7</a:t>
                      </a:r>
                      <a:endParaRPr lang="it-IT" dirty="0">
                        <a:solidFill>
                          <a:schemeClr val="bg1"/>
                        </a:solidFill>
                      </a:endParaRPr>
                    </a:p>
                  </a:txBody>
                  <a:tcPr>
                    <a:solidFill>
                      <a:srgbClr val="00B0F0"/>
                    </a:solidFill>
                  </a:tcPr>
                </a:tc>
                <a:tc>
                  <a:txBody>
                    <a:bodyPr/>
                    <a:lstStyle/>
                    <a:p>
                      <a:r>
                        <a:rPr lang="en-US" dirty="0">
                          <a:solidFill>
                            <a:schemeClr val="bg1"/>
                          </a:solidFill>
                        </a:rPr>
                        <a:t>4,8</a:t>
                      </a:r>
                      <a:endParaRPr lang="it-IT" dirty="0">
                        <a:solidFill>
                          <a:schemeClr val="bg1"/>
                        </a:solidFill>
                      </a:endParaRPr>
                    </a:p>
                  </a:txBody>
                  <a:tcPr>
                    <a:solidFill>
                      <a:srgbClr val="00B0F0"/>
                    </a:solidFill>
                  </a:tcPr>
                </a:tc>
                <a:tc>
                  <a:txBody>
                    <a:bodyPr/>
                    <a:lstStyle/>
                    <a:p>
                      <a:r>
                        <a:rPr lang="en-US" dirty="0">
                          <a:solidFill>
                            <a:schemeClr val="bg1"/>
                          </a:solidFill>
                        </a:rPr>
                        <a:t>4,9</a:t>
                      </a:r>
                      <a:endParaRPr lang="it-IT" dirty="0">
                        <a:solidFill>
                          <a:schemeClr val="bg1"/>
                        </a:solidFill>
                      </a:endParaRPr>
                    </a:p>
                  </a:txBody>
                  <a:tcPr>
                    <a:solidFill>
                      <a:srgbClr val="00B0F0"/>
                    </a:solidFill>
                  </a:tcPr>
                </a:tc>
                <a:tc>
                  <a:txBody>
                    <a:bodyPr/>
                    <a:lstStyle/>
                    <a:p>
                      <a:r>
                        <a:rPr lang="en-US" dirty="0">
                          <a:solidFill>
                            <a:schemeClr val="bg1"/>
                          </a:solidFill>
                        </a:rPr>
                        <a:t>4,10</a:t>
                      </a:r>
                      <a:endParaRPr lang="it-IT" dirty="0">
                        <a:solidFill>
                          <a:schemeClr val="bg1"/>
                        </a:solidFill>
                      </a:endParaRPr>
                    </a:p>
                  </a:txBody>
                  <a:tcPr>
                    <a:solidFill>
                      <a:srgbClr val="00B0F0"/>
                    </a:solidFill>
                  </a:tcPr>
                </a:tc>
                <a:tc>
                  <a:txBody>
                    <a:bodyPr/>
                    <a:lstStyle/>
                    <a:p>
                      <a:r>
                        <a:rPr lang="en-US" dirty="0">
                          <a:solidFill>
                            <a:schemeClr val="bg1"/>
                          </a:solidFill>
                        </a:rPr>
                        <a:t>4,11</a:t>
                      </a:r>
                      <a:endParaRPr lang="it-IT" dirty="0">
                        <a:solidFill>
                          <a:schemeClr val="bg1"/>
                        </a:solidFill>
                      </a:endParaRPr>
                    </a:p>
                  </a:txBody>
                  <a:tcPr>
                    <a:solidFill>
                      <a:srgbClr val="00B0F0"/>
                    </a:solidFill>
                  </a:tcPr>
                </a:tc>
                <a:tc>
                  <a:txBody>
                    <a:bodyPr/>
                    <a:lstStyle/>
                    <a:p>
                      <a:r>
                        <a:rPr lang="en-US" dirty="0">
                          <a:solidFill>
                            <a:schemeClr val="bg1"/>
                          </a:solidFill>
                        </a:rPr>
                        <a:t>4,12</a:t>
                      </a:r>
                      <a:endParaRPr lang="it-IT" dirty="0">
                        <a:solidFill>
                          <a:schemeClr val="bg1"/>
                        </a:solidFill>
                      </a:endParaRPr>
                    </a:p>
                  </a:txBody>
                  <a:tcPr>
                    <a:solidFill>
                      <a:srgbClr val="00B0F0"/>
                    </a:solidFill>
                  </a:tcPr>
                </a:tc>
                <a:extLst>
                  <a:ext uri="{0D108BD9-81ED-4DB2-BD59-A6C34878D82A}">
                    <a16:rowId xmlns:a16="http://schemas.microsoft.com/office/drawing/2014/main" val="1549049798"/>
                  </a:ext>
                </a:extLst>
              </a:tr>
              <a:tr h="370840">
                <a:tc>
                  <a:txBody>
                    <a:bodyPr/>
                    <a:lstStyle/>
                    <a:p>
                      <a:r>
                        <a:rPr lang="en-US" dirty="0">
                          <a:solidFill>
                            <a:schemeClr val="bg1"/>
                          </a:solidFill>
                        </a:rPr>
                        <a:t>5,1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5,2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5,3 </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5,4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5,5</a:t>
                      </a:r>
                      <a:endParaRPr lang="it-IT" dirty="0">
                        <a:solidFill>
                          <a:schemeClr val="bg1"/>
                        </a:solidFill>
                      </a:endParaRPr>
                    </a:p>
                  </a:txBody>
                  <a:tcPr>
                    <a:solidFill>
                      <a:srgbClr val="00B050"/>
                    </a:solidFill>
                  </a:tcPr>
                </a:tc>
                <a:tc>
                  <a:txBody>
                    <a:bodyPr/>
                    <a:lstStyle/>
                    <a:p>
                      <a:r>
                        <a:rPr lang="en-US" dirty="0">
                          <a:solidFill>
                            <a:schemeClr val="bg1"/>
                          </a:solidFill>
                        </a:rPr>
                        <a:t>5,6</a:t>
                      </a:r>
                      <a:endParaRPr lang="it-IT" dirty="0">
                        <a:solidFill>
                          <a:schemeClr val="bg1"/>
                        </a:solidFill>
                      </a:endParaRPr>
                    </a:p>
                  </a:txBody>
                  <a:tcPr>
                    <a:solidFill>
                      <a:srgbClr val="00B0F0"/>
                    </a:solidFill>
                  </a:tcPr>
                </a:tc>
                <a:tc>
                  <a:txBody>
                    <a:bodyPr/>
                    <a:lstStyle/>
                    <a:p>
                      <a:r>
                        <a:rPr lang="en-US" dirty="0">
                          <a:solidFill>
                            <a:schemeClr val="bg1"/>
                          </a:solidFill>
                        </a:rPr>
                        <a:t>5,7</a:t>
                      </a:r>
                      <a:endParaRPr lang="it-IT" dirty="0">
                        <a:solidFill>
                          <a:schemeClr val="bg1"/>
                        </a:solidFill>
                      </a:endParaRPr>
                    </a:p>
                  </a:txBody>
                  <a:tcPr>
                    <a:solidFill>
                      <a:srgbClr val="00B0F0"/>
                    </a:solidFill>
                  </a:tcPr>
                </a:tc>
                <a:tc>
                  <a:txBody>
                    <a:bodyPr/>
                    <a:lstStyle/>
                    <a:p>
                      <a:r>
                        <a:rPr lang="en-US" dirty="0">
                          <a:solidFill>
                            <a:schemeClr val="bg1"/>
                          </a:solidFill>
                        </a:rPr>
                        <a:t>5,8</a:t>
                      </a:r>
                      <a:endParaRPr lang="it-IT" dirty="0">
                        <a:solidFill>
                          <a:schemeClr val="bg1"/>
                        </a:solidFill>
                      </a:endParaRPr>
                    </a:p>
                  </a:txBody>
                  <a:tcPr>
                    <a:solidFill>
                      <a:srgbClr val="00B0F0"/>
                    </a:solidFill>
                  </a:tcPr>
                </a:tc>
                <a:tc>
                  <a:txBody>
                    <a:bodyPr/>
                    <a:lstStyle/>
                    <a:p>
                      <a:r>
                        <a:rPr lang="en-US" dirty="0">
                          <a:solidFill>
                            <a:schemeClr val="bg1"/>
                          </a:solidFill>
                        </a:rPr>
                        <a:t>5,9</a:t>
                      </a:r>
                      <a:endParaRPr lang="it-IT" dirty="0">
                        <a:solidFill>
                          <a:schemeClr val="bg1"/>
                        </a:solidFill>
                      </a:endParaRPr>
                    </a:p>
                  </a:txBody>
                  <a:tcPr>
                    <a:solidFill>
                      <a:srgbClr val="00B0F0"/>
                    </a:solidFill>
                  </a:tcPr>
                </a:tc>
                <a:tc>
                  <a:txBody>
                    <a:bodyPr/>
                    <a:lstStyle/>
                    <a:p>
                      <a:r>
                        <a:rPr lang="en-US" dirty="0">
                          <a:solidFill>
                            <a:schemeClr val="bg1"/>
                          </a:solidFill>
                        </a:rPr>
                        <a:t>5,10</a:t>
                      </a:r>
                      <a:endParaRPr lang="it-IT" dirty="0">
                        <a:solidFill>
                          <a:schemeClr val="bg1"/>
                        </a:solidFill>
                      </a:endParaRPr>
                    </a:p>
                  </a:txBody>
                  <a:tcPr>
                    <a:solidFill>
                      <a:srgbClr val="00B0F0"/>
                    </a:solidFill>
                  </a:tcPr>
                </a:tc>
                <a:tc>
                  <a:txBody>
                    <a:bodyPr/>
                    <a:lstStyle/>
                    <a:p>
                      <a:r>
                        <a:rPr lang="en-US" dirty="0">
                          <a:solidFill>
                            <a:schemeClr val="bg1"/>
                          </a:solidFill>
                        </a:rPr>
                        <a:t>5,11</a:t>
                      </a:r>
                      <a:endParaRPr lang="it-IT" dirty="0">
                        <a:solidFill>
                          <a:schemeClr val="bg1"/>
                        </a:solidFill>
                      </a:endParaRPr>
                    </a:p>
                  </a:txBody>
                  <a:tcPr>
                    <a:solidFill>
                      <a:srgbClr val="00B0F0"/>
                    </a:solidFill>
                  </a:tcPr>
                </a:tc>
                <a:tc>
                  <a:txBody>
                    <a:bodyPr/>
                    <a:lstStyle/>
                    <a:p>
                      <a:r>
                        <a:rPr lang="en-US" dirty="0">
                          <a:solidFill>
                            <a:schemeClr val="bg1"/>
                          </a:solidFill>
                        </a:rPr>
                        <a:t>5,12</a:t>
                      </a:r>
                      <a:endParaRPr lang="it-IT" dirty="0">
                        <a:solidFill>
                          <a:schemeClr val="bg1"/>
                        </a:solidFill>
                      </a:endParaRPr>
                    </a:p>
                  </a:txBody>
                  <a:tcPr>
                    <a:solidFill>
                      <a:srgbClr val="00B0F0"/>
                    </a:solidFill>
                  </a:tcPr>
                </a:tc>
                <a:extLst>
                  <a:ext uri="{0D108BD9-81ED-4DB2-BD59-A6C34878D82A}">
                    <a16:rowId xmlns:a16="http://schemas.microsoft.com/office/drawing/2014/main" val="2514782385"/>
                  </a:ext>
                </a:extLst>
              </a:tr>
              <a:tr h="370840">
                <a:tc>
                  <a:txBody>
                    <a:bodyPr/>
                    <a:lstStyle/>
                    <a:p>
                      <a:r>
                        <a:rPr lang="en-US" dirty="0">
                          <a:solidFill>
                            <a:schemeClr val="bg1"/>
                          </a:solidFill>
                        </a:rPr>
                        <a:t>6,1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6,2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6,3</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6,4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6,5</a:t>
                      </a:r>
                      <a:endParaRPr lang="it-IT" dirty="0">
                        <a:solidFill>
                          <a:schemeClr val="bg1"/>
                        </a:solidFill>
                      </a:endParaRPr>
                    </a:p>
                  </a:txBody>
                  <a:tcPr>
                    <a:solidFill>
                      <a:srgbClr val="002060"/>
                    </a:solidFill>
                  </a:tcPr>
                </a:tc>
                <a:tc>
                  <a:txBody>
                    <a:bodyPr/>
                    <a:lstStyle/>
                    <a:p>
                      <a:r>
                        <a:rPr lang="en-US" dirty="0">
                          <a:solidFill>
                            <a:schemeClr val="bg1"/>
                          </a:solidFill>
                        </a:rPr>
                        <a:t>6,6</a:t>
                      </a:r>
                      <a:endParaRPr lang="it-IT" dirty="0">
                        <a:solidFill>
                          <a:schemeClr val="bg1"/>
                        </a:solidFill>
                      </a:endParaRPr>
                    </a:p>
                  </a:txBody>
                  <a:tcPr>
                    <a:solidFill>
                      <a:srgbClr val="002060"/>
                    </a:solidFill>
                  </a:tcPr>
                </a:tc>
                <a:tc>
                  <a:txBody>
                    <a:bodyPr/>
                    <a:lstStyle/>
                    <a:p>
                      <a:r>
                        <a:rPr lang="en-US" dirty="0">
                          <a:solidFill>
                            <a:schemeClr val="bg1"/>
                          </a:solidFill>
                        </a:rPr>
                        <a:t>6,7</a:t>
                      </a:r>
                      <a:endParaRPr lang="it-IT" dirty="0">
                        <a:solidFill>
                          <a:schemeClr val="bg1"/>
                        </a:solidFill>
                      </a:endParaRPr>
                    </a:p>
                  </a:txBody>
                  <a:tcPr>
                    <a:solidFill>
                      <a:srgbClr val="002060"/>
                    </a:solidFill>
                  </a:tcPr>
                </a:tc>
                <a:tc>
                  <a:txBody>
                    <a:bodyPr/>
                    <a:lstStyle/>
                    <a:p>
                      <a:r>
                        <a:rPr lang="en-US" dirty="0">
                          <a:solidFill>
                            <a:schemeClr val="bg1"/>
                          </a:solidFill>
                        </a:rPr>
                        <a:t>6,8</a:t>
                      </a:r>
                      <a:endParaRPr lang="it-IT" dirty="0">
                        <a:solidFill>
                          <a:schemeClr val="bg1"/>
                        </a:solidFill>
                      </a:endParaRPr>
                    </a:p>
                  </a:txBody>
                  <a:tcPr>
                    <a:solidFill>
                      <a:srgbClr val="002060"/>
                    </a:solidFill>
                  </a:tcPr>
                </a:tc>
                <a:tc>
                  <a:txBody>
                    <a:bodyPr/>
                    <a:lstStyle/>
                    <a:p>
                      <a:r>
                        <a:rPr lang="en-US" dirty="0">
                          <a:solidFill>
                            <a:schemeClr val="bg1"/>
                          </a:solidFill>
                        </a:rPr>
                        <a:t>6,9</a:t>
                      </a:r>
                      <a:endParaRPr lang="it-IT" dirty="0">
                        <a:solidFill>
                          <a:schemeClr val="bg1"/>
                        </a:solidFill>
                      </a:endParaRPr>
                    </a:p>
                  </a:txBody>
                  <a:tcPr>
                    <a:solidFill>
                      <a:srgbClr val="FFC000"/>
                    </a:solidFill>
                  </a:tcPr>
                </a:tc>
                <a:tc>
                  <a:txBody>
                    <a:bodyPr/>
                    <a:lstStyle/>
                    <a:p>
                      <a:r>
                        <a:rPr lang="en-US" dirty="0">
                          <a:solidFill>
                            <a:schemeClr val="bg1"/>
                          </a:solidFill>
                        </a:rPr>
                        <a:t>6,10</a:t>
                      </a:r>
                      <a:endParaRPr lang="it-IT" dirty="0">
                        <a:solidFill>
                          <a:schemeClr val="bg1"/>
                        </a:solidFill>
                      </a:endParaRPr>
                    </a:p>
                  </a:txBody>
                  <a:tcPr>
                    <a:solidFill>
                      <a:srgbClr val="FFC000"/>
                    </a:solidFill>
                  </a:tcPr>
                </a:tc>
                <a:tc>
                  <a:txBody>
                    <a:bodyPr/>
                    <a:lstStyle/>
                    <a:p>
                      <a:r>
                        <a:rPr lang="en-US" dirty="0">
                          <a:solidFill>
                            <a:schemeClr val="bg1"/>
                          </a:solidFill>
                        </a:rPr>
                        <a:t>6,11</a:t>
                      </a:r>
                      <a:endParaRPr lang="it-IT" dirty="0">
                        <a:solidFill>
                          <a:schemeClr val="bg1"/>
                        </a:solidFill>
                      </a:endParaRPr>
                    </a:p>
                  </a:txBody>
                  <a:tcPr>
                    <a:solidFill>
                      <a:srgbClr val="FFC000"/>
                    </a:solidFill>
                  </a:tcPr>
                </a:tc>
                <a:tc>
                  <a:txBody>
                    <a:bodyPr/>
                    <a:lstStyle/>
                    <a:p>
                      <a:r>
                        <a:rPr lang="en-US" dirty="0">
                          <a:solidFill>
                            <a:schemeClr val="bg1"/>
                          </a:solidFill>
                        </a:rPr>
                        <a:t>6,12</a:t>
                      </a:r>
                      <a:endParaRPr lang="it-IT" dirty="0">
                        <a:solidFill>
                          <a:schemeClr val="bg1"/>
                        </a:solidFill>
                      </a:endParaRPr>
                    </a:p>
                  </a:txBody>
                  <a:tcPr>
                    <a:solidFill>
                      <a:srgbClr val="FFC000"/>
                    </a:solidFill>
                  </a:tcPr>
                </a:tc>
                <a:extLst>
                  <a:ext uri="{0D108BD9-81ED-4DB2-BD59-A6C34878D82A}">
                    <a16:rowId xmlns:a16="http://schemas.microsoft.com/office/drawing/2014/main" val="3003792081"/>
                  </a:ext>
                </a:extLst>
              </a:tr>
              <a:tr h="370840">
                <a:tc>
                  <a:txBody>
                    <a:bodyPr/>
                    <a:lstStyle/>
                    <a:p>
                      <a:r>
                        <a:rPr lang="en-US" dirty="0">
                          <a:solidFill>
                            <a:schemeClr val="bg1"/>
                          </a:solidFill>
                        </a:rPr>
                        <a:t>7,1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7,2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7,3</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7,4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7,5</a:t>
                      </a:r>
                      <a:endParaRPr lang="it-IT" dirty="0">
                        <a:solidFill>
                          <a:schemeClr val="bg1"/>
                        </a:solidFill>
                      </a:endParaRPr>
                    </a:p>
                  </a:txBody>
                  <a:tcPr>
                    <a:solidFill>
                      <a:srgbClr val="002060"/>
                    </a:solidFill>
                  </a:tcPr>
                </a:tc>
                <a:tc>
                  <a:txBody>
                    <a:bodyPr/>
                    <a:lstStyle/>
                    <a:p>
                      <a:r>
                        <a:rPr lang="en-US" dirty="0">
                          <a:solidFill>
                            <a:schemeClr val="bg1"/>
                          </a:solidFill>
                        </a:rPr>
                        <a:t>7,6</a:t>
                      </a:r>
                      <a:endParaRPr lang="it-IT" dirty="0">
                        <a:solidFill>
                          <a:schemeClr val="bg1"/>
                        </a:solidFill>
                      </a:endParaRPr>
                    </a:p>
                  </a:txBody>
                  <a:tcPr>
                    <a:solidFill>
                      <a:srgbClr val="002060"/>
                    </a:solidFill>
                  </a:tcPr>
                </a:tc>
                <a:tc>
                  <a:txBody>
                    <a:bodyPr/>
                    <a:lstStyle/>
                    <a:p>
                      <a:r>
                        <a:rPr lang="en-US" dirty="0">
                          <a:solidFill>
                            <a:schemeClr val="bg1"/>
                          </a:solidFill>
                        </a:rPr>
                        <a:t>7,7</a:t>
                      </a:r>
                      <a:endParaRPr lang="it-IT" dirty="0">
                        <a:solidFill>
                          <a:schemeClr val="bg1"/>
                        </a:solidFill>
                      </a:endParaRPr>
                    </a:p>
                  </a:txBody>
                  <a:tcPr>
                    <a:solidFill>
                      <a:srgbClr val="002060"/>
                    </a:solidFill>
                  </a:tcPr>
                </a:tc>
                <a:tc>
                  <a:txBody>
                    <a:bodyPr/>
                    <a:lstStyle/>
                    <a:p>
                      <a:r>
                        <a:rPr lang="en-US" dirty="0">
                          <a:solidFill>
                            <a:schemeClr val="bg1"/>
                          </a:solidFill>
                        </a:rPr>
                        <a:t>7,8</a:t>
                      </a:r>
                      <a:endParaRPr lang="it-IT" dirty="0">
                        <a:solidFill>
                          <a:schemeClr val="bg1"/>
                        </a:solidFill>
                      </a:endParaRPr>
                    </a:p>
                  </a:txBody>
                  <a:tcPr>
                    <a:solidFill>
                      <a:srgbClr val="002060"/>
                    </a:solidFill>
                  </a:tcPr>
                </a:tc>
                <a:tc>
                  <a:txBody>
                    <a:bodyPr/>
                    <a:lstStyle/>
                    <a:p>
                      <a:r>
                        <a:rPr lang="en-US" dirty="0">
                          <a:solidFill>
                            <a:schemeClr val="bg1"/>
                          </a:solidFill>
                        </a:rPr>
                        <a:t>7,9</a:t>
                      </a:r>
                      <a:endParaRPr lang="it-IT" dirty="0">
                        <a:solidFill>
                          <a:schemeClr val="bg1"/>
                        </a:solidFill>
                      </a:endParaRPr>
                    </a:p>
                  </a:txBody>
                  <a:tcPr>
                    <a:solidFill>
                      <a:schemeClr val="accent2"/>
                    </a:solidFill>
                  </a:tcPr>
                </a:tc>
                <a:tc>
                  <a:txBody>
                    <a:bodyPr/>
                    <a:lstStyle/>
                    <a:p>
                      <a:r>
                        <a:rPr lang="en-US" dirty="0">
                          <a:solidFill>
                            <a:schemeClr val="bg1"/>
                          </a:solidFill>
                        </a:rPr>
                        <a:t>7,10</a:t>
                      </a:r>
                      <a:endParaRPr lang="it-IT" dirty="0">
                        <a:solidFill>
                          <a:schemeClr val="bg1"/>
                        </a:solidFill>
                      </a:endParaRPr>
                    </a:p>
                  </a:txBody>
                  <a:tcPr>
                    <a:solidFill>
                      <a:schemeClr val="accent2"/>
                    </a:solidFill>
                  </a:tcPr>
                </a:tc>
                <a:tc>
                  <a:txBody>
                    <a:bodyPr/>
                    <a:lstStyle/>
                    <a:p>
                      <a:r>
                        <a:rPr lang="en-US" dirty="0">
                          <a:solidFill>
                            <a:schemeClr val="bg1"/>
                          </a:solidFill>
                        </a:rPr>
                        <a:t>7,11</a:t>
                      </a:r>
                      <a:endParaRPr lang="it-IT" dirty="0">
                        <a:solidFill>
                          <a:schemeClr val="bg1"/>
                        </a:solidFill>
                      </a:endParaRPr>
                    </a:p>
                  </a:txBody>
                  <a:tcPr>
                    <a:solidFill>
                      <a:schemeClr val="accent2"/>
                    </a:solidFill>
                  </a:tcPr>
                </a:tc>
                <a:tc>
                  <a:txBody>
                    <a:bodyPr/>
                    <a:lstStyle/>
                    <a:p>
                      <a:r>
                        <a:rPr lang="en-US" dirty="0">
                          <a:solidFill>
                            <a:schemeClr val="bg1"/>
                          </a:solidFill>
                        </a:rPr>
                        <a:t>7,12</a:t>
                      </a:r>
                      <a:endParaRPr lang="it-IT" dirty="0">
                        <a:solidFill>
                          <a:schemeClr val="bg1"/>
                        </a:solidFill>
                      </a:endParaRPr>
                    </a:p>
                  </a:txBody>
                  <a:tcPr>
                    <a:solidFill>
                      <a:schemeClr val="accent2"/>
                    </a:solidFill>
                  </a:tcPr>
                </a:tc>
                <a:extLst>
                  <a:ext uri="{0D108BD9-81ED-4DB2-BD59-A6C34878D82A}">
                    <a16:rowId xmlns:a16="http://schemas.microsoft.com/office/drawing/2014/main" val="872838915"/>
                  </a:ext>
                </a:extLst>
              </a:tr>
              <a:tr h="370840">
                <a:tc>
                  <a:txBody>
                    <a:bodyPr/>
                    <a:lstStyle/>
                    <a:p>
                      <a:r>
                        <a:rPr lang="en-US" dirty="0">
                          <a:solidFill>
                            <a:schemeClr val="bg1"/>
                          </a:solidFill>
                        </a:rPr>
                        <a:t>8,1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8,2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8,3</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8,4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8,5</a:t>
                      </a:r>
                      <a:endParaRPr lang="it-IT" dirty="0">
                        <a:solidFill>
                          <a:schemeClr val="bg1"/>
                        </a:solidFill>
                      </a:endParaRPr>
                    </a:p>
                  </a:txBody>
                  <a:tcPr>
                    <a:solidFill>
                      <a:srgbClr val="002060"/>
                    </a:solidFill>
                  </a:tcPr>
                </a:tc>
                <a:tc>
                  <a:txBody>
                    <a:bodyPr/>
                    <a:lstStyle/>
                    <a:p>
                      <a:r>
                        <a:rPr lang="en-US" dirty="0">
                          <a:solidFill>
                            <a:schemeClr val="bg1"/>
                          </a:solidFill>
                        </a:rPr>
                        <a:t>8,6</a:t>
                      </a:r>
                      <a:endParaRPr lang="it-IT" dirty="0">
                        <a:solidFill>
                          <a:schemeClr val="bg1"/>
                        </a:solidFill>
                      </a:endParaRPr>
                    </a:p>
                  </a:txBody>
                  <a:tcPr>
                    <a:solidFill>
                      <a:srgbClr val="002060"/>
                    </a:solidFill>
                  </a:tcPr>
                </a:tc>
                <a:tc>
                  <a:txBody>
                    <a:bodyPr/>
                    <a:lstStyle/>
                    <a:p>
                      <a:r>
                        <a:rPr lang="en-US" dirty="0">
                          <a:solidFill>
                            <a:schemeClr val="bg1"/>
                          </a:solidFill>
                        </a:rPr>
                        <a:t>8,7</a:t>
                      </a:r>
                      <a:endParaRPr lang="it-IT" dirty="0">
                        <a:solidFill>
                          <a:schemeClr val="bg1"/>
                        </a:solidFill>
                      </a:endParaRPr>
                    </a:p>
                  </a:txBody>
                  <a:tcPr>
                    <a:solidFill>
                      <a:srgbClr val="002060"/>
                    </a:solidFill>
                  </a:tcPr>
                </a:tc>
                <a:tc>
                  <a:txBody>
                    <a:bodyPr/>
                    <a:lstStyle/>
                    <a:p>
                      <a:r>
                        <a:rPr lang="en-US" dirty="0">
                          <a:solidFill>
                            <a:schemeClr val="bg1"/>
                          </a:solidFill>
                        </a:rPr>
                        <a:t>8,8</a:t>
                      </a:r>
                      <a:endParaRPr lang="it-IT" dirty="0">
                        <a:solidFill>
                          <a:schemeClr val="bg1"/>
                        </a:solidFill>
                      </a:endParaRPr>
                    </a:p>
                  </a:txBody>
                  <a:tcPr>
                    <a:solidFill>
                      <a:srgbClr val="002060"/>
                    </a:solidFill>
                  </a:tcPr>
                </a:tc>
                <a:tc>
                  <a:txBody>
                    <a:bodyPr/>
                    <a:lstStyle/>
                    <a:p>
                      <a:r>
                        <a:rPr lang="en-US" dirty="0">
                          <a:solidFill>
                            <a:schemeClr val="bg1"/>
                          </a:solidFill>
                        </a:rPr>
                        <a:t>8,9</a:t>
                      </a:r>
                      <a:endParaRPr lang="it-IT" dirty="0">
                        <a:solidFill>
                          <a:schemeClr val="bg1"/>
                        </a:solidFill>
                      </a:endParaRPr>
                    </a:p>
                  </a:txBody>
                  <a:tcPr>
                    <a:solidFill>
                      <a:srgbClr val="FFC000"/>
                    </a:solidFill>
                  </a:tcPr>
                </a:tc>
                <a:tc>
                  <a:txBody>
                    <a:bodyPr/>
                    <a:lstStyle/>
                    <a:p>
                      <a:r>
                        <a:rPr lang="en-US" dirty="0">
                          <a:solidFill>
                            <a:schemeClr val="bg1"/>
                          </a:solidFill>
                        </a:rPr>
                        <a:t>8,10</a:t>
                      </a:r>
                      <a:endParaRPr lang="it-IT" dirty="0">
                        <a:solidFill>
                          <a:schemeClr val="bg1"/>
                        </a:solidFill>
                      </a:endParaRPr>
                    </a:p>
                  </a:txBody>
                  <a:tcPr>
                    <a:solidFill>
                      <a:srgbClr val="FFC000"/>
                    </a:solidFill>
                  </a:tcPr>
                </a:tc>
                <a:tc>
                  <a:txBody>
                    <a:bodyPr/>
                    <a:lstStyle/>
                    <a:p>
                      <a:r>
                        <a:rPr lang="en-US" dirty="0">
                          <a:solidFill>
                            <a:schemeClr val="bg1"/>
                          </a:solidFill>
                        </a:rPr>
                        <a:t>8,11</a:t>
                      </a:r>
                      <a:endParaRPr lang="it-IT" dirty="0">
                        <a:solidFill>
                          <a:schemeClr val="bg1"/>
                        </a:solidFill>
                      </a:endParaRPr>
                    </a:p>
                  </a:txBody>
                  <a:tcPr>
                    <a:solidFill>
                      <a:srgbClr val="FFC000"/>
                    </a:solidFill>
                  </a:tcPr>
                </a:tc>
                <a:tc>
                  <a:txBody>
                    <a:bodyPr/>
                    <a:lstStyle/>
                    <a:p>
                      <a:r>
                        <a:rPr lang="en-US" dirty="0">
                          <a:solidFill>
                            <a:schemeClr val="bg1"/>
                          </a:solidFill>
                        </a:rPr>
                        <a:t>8,12</a:t>
                      </a:r>
                      <a:endParaRPr lang="it-IT" dirty="0">
                        <a:solidFill>
                          <a:schemeClr val="bg1"/>
                        </a:solidFill>
                      </a:endParaRPr>
                    </a:p>
                  </a:txBody>
                  <a:tcPr>
                    <a:solidFill>
                      <a:srgbClr val="FFC000"/>
                    </a:solidFill>
                  </a:tcPr>
                </a:tc>
                <a:extLst>
                  <a:ext uri="{0D108BD9-81ED-4DB2-BD59-A6C34878D82A}">
                    <a16:rowId xmlns:a16="http://schemas.microsoft.com/office/drawing/2014/main" val="196259341"/>
                  </a:ext>
                </a:extLst>
              </a:tr>
            </a:tbl>
          </a:graphicData>
        </a:graphic>
      </p:graphicFrame>
      <p:sp>
        <p:nvSpPr>
          <p:cNvPr id="2" name="Rettangolo 1">
            <a:extLst>
              <a:ext uri="{FF2B5EF4-FFF2-40B4-BE49-F238E27FC236}">
                <a16:creationId xmlns:a16="http://schemas.microsoft.com/office/drawing/2014/main" id="{277776BD-1F8E-3003-8F94-32BA02CFB462}"/>
              </a:ext>
            </a:extLst>
          </p:cNvPr>
          <p:cNvSpPr/>
          <p:nvPr/>
        </p:nvSpPr>
        <p:spPr>
          <a:xfrm>
            <a:off x="1382581" y="107594"/>
            <a:ext cx="865589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Read from the main memory</a:t>
            </a:r>
            <a:endParaRPr lang="it-IT" sz="5400" b="0" cap="none" spc="0" dirty="0">
              <a:ln w="0"/>
              <a:solidFill>
                <a:schemeClr val="tx1"/>
              </a:solidFill>
              <a:effectLst>
                <a:outerShdw blurRad="38100" dist="19050" dir="2700000" algn="tl" rotWithShape="0">
                  <a:schemeClr val="dk1">
                    <a:alpha val="40000"/>
                  </a:schemeClr>
                </a:outerShdw>
              </a:effectLst>
            </a:endParaRPr>
          </a:p>
        </p:txBody>
      </p:sp>
      <p:sp>
        <p:nvSpPr>
          <p:cNvPr id="6" name="Rettangolo 5">
            <a:extLst>
              <a:ext uri="{FF2B5EF4-FFF2-40B4-BE49-F238E27FC236}">
                <a16:creationId xmlns:a16="http://schemas.microsoft.com/office/drawing/2014/main" id="{7594FE50-971D-F402-30DA-EB99CDB20E31}"/>
              </a:ext>
            </a:extLst>
          </p:cNvPr>
          <p:cNvSpPr/>
          <p:nvPr/>
        </p:nvSpPr>
        <p:spPr>
          <a:xfrm>
            <a:off x="3257182" y="5386492"/>
            <a:ext cx="8127996" cy="12115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a:extLst>
              <a:ext uri="{FF2B5EF4-FFF2-40B4-BE49-F238E27FC236}">
                <a16:creationId xmlns:a16="http://schemas.microsoft.com/office/drawing/2014/main" id="{D0273BC9-7C3D-6C9A-E96D-874989F246D4}"/>
              </a:ext>
            </a:extLst>
          </p:cNvPr>
          <p:cNvSpPr txBox="1"/>
          <p:nvPr/>
        </p:nvSpPr>
        <p:spPr>
          <a:xfrm>
            <a:off x="3293041" y="5386492"/>
            <a:ext cx="2017057" cy="369332"/>
          </a:xfrm>
          <a:prstGeom prst="rect">
            <a:avLst/>
          </a:prstGeom>
          <a:noFill/>
        </p:spPr>
        <p:txBody>
          <a:bodyPr wrap="square" rtlCol="0">
            <a:spAutoFit/>
          </a:bodyPr>
          <a:lstStyle/>
          <a:p>
            <a:r>
              <a:rPr lang="en-US" dirty="0">
                <a:solidFill>
                  <a:schemeClr val="bg1"/>
                </a:solidFill>
              </a:rPr>
              <a:t>Block queue</a:t>
            </a:r>
            <a:endParaRPr lang="it-IT" dirty="0">
              <a:solidFill>
                <a:schemeClr val="bg1"/>
              </a:solidFill>
            </a:endParaRPr>
          </a:p>
        </p:txBody>
      </p:sp>
      <p:graphicFrame>
        <p:nvGraphicFramePr>
          <p:cNvPr id="8" name="Tabella 7">
            <a:extLst>
              <a:ext uri="{FF2B5EF4-FFF2-40B4-BE49-F238E27FC236}">
                <a16:creationId xmlns:a16="http://schemas.microsoft.com/office/drawing/2014/main" id="{6E4D23C8-5974-913A-298B-BBF9EB41002E}"/>
              </a:ext>
            </a:extLst>
          </p:cNvPr>
          <p:cNvGraphicFramePr>
            <a:graphicFrameLocks noGrp="1"/>
          </p:cNvGraphicFramePr>
          <p:nvPr/>
        </p:nvGraphicFramePr>
        <p:xfrm>
          <a:off x="9045388" y="5443609"/>
          <a:ext cx="2221752" cy="1097280"/>
        </p:xfrm>
        <a:graphic>
          <a:graphicData uri="http://schemas.openxmlformats.org/drawingml/2006/table">
            <a:tbl>
              <a:tblPr firstRow="1" bandRow="1">
                <a:tableStyleId>{5C22544A-7EE6-4342-B048-85BDC9FD1C3A}</a:tableStyleId>
              </a:tblPr>
              <a:tblGrid>
                <a:gridCol w="561039">
                  <a:extLst>
                    <a:ext uri="{9D8B030D-6E8A-4147-A177-3AD203B41FA5}">
                      <a16:colId xmlns:a16="http://schemas.microsoft.com/office/drawing/2014/main" val="1012990605"/>
                    </a:ext>
                  </a:extLst>
                </a:gridCol>
                <a:gridCol w="553571">
                  <a:extLst>
                    <a:ext uri="{9D8B030D-6E8A-4147-A177-3AD203B41FA5}">
                      <a16:colId xmlns:a16="http://schemas.microsoft.com/office/drawing/2014/main" val="782739401"/>
                    </a:ext>
                  </a:extLst>
                </a:gridCol>
                <a:gridCol w="553571">
                  <a:extLst>
                    <a:ext uri="{9D8B030D-6E8A-4147-A177-3AD203B41FA5}">
                      <a16:colId xmlns:a16="http://schemas.microsoft.com/office/drawing/2014/main" val="2852415748"/>
                    </a:ext>
                  </a:extLst>
                </a:gridCol>
                <a:gridCol w="553571">
                  <a:extLst>
                    <a:ext uri="{9D8B030D-6E8A-4147-A177-3AD203B41FA5}">
                      <a16:colId xmlns:a16="http://schemas.microsoft.com/office/drawing/2014/main" val="1728999518"/>
                    </a:ext>
                  </a:extLst>
                </a:gridCol>
              </a:tblGrid>
              <a:tr h="250252">
                <a:tc>
                  <a:txBody>
                    <a:bodyPr/>
                    <a:lstStyle/>
                    <a:p>
                      <a:r>
                        <a:rPr lang="en-US" dirty="0"/>
                        <a:t>0,5</a:t>
                      </a:r>
                      <a:endParaRPr lang="it-IT" dirty="0"/>
                    </a:p>
                  </a:txBody>
                  <a:tcPr>
                    <a:solidFill>
                      <a:schemeClr val="accent1">
                        <a:lumMod val="60000"/>
                        <a:lumOff val="40000"/>
                      </a:schemeClr>
                    </a:solidFill>
                  </a:tcPr>
                </a:tc>
                <a:tc>
                  <a:txBody>
                    <a:bodyPr/>
                    <a:lstStyle/>
                    <a:p>
                      <a:r>
                        <a:rPr lang="en-US" dirty="0"/>
                        <a:t>0,6</a:t>
                      </a:r>
                      <a:endParaRPr lang="it-IT" dirty="0"/>
                    </a:p>
                  </a:txBody>
                  <a:tcPr>
                    <a:solidFill>
                      <a:schemeClr val="accent1">
                        <a:lumMod val="60000"/>
                        <a:lumOff val="40000"/>
                      </a:schemeClr>
                    </a:solidFill>
                  </a:tcPr>
                </a:tc>
                <a:tc>
                  <a:txBody>
                    <a:bodyPr/>
                    <a:lstStyle/>
                    <a:p>
                      <a:r>
                        <a:rPr lang="en-US" dirty="0"/>
                        <a:t>0,7</a:t>
                      </a:r>
                      <a:endParaRPr lang="it-IT" dirty="0"/>
                    </a:p>
                  </a:txBody>
                  <a:tcPr>
                    <a:solidFill>
                      <a:schemeClr val="accent1">
                        <a:lumMod val="60000"/>
                        <a:lumOff val="40000"/>
                      </a:schemeClr>
                    </a:solidFill>
                  </a:tcPr>
                </a:tc>
                <a:tc>
                  <a:txBody>
                    <a:bodyPr/>
                    <a:lstStyle/>
                    <a:p>
                      <a:r>
                        <a:rPr lang="en-US" dirty="0"/>
                        <a:t>0,8</a:t>
                      </a:r>
                      <a:endParaRPr lang="it-IT" dirty="0"/>
                    </a:p>
                  </a:txBody>
                  <a:tcPr>
                    <a:solidFill>
                      <a:schemeClr val="accent1">
                        <a:lumMod val="60000"/>
                        <a:lumOff val="40000"/>
                      </a:schemeClr>
                    </a:solidFill>
                  </a:tcPr>
                </a:tc>
                <a:extLst>
                  <a:ext uri="{0D108BD9-81ED-4DB2-BD59-A6C34878D82A}">
                    <a16:rowId xmlns:a16="http://schemas.microsoft.com/office/drawing/2014/main" val="1767687214"/>
                  </a:ext>
                </a:extLst>
              </a:tr>
              <a:tr h="250252">
                <a:tc>
                  <a:txBody>
                    <a:bodyPr/>
                    <a:lstStyle/>
                    <a:p>
                      <a:r>
                        <a:rPr lang="en-US" dirty="0">
                          <a:solidFill>
                            <a:schemeClr val="bg1"/>
                          </a:solidFill>
                        </a:rPr>
                        <a:t>1,5</a:t>
                      </a:r>
                      <a:endParaRPr lang="it-IT" dirty="0">
                        <a:solidFill>
                          <a:schemeClr val="bg1"/>
                        </a:solidFill>
                      </a:endParaRPr>
                    </a:p>
                  </a:txBody>
                  <a:tcPr>
                    <a:solidFill>
                      <a:srgbClr val="00B050"/>
                    </a:solidFill>
                  </a:tcPr>
                </a:tc>
                <a:tc>
                  <a:txBody>
                    <a:bodyPr/>
                    <a:lstStyle/>
                    <a:p>
                      <a:r>
                        <a:rPr lang="en-US" dirty="0">
                          <a:solidFill>
                            <a:schemeClr val="bg1"/>
                          </a:solidFill>
                        </a:rPr>
                        <a:t>1,6</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1,7</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1,8</a:t>
                      </a:r>
                      <a:endParaRPr lang="it-IT"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210622983"/>
                  </a:ext>
                </a:extLst>
              </a:tr>
              <a:tr h="250252">
                <a:tc>
                  <a:txBody>
                    <a:bodyPr/>
                    <a:lstStyle/>
                    <a:p>
                      <a:r>
                        <a:rPr lang="en-US" dirty="0">
                          <a:solidFill>
                            <a:schemeClr val="bg1"/>
                          </a:solidFill>
                        </a:rPr>
                        <a:t>2,5</a:t>
                      </a:r>
                      <a:endParaRPr lang="it-IT" dirty="0">
                        <a:solidFill>
                          <a:schemeClr val="bg1"/>
                        </a:solidFill>
                      </a:endParaRPr>
                    </a:p>
                  </a:txBody>
                  <a:tcPr>
                    <a:solidFill>
                      <a:srgbClr val="00B050"/>
                    </a:solidFill>
                  </a:tcPr>
                </a:tc>
                <a:tc>
                  <a:txBody>
                    <a:bodyPr/>
                    <a:lstStyle/>
                    <a:p>
                      <a:r>
                        <a:rPr lang="en-US" dirty="0">
                          <a:solidFill>
                            <a:schemeClr val="bg1"/>
                          </a:solidFill>
                        </a:rPr>
                        <a:t>2,6</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2,7</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2,8</a:t>
                      </a:r>
                      <a:endParaRPr lang="it-IT"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392052361"/>
                  </a:ext>
                </a:extLst>
              </a:tr>
            </a:tbl>
          </a:graphicData>
        </a:graphic>
      </p:graphicFrame>
      <p:graphicFrame>
        <p:nvGraphicFramePr>
          <p:cNvPr id="9" name="Tabella 8">
            <a:extLst>
              <a:ext uri="{FF2B5EF4-FFF2-40B4-BE49-F238E27FC236}">
                <a16:creationId xmlns:a16="http://schemas.microsoft.com/office/drawing/2014/main" id="{A5B0DD4E-3C3B-C65C-4A3C-DF2CAFCAA936}"/>
              </a:ext>
            </a:extLst>
          </p:cNvPr>
          <p:cNvGraphicFramePr>
            <a:graphicFrameLocks noGrp="1"/>
          </p:cNvGraphicFramePr>
          <p:nvPr/>
        </p:nvGraphicFramePr>
        <p:xfrm>
          <a:off x="6217517" y="5428369"/>
          <a:ext cx="2717301" cy="1112520"/>
        </p:xfrm>
        <a:graphic>
          <a:graphicData uri="http://schemas.openxmlformats.org/drawingml/2006/table">
            <a:tbl>
              <a:tblPr firstRow="1" bandRow="1">
                <a:tableStyleId>{5C22544A-7EE6-4342-B048-85BDC9FD1C3A}</a:tableStyleId>
              </a:tblPr>
              <a:tblGrid>
                <a:gridCol w="685302">
                  <a:extLst>
                    <a:ext uri="{9D8B030D-6E8A-4147-A177-3AD203B41FA5}">
                      <a16:colId xmlns:a16="http://schemas.microsoft.com/office/drawing/2014/main" val="2940835728"/>
                    </a:ext>
                  </a:extLst>
                </a:gridCol>
                <a:gridCol w="677333">
                  <a:extLst>
                    <a:ext uri="{9D8B030D-6E8A-4147-A177-3AD203B41FA5}">
                      <a16:colId xmlns:a16="http://schemas.microsoft.com/office/drawing/2014/main" val="3330310988"/>
                    </a:ext>
                  </a:extLst>
                </a:gridCol>
                <a:gridCol w="677333">
                  <a:extLst>
                    <a:ext uri="{9D8B030D-6E8A-4147-A177-3AD203B41FA5}">
                      <a16:colId xmlns:a16="http://schemas.microsoft.com/office/drawing/2014/main" val="3569165948"/>
                    </a:ext>
                  </a:extLst>
                </a:gridCol>
                <a:gridCol w="677333">
                  <a:extLst>
                    <a:ext uri="{9D8B030D-6E8A-4147-A177-3AD203B41FA5}">
                      <a16:colId xmlns:a16="http://schemas.microsoft.com/office/drawing/2014/main" val="2994261993"/>
                    </a:ext>
                  </a:extLst>
                </a:gridCol>
              </a:tblGrid>
              <a:tr h="370840">
                <a:tc>
                  <a:txBody>
                    <a:bodyPr/>
                    <a:lstStyle/>
                    <a:p>
                      <a:r>
                        <a:rPr lang="en-US" dirty="0">
                          <a:solidFill>
                            <a:schemeClr val="bg1"/>
                          </a:solidFill>
                        </a:rPr>
                        <a:t>3,5</a:t>
                      </a:r>
                      <a:endParaRPr lang="it-IT" dirty="0">
                        <a:solidFill>
                          <a:schemeClr val="bg1"/>
                        </a:solidFill>
                      </a:endParaRPr>
                    </a:p>
                  </a:txBody>
                  <a:tcPr>
                    <a:solidFill>
                      <a:srgbClr val="00B050"/>
                    </a:solidFill>
                  </a:tcPr>
                </a:tc>
                <a:tc>
                  <a:txBody>
                    <a:bodyPr/>
                    <a:lstStyle/>
                    <a:p>
                      <a:r>
                        <a:rPr lang="en-US" dirty="0">
                          <a:solidFill>
                            <a:schemeClr val="bg1"/>
                          </a:solidFill>
                        </a:rPr>
                        <a:t>3,6</a:t>
                      </a:r>
                      <a:endParaRPr lang="it-IT" dirty="0">
                        <a:solidFill>
                          <a:schemeClr val="bg1"/>
                        </a:solidFill>
                      </a:endParaRPr>
                    </a:p>
                  </a:txBody>
                  <a:tcPr>
                    <a:solidFill>
                      <a:srgbClr val="00B0F0"/>
                    </a:solidFill>
                  </a:tcPr>
                </a:tc>
                <a:tc>
                  <a:txBody>
                    <a:bodyPr/>
                    <a:lstStyle/>
                    <a:p>
                      <a:r>
                        <a:rPr lang="en-US" dirty="0">
                          <a:solidFill>
                            <a:schemeClr val="bg1"/>
                          </a:solidFill>
                        </a:rPr>
                        <a:t>3,7</a:t>
                      </a:r>
                      <a:endParaRPr lang="it-IT" dirty="0">
                        <a:solidFill>
                          <a:schemeClr val="bg1"/>
                        </a:solidFill>
                      </a:endParaRPr>
                    </a:p>
                  </a:txBody>
                  <a:tcPr>
                    <a:solidFill>
                      <a:srgbClr val="00B0F0"/>
                    </a:solidFill>
                  </a:tcPr>
                </a:tc>
                <a:tc>
                  <a:txBody>
                    <a:bodyPr/>
                    <a:lstStyle/>
                    <a:p>
                      <a:r>
                        <a:rPr lang="en-US" dirty="0">
                          <a:solidFill>
                            <a:schemeClr val="bg1"/>
                          </a:solidFill>
                        </a:rPr>
                        <a:t>3,8</a:t>
                      </a:r>
                      <a:endParaRPr lang="it-IT" dirty="0">
                        <a:solidFill>
                          <a:schemeClr val="bg1"/>
                        </a:solidFill>
                      </a:endParaRPr>
                    </a:p>
                  </a:txBody>
                  <a:tcPr>
                    <a:solidFill>
                      <a:srgbClr val="00B0F0"/>
                    </a:solidFill>
                  </a:tcPr>
                </a:tc>
                <a:extLst>
                  <a:ext uri="{0D108BD9-81ED-4DB2-BD59-A6C34878D82A}">
                    <a16:rowId xmlns:a16="http://schemas.microsoft.com/office/drawing/2014/main" val="3867160444"/>
                  </a:ext>
                </a:extLst>
              </a:tr>
              <a:tr h="370840">
                <a:tc>
                  <a:txBody>
                    <a:bodyPr/>
                    <a:lstStyle/>
                    <a:p>
                      <a:r>
                        <a:rPr lang="en-US" dirty="0">
                          <a:solidFill>
                            <a:schemeClr val="bg1"/>
                          </a:solidFill>
                        </a:rPr>
                        <a:t>4,5</a:t>
                      </a:r>
                      <a:endParaRPr lang="it-IT" dirty="0">
                        <a:solidFill>
                          <a:schemeClr val="bg1"/>
                        </a:solidFill>
                      </a:endParaRPr>
                    </a:p>
                  </a:txBody>
                  <a:tcPr>
                    <a:solidFill>
                      <a:srgbClr val="00B050"/>
                    </a:solidFill>
                  </a:tcPr>
                </a:tc>
                <a:tc>
                  <a:txBody>
                    <a:bodyPr/>
                    <a:lstStyle/>
                    <a:p>
                      <a:r>
                        <a:rPr lang="en-US" dirty="0">
                          <a:solidFill>
                            <a:schemeClr val="bg1"/>
                          </a:solidFill>
                        </a:rPr>
                        <a:t>4,6</a:t>
                      </a:r>
                      <a:endParaRPr lang="it-IT" dirty="0">
                        <a:solidFill>
                          <a:schemeClr val="bg1"/>
                        </a:solidFill>
                      </a:endParaRPr>
                    </a:p>
                  </a:txBody>
                  <a:tcPr>
                    <a:solidFill>
                      <a:srgbClr val="00B0F0"/>
                    </a:solidFill>
                  </a:tcPr>
                </a:tc>
                <a:tc>
                  <a:txBody>
                    <a:bodyPr/>
                    <a:lstStyle/>
                    <a:p>
                      <a:r>
                        <a:rPr lang="en-US" dirty="0">
                          <a:solidFill>
                            <a:schemeClr val="bg1"/>
                          </a:solidFill>
                        </a:rPr>
                        <a:t>4,7</a:t>
                      </a:r>
                      <a:endParaRPr lang="it-IT" dirty="0">
                        <a:solidFill>
                          <a:schemeClr val="bg1"/>
                        </a:solidFill>
                      </a:endParaRPr>
                    </a:p>
                  </a:txBody>
                  <a:tcPr>
                    <a:solidFill>
                      <a:srgbClr val="00B0F0"/>
                    </a:solidFill>
                  </a:tcPr>
                </a:tc>
                <a:tc>
                  <a:txBody>
                    <a:bodyPr/>
                    <a:lstStyle/>
                    <a:p>
                      <a:r>
                        <a:rPr lang="en-US" dirty="0">
                          <a:solidFill>
                            <a:schemeClr val="bg1"/>
                          </a:solidFill>
                        </a:rPr>
                        <a:t>4,8</a:t>
                      </a:r>
                      <a:endParaRPr lang="it-IT" dirty="0">
                        <a:solidFill>
                          <a:schemeClr val="bg1"/>
                        </a:solidFill>
                      </a:endParaRPr>
                    </a:p>
                  </a:txBody>
                  <a:tcPr>
                    <a:solidFill>
                      <a:srgbClr val="00B0F0"/>
                    </a:solidFill>
                  </a:tcPr>
                </a:tc>
                <a:extLst>
                  <a:ext uri="{0D108BD9-81ED-4DB2-BD59-A6C34878D82A}">
                    <a16:rowId xmlns:a16="http://schemas.microsoft.com/office/drawing/2014/main" val="1580059021"/>
                  </a:ext>
                </a:extLst>
              </a:tr>
              <a:tr h="370840">
                <a:tc>
                  <a:txBody>
                    <a:bodyPr/>
                    <a:lstStyle/>
                    <a:p>
                      <a:r>
                        <a:rPr lang="en-US" dirty="0">
                          <a:solidFill>
                            <a:schemeClr val="bg1"/>
                          </a:solidFill>
                        </a:rPr>
                        <a:t>5,5</a:t>
                      </a:r>
                      <a:endParaRPr lang="it-IT" dirty="0">
                        <a:solidFill>
                          <a:schemeClr val="bg1"/>
                        </a:solidFill>
                      </a:endParaRPr>
                    </a:p>
                  </a:txBody>
                  <a:tcPr>
                    <a:solidFill>
                      <a:srgbClr val="00B050"/>
                    </a:solidFill>
                  </a:tcPr>
                </a:tc>
                <a:tc>
                  <a:txBody>
                    <a:bodyPr/>
                    <a:lstStyle/>
                    <a:p>
                      <a:r>
                        <a:rPr lang="en-US" dirty="0">
                          <a:solidFill>
                            <a:schemeClr val="bg1"/>
                          </a:solidFill>
                        </a:rPr>
                        <a:t>5,6</a:t>
                      </a:r>
                      <a:endParaRPr lang="it-IT" dirty="0">
                        <a:solidFill>
                          <a:schemeClr val="bg1"/>
                        </a:solidFill>
                      </a:endParaRPr>
                    </a:p>
                  </a:txBody>
                  <a:tcPr>
                    <a:solidFill>
                      <a:srgbClr val="00B0F0"/>
                    </a:solidFill>
                  </a:tcPr>
                </a:tc>
                <a:tc>
                  <a:txBody>
                    <a:bodyPr/>
                    <a:lstStyle/>
                    <a:p>
                      <a:r>
                        <a:rPr lang="en-US" dirty="0">
                          <a:solidFill>
                            <a:schemeClr val="bg1"/>
                          </a:solidFill>
                        </a:rPr>
                        <a:t>5,7</a:t>
                      </a:r>
                      <a:endParaRPr lang="it-IT" dirty="0">
                        <a:solidFill>
                          <a:schemeClr val="bg1"/>
                        </a:solidFill>
                      </a:endParaRPr>
                    </a:p>
                  </a:txBody>
                  <a:tcPr>
                    <a:solidFill>
                      <a:srgbClr val="00B0F0"/>
                    </a:solidFill>
                  </a:tcPr>
                </a:tc>
                <a:tc>
                  <a:txBody>
                    <a:bodyPr/>
                    <a:lstStyle/>
                    <a:p>
                      <a:r>
                        <a:rPr lang="en-US" dirty="0">
                          <a:solidFill>
                            <a:schemeClr val="bg1"/>
                          </a:solidFill>
                        </a:rPr>
                        <a:t>5,8</a:t>
                      </a:r>
                      <a:endParaRPr lang="it-IT" dirty="0">
                        <a:solidFill>
                          <a:schemeClr val="bg1"/>
                        </a:solidFill>
                      </a:endParaRPr>
                    </a:p>
                  </a:txBody>
                  <a:tcPr>
                    <a:solidFill>
                      <a:srgbClr val="00B0F0"/>
                    </a:solidFill>
                  </a:tcPr>
                </a:tc>
                <a:extLst>
                  <a:ext uri="{0D108BD9-81ED-4DB2-BD59-A6C34878D82A}">
                    <a16:rowId xmlns:a16="http://schemas.microsoft.com/office/drawing/2014/main" val="324585659"/>
                  </a:ext>
                </a:extLst>
              </a:tr>
            </a:tbl>
          </a:graphicData>
        </a:graphic>
      </p:graphicFrame>
    </p:spTree>
    <p:extLst>
      <p:ext uri="{BB962C8B-B14F-4D97-AF65-F5344CB8AC3E}">
        <p14:creationId xmlns:p14="http://schemas.microsoft.com/office/powerpoint/2010/main" val="3426219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B930F-6DFB-6D9F-AA03-6D953B388800}"/>
            </a:ext>
          </a:extLst>
        </p:cNvPr>
        <p:cNvGrpSpPr/>
        <p:nvPr/>
      </p:nvGrpSpPr>
      <p:grpSpPr>
        <a:xfrm>
          <a:off x="0" y="0"/>
          <a:ext cx="0" cy="0"/>
          <a:chOff x="0" y="0"/>
          <a:chExt cx="0" cy="0"/>
        </a:xfrm>
      </p:grpSpPr>
      <p:graphicFrame>
        <p:nvGraphicFramePr>
          <p:cNvPr id="4" name="Tabella 3">
            <a:extLst>
              <a:ext uri="{FF2B5EF4-FFF2-40B4-BE49-F238E27FC236}">
                <a16:creationId xmlns:a16="http://schemas.microsoft.com/office/drawing/2014/main" id="{5B37F263-68B1-2AAC-D1B3-34DC87B2A5E1}"/>
              </a:ext>
            </a:extLst>
          </p:cNvPr>
          <p:cNvGraphicFramePr>
            <a:graphicFrameLocks noGrp="1"/>
          </p:cNvGraphicFramePr>
          <p:nvPr>
            <p:extLst>
              <p:ext uri="{D42A27DB-BD31-4B8C-83A1-F6EECF244321}">
                <p14:modId xmlns:p14="http://schemas.microsoft.com/office/powerpoint/2010/main" val="2620961142"/>
              </p:ext>
            </p:extLst>
          </p:nvPr>
        </p:nvGraphicFramePr>
        <p:xfrm>
          <a:off x="2032002" y="1669925"/>
          <a:ext cx="8127996" cy="3337560"/>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18980002"/>
                    </a:ext>
                  </a:extLst>
                </a:gridCol>
                <a:gridCol w="677333">
                  <a:extLst>
                    <a:ext uri="{9D8B030D-6E8A-4147-A177-3AD203B41FA5}">
                      <a16:colId xmlns:a16="http://schemas.microsoft.com/office/drawing/2014/main" val="2781296821"/>
                    </a:ext>
                  </a:extLst>
                </a:gridCol>
                <a:gridCol w="677333">
                  <a:extLst>
                    <a:ext uri="{9D8B030D-6E8A-4147-A177-3AD203B41FA5}">
                      <a16:colId xmlns:a16="http://schemas.microsoft.com/office/drawing/2014/main" val="2213335197"/>
                    </a:ext>
                  </a:extLst>
                </a:gridCol>
                <a:gridCol w="669364">
                  <a:extLst>
                    <a:ext uri="{9D8B030D-6E8A-4147-A177-3AD203B41FA5}">
                      <a16:colId xmlns:a16="http://schemas.microsoft.com/office/drawing/2014/main" val="3270390000"/>
                    </a:ext>
                  </a:extLst>
                </a:gridCol>
                <a:gridCol w="685302">
                  <a:extLst>
                    <a:ext uri="{9D8B030D-6E8A-4147-A177-3AD203B41FA5}">
                      <a16:colId xmlns:a16="http://schemas.microsoft.com/office/drawing/2014/main" val="3756589312"/>
                    </a:ext>
                  </a:extLst>
                </a:gridCol>
                <a:gridCol w="677333">
                  <a:extLst>
                    <a:ext uri="{9D8B030D-6E8A-4147-A177-3AD203B41FA5}">
                      <a16:colId xmlns:a16="http://schemas.microsoft.com/office/drawing/2014/main" val="3073156336"/>
                    </a:ext>
                  </a:extLst>
                </a:gridCol>
                <a:gridCol w="677333">
                  <a:extLst>
                    <a:ext uri="{9D8B030D-6E8A-4147-A177-3AD203B41FA5}">
                      <a16:colId xmlns:a16="http://schemas.microsoft.com/office/drawing/2014/main" val="3732362068"/>
                    </a:ext>
                  </a:extLst>
                </a:gridCol>
                <a:gridCol w="677333">
                  <a:extLst>
                    <a:ext uri="{9D8B030D-6E8A-4147-A177-3AD203B41FA5}">
                      <a16:colId xmlns:a16="http://schemas.microsoft.com/office/drawing/2014/main" val="1544821450"/>
                    </a:ext>
                  </a:extLst>
                </a:gridCol>
                <a:gridCol w="677333">
                  <a:extLst>
                    <a:ext uri="{9D8B030D-6E8A-4147-A177-3AD203B41FA5}">
                      <a16:colId xmlns:a16="http://schemas.microsoft.com/office/drawing/2014/main" val="1790747278"/>
                    </a:ext>
                  </a:extLst>
                </a:gridCol>
                <a:gridCol w="677333">
                  <a:extLst>
                    <a:ext uri="{9D8B030D-6E8A-4147-A177-3AD203B41FA5}">
                      <a16:colId xmlns:a16="http://schemas.microsoft.com/office/drawing/2014/main" val="2700851212"/>
                    </a:ext>
                  </a:extLst>
                </a:gridCol>
                <a:gridCol w="677333">
                  <a:extLst>
                    <a:ext uri="{9D8B030D-6E8A-4147-A177-3AD203B41FA5}">
                      <a16:colId xmlns:a16="http://schemas.microsoft.com/office/drawing/2014/main" val="3122432208"/>
                    </a:ext>
                  </a:extLst>
                </a:gridCol>
                <a:gridCol w="677333">
                  <a:extLst>
                    <a:ext uri="{9D8B030D-6E8A-4147-A177-3AD203B41FA5}">
                      <a16:colId xmlns:a16="http://schemas.microsoft.com/office/drawing/2014/main" val="2800409158"/>
                    </a:ext>
                  </a:extLst>
                </a:gridCol>
              </a:tblGrid>
              <a:tr h="370840">
                <a:tc>
                  <a:txBody>
                    <a:bodyPr/>
                    <a:lstStyle/>
                    <a:p>
                      <a:r>
                        <a:rPr lang="en-US" dirty="0">
                          <a:solidFill>
                            <a:schemeClr val="bg1"/>
                          </a:solidFill>
                        </a:rPr>
                        <a:t>0,1</a:t>
                      </a:r>
                      <a:endParaRPr lang="it-IT" dirty="0">
                        <a:solidFill>
                          <a:schemeClr val="bg1"/>
                        </a:solidFill>
                      </a:endParaRPr>
                    </a:p>
                  </a:txBody>
                  <a:tcPr>
                    <a:solidFill>
                      <a:schemeClr val="accent3">
                        <a:lumMod val="75000"/>
                      </a:schemeClr>
                    </a:solidFill>
                  </a:tcPr>
                </a:tc>
                <a:tc>
                  <a:txBody>
                    <a:bodyPr/>
                    <a:lstStyle/>
                    <a:p>
                      <a:r>
                        <a:rPr lang="en-US" dirty="0"/>
                        <a:t>0,2</a:t>
                      </a:r>
                      <a:endParaRPr lang="it-IT" dirty="0"/>
                    </a:p>
                  </a:txBody>
                  <a:tcPr>
                    <a:solidFill>
                      <a:schemeClr val="accent3">
                        <a:lumMod val="75000"/>
                      </a:schemeClr>
                    </a:solidFill>
                  </a:tcPr>
                </a:tc>
                <a:tc>
                  <a:txBody>
                    <a:bodyPr/>
                    <a:lstStyle/>
                    <a:p>
                      <a:r>
                        <a:rPr lang="en-US" dirty="0"/>
                        <a:t>0,3</a:t>
                      </a:r>
                      <a:endParaRPr lang="it-IT" dirty="0"/>
                    </a:p>
                  </a:txBody>
                  <a:tcPr>
                    <a:solidFill>
                      <a:schemeClr val="accent3">
                        <a:lumMod val="75000"/>
                      </a:schemeClr>
                    </a:solidFill>
                  </a:tcPr>
                </a:tc>
                <a:tc>
                  <a:txBody>
                    <a:bodyPr/>
                    <a:lstStyle/>
                    <a:p>
                      <a:r>
                        <a:rPr lang="en-US" dirty="0"/>
                        <a:t>0,4</a:t>
                      </a:r>
                      <a:endParaRPr lang="it-IT" dirty="0"/>
                    </a:p>
                  </a:txBody>
                  <a:tcPr>
                    <a:solidFill>
                      <a:schemeClr val="accent3">
                        <a:lumMod val="75000"/>
                      </a:schemeClr>
                    </a:solidFill>
                  </a:tcPr>
                </a:tc>
                <a:tc>
                  <a:txBody>
                    <a:bodyPr/>
                    <a:lstStyle/>
                    <a:p>
                      <a:r>
                        <a:rPr lang="en-US" dirty="0"/>
                        <a:t>0,5</a:t>
                      </a:r>
                      <a:endParaRPr lang="it-IT" dirty="0"/>
                    </a:p>
                  </a:txBody>
                  <a:tcPr>
                    <a:solidFill>
                      <a:srgbClr val="00B0F0"/>
                    </a:solidFill>
                  </a:tcPr>
                </a:tc>
                <a:tc>
                  <a:txBody>
                    <a:bodyPr/>
                    <a:lstStyle/>
                    <a:p>
                      <a:r>
                        <a:rPr lang="en-US" dirty="0"/>
                        <a:t>0,6</a:t>
                      </a:r>
                      <a:endParaRPr lang="it-IT" dirty="0"/>
                    </a:p>
                  </a:txBody>
                  <a:tcPr>
                    <a:solidFill>
                      <a:srgbClr val="00B0F0"/>
                    </a:solidFill>
                  </a:tcPr>
                </a:tc>
                <a:tc>
                  <a:txBody>
                    <a:bodyPr/>
                    <a:lstStyle/>
                    <a:p>
                      <a:r>
                        <a:rPr lang="en-US" dirty="0"/>
                        <a:t>0,7</a:t>
                      </a:r>
                      <a:endParaRPr lang="it-IT" dirty="0"/>
                    </a:p>
                  </a:txBody>
                  <a:tcPr>
                    <a:solidFill>
                      <a:srgbClr val="00B0F0"/>
                    </a:solidFill>
                  </a:tcPr>
                </a:tc>
                <a:tc>
                  <a:txBody>
                    <a:bodyPr/>
                    <a:lstStyle/>
                    <a:p>
                      <a:r>
                        <a:rPr lang="en-US" dirty="0"/>
                        <a:t>0,8</a:t>
                      </a:r>
                      <a:endParaRPr lang="it-IT" dirty="0"/>
                    </a:p>
                  </a:txBody>
                  <a:tcPr>
                    <a:solidFill>
                      <a:srgbClr val="00B0F0"/>
                    </a:solidFill>
                  </a:tcPr>
                </a:tc>
                <a:tc>
                  <a:txBody>
                    <a:bodyPr/>
                    <a:lstStyle/>
                    <a:p>
                      <a:r>
                        <a:rPr lang="en-US" dirty="0"/>
                        <a:t>0,9</a:t>
                      </a:r>
                      <a:endParaRPr lang="it-IT" dirty="0"/>
                    </a:p>
                  </a:txBody>
                  <a:tcPr>
                    <a:solidFill>
                      <a:srgbClr val="00B0F0"/>
                    </a:solidFill>
                  </a:tcPr>
                </a:tc>
                <a:tc>
                  <a:txBody>
                    <a:bodyPr/>
                    <a:lstStyle/>
                    <a:p>
                      <a:r>
                        <a:rPr lang="en-US" dirty="0"/>
                        <a:t>0,10</a:t>
                      </a:r>
                      <a:endParaRPr lang="it-IT" dirty="0"/>
                    </a:p>
                  </a:txBody>
                  <a:tcPr>
                    <a:solidFill>
                      <a:srgbClr val="00B0F0"/>
                    </a:solidFill>
                  </a:tcPr>
                </a:tc>
                <a:tc>
                  <a:txBody>
                    <a:bodyPr/>
                    <a:lstStyle/>
                    <a:p>
                      <a:r>
                        <a:rPr lang="en-US" dirty="0"/>
                        <a:t>0,11</a:t>
                      </a:r>
                      <a:endParaRPr lang="it-IT" dirty="0"/>
                    </a:p>
                  </a:txBody>
                  <a:tcPr>
                    <a:solidFill>
                      <a:srgbClr val="00B0F0"/>
                    </a:solidFill>
                  </a:tcPr>
                </a:tc>
                <a:tc>
                  <a:txBody>
                    <a:bodyPr/>
                    <a:lstStyle/>
                    <a:p>
                      <a:r>
                        <a:rPr lang="en-US" dirty="0"/>
                        <a:t>0,12</a:t>
                      </a:r>
                      <a:endParaRPr lang="it-IT" dirty="0"/>
                    </a:p>
                  </a:txBody>
                  <a:tcPr>
                    <a:solidFill>
                      <a:srgbClr val="00B0F0"/>
                    </a:solidFill>
                  </a:tcPr>
                </a:tc>
                <a:extLst>
                  <a:ext uri="{0D108BD9-81ED-4DB2-BD59-A6C34878D82A}">
                    <a16:rowId xmlns:a16="http://schemas.microsoft.com/office/drawing/2014/main" val="3425807632"/>
                  </a:ext>
                </a:extLst>
              </a:tr>
              <a:tr h="370840">
                <a:tc>
                  <a:txBody>
                    <a:bodyPr/>
                    <a:lstStyle/>
                    <a:p>
                      <a:r>
                        <a:rPr lang="en-US" dirty="0">
                          <a:solidFill>
                            <a:schemeClr val="bg1"/>
                          </a:solidFill>
                        </a:rPr>
                        <a:t>1,1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1,2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1,3</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1,4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1,5</a:t>
                      </a:r>
                      <a:endParaRPr lang="it-IT" dirty="0">
                        <a:solidFill>
                          <a:schemeClr val="bg1"/>
                        </a:solidFill>
                      </a:endParaRPr>
                    </a:p>
                  </a:txBody>
                  <a:tcPr>
                    <a:solidFill>
                      <a:schemeClr val="accent3">
                        <a:lumMod val="60000"/>
                        <a:lumOff val="40000"/>
                      </a:schemeClr>
                    </a:solidFill>
                  </a:tcPr>
                </a:tc>
                <a:tc>
                  <a:txBody>
                    <a:bodyPr/>
                    <a:lstStyle/>
                    <a:p>
                      <a:r>
                        <a:rPr lang="en-US" dirty="0">
                          <a:solidFill>
                            <a:schemeClr val="bg1"/>
                          </a:solidFill>
                        </a:rPr>
                        <a:t>1,6</a:t>
                      </a:r>
                      <a:endParaRPr lang="it-IT" dirty="0">
                        <a:solidFill>
                          <a:schemeClr val="bg1"/>
                        </a:solidFill>
                      </a:endParaRPr>
                    </a:p>
                  </a:txBody>
                  <a:tcPr>
                    <a:solidFill>
                      <a:schemeClr val="accent3">
                        <a:lumMod val="60000"/>
                        <a:lumOff val="40000"/>
                      </a:schemeClr>
                    </a:solidFill>
                  </a:tcPr>
                </a:tc>
                <a:tc>
                  <a:txBody>
                    <a:bodyPr/>
                    <a:lstStyle/>
                    <a:p>
                      <a:r>
                        <a:rPr lang="en-US" dirty="0">
                          <a:solidFill>
                            <a:schemeClr val="bg1"/>
                          </a:solidFill>
                        </a:rPr>
                        <a:t>1,7</a:t>
                      </a:r>
                      <a:endParaRPr lang="it-IT" dirty="0">
                        <a:solidFill>
                          <a:schemeClr val="bg1"/>
                        </a:solidFill>
                      </a:endParaRPr>
                    </a:p>
                  </a:txBody>
                  <a:tcPr>
                    <a:solidFill>
                      <a:schemeClr val="accent3">
                        <a:lumMod val="60000"/>
                        <a:lumOff val="40000"/>
                      </a:schemeClr>
                    </a:solidFill>
                  </a:tcPr>
                </a:tc>
                <a:tc>
                  <a:txBody>
                    <a:bodyPr/>
                    <a:lstStyle/>
                    <a:p>
                      <a:r>
                        <a:rPr lang="en-US" dirty="0">
                          <a:solidFill>
                            <a:schemeClr val="bg1"/>
                          </a:solidFill>
                        </a:rPr>
                        <a:t>1,8</a:t>
                      </a:r>
                      <a:endParaRPr lang="it-IT" dirty="0">
                        <a:solidFill>
                          <a:schemeClr val="bg1"/>
                        </a:solidFill>
                      </a:endParaRPr>
                    </a:p>
                  </a:txBody>
                  <a:tcPr>
                    <a:solidFill>
                      <a:schemeClr val="accent3">
                        <a:lumMod val="60000"/>
                        <a:lumOff val="40000"/>
                      </a:schemeClr>
                    </a:solidFill>
                  </a:tcPr>
                </a:tc>
                <a:tc>
                  <a:txBody>
                    <a:bodyPr/>
                    <a:lstStyle/>
                    <a:p>
                      <a:r>
                        <a:rPr lang="en-US" dirty="0">
                          <a:solidFill>
                            <a:schemeClr val="bg1"/>
                          </a:solidFill>
                        </a:rPr>
                        <a:t>1,9</a:t>
                      </a:r>
                      <a:endParaRPr lang="it-IT" dirty="0">
                        <a:solidFill>
                          <a:schemeClr val="bg1"/>
                        </a:solidFill>
                      </a:endParaRPr>
                    </a:p>
                  </a:txBody>
                  <a:tcPr>
                    <a:solidFill>
                      <a:schemeClr val="accent3">
                        <a:lumMod val="60000"/>
                        <a:lumOff val="40000"/>
                      </a:schemeClr>
                    </a:solidFill>
                  </a:tcPr>
                </a:tc>
                <a:tc>
                  <a:txBody>
                    <a:bodyPr/>
                    <a:lstStyle/>
                    <a:p>
                      <a:r>
                        <a:rPr lang="en-US" dirty="0">
                          <a:solidFill>
                            <a:schemeClr val="bg1"/>
                          </a:solidFill>
                        </a:rPr>
                        <a:t>1,10</a:t>
                      </a:r>
                      <a:endParaRPr lang="it-IT" dirty="0">
                        <a:solidFill>
                          <a:schemeClr val="bg1"/>
                        </a:solidFill>
                      </a:endParaRPr>
                    </a:p>
                  </a:txBody>
                  <a:tcPr>
                    <a:solidFill>
                      <a:srgbClr val="00B0F0"/>
                    </a:solidFill>
                  </a:tcPr>
                </a:tc>
                <a:tc>
                  <a:txBody>
                    <a:bodyPr/>
                    <a:lstStyle/>
                    <a:p>
                      <a:r>
                        <a:rPr lang="en-US" dirty="0">
                          <a:solidFill>
                            <a:schemeClr val="bg1"/>
                          </a:solidFill>
                        </a:rPr>
                        <a:t>1,11</a:t>
                      </a:r>
                      <a:endParaRPr lang="it-IT" dirty="0">
                        <a:solidFill>
                          <a:schemeClr val="bg1"/>
                        </a:solidFill>
                      </a:endParaRPr>
                    </a:p>
                  </a:txBody>
                  <a:tcPr>
                    <a:solidFill>
                      <a:srgbClr val="00B0F0"/>
                    </a:solidFill>
                  </a:tcPr>
                </a:tc>
                <a:tc>
                  <a:txBody>
                    <a:bodyPr/>
                    <a:lstStyle/>
                    <a:p>
                      <a:r>
                        <a:rPr lang="en-US" dirty="0">
                          <a:solidFill>
                            <a:schemeClr val="bg1"/>
                          </a:solidFill>
                        </a:rPr>
                        <a:t>1,12</a:t>
                      </a:r>
                      <a:endParaRPr lang="it-IT" dirty="0">
                        <a:solidFill>
                          <a:schemeClr val="bg1"/>
                        </a:solidFill>
                      </a:endParaRPr>
                    </a:p>
                  </a:txBody>
                  <a:tcPr>
                    <a:solidFill>
                      <a:srgbClr val="00B0F0"/>
                    </a:solidFill>
                  </a:tcPr>
                </a:tc>
                <a:extLst>
                  <a:ext uri="{0D108BD9-81ED-4DB2-BD59-A6C34878D82A}">
                    <a16:rowId xmlns:a16="http://schemas.microsoft.com/office/drawing/2014/main" val="2785971939"/>
                  </a:ext>
                </a:extLst>
              </a:tr>
              <a:tr h="370840">
                <a:tc>
                  <a:txBody>
                    <a:bodyPr/>
                    <a:lstStyle/>
                    <a:p>
                      <a:r>
                        <a:rPr lang="en-US" dirty="0">
                          <a:solidFill>
                            <a:schemeClr val="bg1"/>
                          </a:solidFill>
                        </a:rPr>
                        <a:t>2,1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2,2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2,3</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2,4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2,5</a:t>
                      </a:r>
                      <a:endParaRPr lang="it-IT" dirty="0">
                        <a:solidFill>
                          <a:schemeClr val="bg1"/>
                        </a:solidFill>
                      </a:endParaRPr>
                    </a:p>
                  </a:txBody>
                  <a:tcPr>
                    <a:solidFill>
                      <a:schemeClr val="accent3">
                        <a:lumMod val="60000"/>
                        <a:lumOff val="40000"/>
                      </a:schemeClr>
                    </a:solidFill>
                  </a:tcPr>
                </a:tc>
                <a:tc>
                  <a:txBody>
                    <a:bodyPr/>
                    <a:lstStyle/>
                    <a:p>
                      <a:r>
                        <a:rPr lang="en-US" dirty="0">
                          <a:solidFill>
                            <a:schemeClr val="bg1"/>
                          </a:solidFill>
                        </a:rPr>
                        <a:t>2,6</a:t>
                      </a:r>
                      <a:endParaRPr lang="it-IT" dirty="0">
                        <a:solidFill>
                          <a:schemeClr val="bg1"/>
                        </a:solidFill>
                      </a:endParaRPr>
                    </a:p>
                  </a:txBody>
                  <a:tcPr>
                    <a:solidFill>
                      <a:schemeClr val="accent3">
                        <a:lumMod val="60000"/>
                        <a:lumOff val="40000"/>
                      </a:schemeClr>
                    </a:solidFill>
                  </a:tcPr>
                </a:tc>
                <a:tc>
                  <a:txBody>
                    <a:bodyPr/>
                    <a:lstStyle/>
                    <a:p>
                      <a:r>
                        <a:rPr lang="en-US" dirty="0">
                          <a:solidFill>
                            <a:schemeClr val="bg1"/>
                          </a:solidFill>
                        </a:rPr>
                        <a:t>2,7</a:t>
                      </a:r>
                      <a:endParaRPr lang="it-IT" dirty="0">
                        <a:solidFill>
                          <a:schemeClr val="bg1"/>
                        </a:solidFill>
                      </a:endParaRPr>
                    </a:p>
                  </a:txBody>
                  <a:tcPr>
                    <a:solidFill>
                      <a:schemeClr val="accent3">
                        <a:lumMod val="60000"/>
                        <a:lumOff val="40000"/>
                      </a:schemeClr>
                    </a:solidFill>
                  </a:tcPr>
                </a:tc>
                <a:tc>
                  <a:txBody>
                    <a:bodyPr/>
                    <a:lstStyle/>
                    <a:p>
                      <a:r>
                        <a:rPr lang="en-US" dirty="0">
                          <a:solidFill>
                            <a:schemeClr val="bg1"/>
                          </a:solidFill>
                        </a:rPr>
                        <a:t>2,8</a:t>
                      </a:r>
                      <a:endParaRPr lang="it-IT" dirty="0">
                        <a:solidFill>
                          <a:schemeClr val="bg1"/>
                        </a:solidFill>
                      </a:endParaRPr>
                    </a:p>
                  </a:txBody>
                  <a:tcPr>
                    <a:solidFill>
                      <a:schemeClr val="accent3">
                        <a:lumMod val="60000"/>
                        <a:lumOff val="40000"/>
                      </a:schemeClr>
                    </a:solidFill>
                  </a:tcPr>
                </a:tc>
                <a:tc>
                  <a:txBody>
                    <a:bodyPr/>
                    <a:lstStyle/>
                    <a:p>
                      <a:r>
                        <a:rPr lang="en-US" dirty="0">
                          <a:solidFill>
                            <a:schemeClr val="bg1"/>
                          </a:solidFill>
                        </a:rPr>
                        <a:t>2,9</a:t>
                      </a:r>
                      <a:endParaRPr lang="it-IT" dirty="0">
                        <a:solidFill>
                          <a:schemeClr val="bg1"/>
                        </a:solidFill>
                      </a:endParaRPr>
                    </a:p>
                  </a:txBody>
                  <a:tcPr>
                    <a:solidFill>
                      <a:schemeClr val="accent3">
                        <a:lumMod val="60000"/>
                        <a:lumOff val="40000"/>
                      </a:schemeClr>
                    </a:solidFill>
                  </a:tcPr>
                </a:tc>
                <a:tc>
                  <a:txBody>
                    <a:bodyPr/>
                    <a:lstStyle/>
                    <a:p>
                      <a:r>
                        <a:rPr lang="en-US" dirty="0">
                          <a:solidFill>
                            <a:schemeClr val="bg1"/>
                          </a:solidFill>
                        </a:rPr>
                        <a:t>2,10</a:t>
                      </a:r>
                      <a:endParaRPr lang="it-IT" dirty="0">
                        <a:solidFill>
                          <a:schemeClr val="bg1"/>
                        </a:solidFill>
                      </a:endParaRPr>
                    </a:p>
                  </a:txBody>
                  <a:tcPr>
                    <a:solidFill>
                      <a:srgbClr val="00B0F0"/>
                    </a:solidFill>
                  </a:tcPr>
                </a:tc>
                <a:tc>
                  <a:txBody>
                    <a:bodyPr/>
                    <a:lstStyle/>
                    <a:p>
                      <a:r>
                        <a:rPr lang="en-US" dirty="0">
                          <a:solidFill>
                            <a:schemeClr val="bg1"/>
                          </a:solidFill>
                        </a:rPr>
                        <a:t>2,11</a:t>
                      </a:r>
                      <a:endParaRPr lang="it-IT" dirty="0">
                        <a:solidFill>
                          <a:schemeClr val="bg1"/>
                        </a:solidFill>
                      </a:endParaRPr>
                    </a:p>
                  </a:txBody>
                  <a:tcPr>
                    <a:solidFill>
                      <a:srgbClr val="00B0F0"/>
                    </a:solidFill>
                  </a:tcPr>
                </a:tc>
                <a:tc>
                  <a:txBody>
                    <a:bodyPr/>
                    <a:lstStyle/>
                    <a:p>
                      <a:r>
                        <a:rPr lang="en-US" dirty="0">
                          <a:solidFill>
                            <a:schemeClr val="bg1"/>
                          </a:solidFill>
                        </a:rPr>
                        <a:t>2,12</a:t>
                      </a:r>
                      <a:endParaRPr lang="it-IT" dirty="0">
                        <a:solidFill>
                          <a:schemeClr val="bg1"/>
                        </a:solidFill>
                      </a:endParaRPr>
                    </a:p>
                  </a:txBody>
                  <a:tcPr>
                    <a:solidFill>
                      <a:srgbClr val="00B0F0"/>
                    </a:solidFill>
                  </a:tcPr>
                </a:tc>
                <a:extLst>
                  <a:ext uri="{0D108BD9-81ED-4DB2-BD59-A6C34878D82A}">
                    <a16:rowId xmlns:a16="http://schemas.microsoft.com/office/drawing/2014/main" val="664705171"/>
                  </a:ext>
                </a:extLst>
              </a:tr>
              <a:tr h="370840">
                <a:tc>
                  <a:txBody>
                    <a:bodyPr/>
                    <a:lstStyle/>
                    <a:p>
                      <a:r>
                        <a:rPr lang="en-US" dirty="0">
                          <a:solidFill>
                            <a:schemeClr val="bg1"/>
                          </a:solidFill>
                        </a:rPr>
                        <a:t>3,1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3,2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3,3</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3,4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3,5</a:t>
                      </a:r>
                      <a:endParaRPr lang="it-IT" dirty="0">
                        <a:solidFill>
                          <a:schemeClr val="bg1"/>
                        </a:solidFill>
                      </a:endParaRPr>
                    </a:p>
                  </a:txBody>
                  <a:tcPr>
                    <a:solidFill>
                      <a:schemeClr val="accent3">
                        <a:lumMod val="60000"/>
                        <a:lumOff val="40000"/>
                      </a:schemeClr>
                    </a:solidFill>
                  </a:tcPr>
                </a:tc>
                <a:tc>
                  <a:txBody>
                    <a:bodyPr/>
                    <a:lstStyle/>
                    <a:p>
                      <a:r>
                        <a:rPr lang="en-US" dirty="0">
                          <a:solidFill>
                            <a:schemeClr val="bg1"/>
                          </a:solidFill>
                        </a:rPr>
                        <a:t>3,6</a:t>
                      </a:r>
                      <a:endParaRPr lang="it-IT" dirty="0">
                        <a:solidFill>
                          <a:schemeClr val="bg1"/>
                        </a:solidFill>
                      </a:endParaRPr>
                    </a:p>
                  </a:txBody>
                  <a:tcPr>
                    <a:solidFill>
                      <a:schemeClr val="accent3">
                        <a:lumMod val="60000"/>
                        <a:lumOff val="40000"/>
                      </a:schemeClr>
                    </a:solidFill>
                  </a:tcPr>
                </a:tc>
                <a:tc>
                  <a:txBody>
                    <a:bodyPr/>
                    <a:lstStyle/>
                    <a:p>
                      <a:r>
                        <a:rPr lang="en-US" dirty="0">
                          <a:solidFill>
                            <a:schemeClr val="bg1"/>
                          </a:solidFill>
                        </a:rPr>
                        <a:t>3,7</a:t>
                      </a:r>
                      <a:endParaRPr lang="it-IT" dirty="0">
                        <a:solidFill>
                          <a:schemeClr val="bg1"/>
                        </a:solidFill>
                      </a:endParaRPr>
                    </a:p>
                  </a:txBody>
                  <a:tcPr>
                    <a:solidFill>
                      <a:schemeClr val="accent3">
                        <a:lumMod val="60000"/>
                        <a:lumOff val="40000"/>
                      </a:schemeClr>
                    </a:solidFill>
                  </a:tcPr>
                </a:tc>
                <a:tc>
                  <a:txBody>
                    <a:bodyPr/>
                    <a:lstStyle/>
                    <a:p>
                      <a:r>
                        <a:rPr lang="en-US" dirty="0">
                          <a:solidFill>
                            <a:schemeClr val="bg1"/>
                          </a:solidFill>
                        </a:rPr>
                        <a:t>3,8</a:t>
                      </a:r>
                      <a:endParaRPr lang="it-IT" dirty="0">
                        <a:solidFill>
                          <a:schemeClr val="bg1"/>
                        </a:solidFill>
                      </a:endParaRPr>
                    </a:p>
                  </a:txBody>
                  <a:tcPr>
                    <a:solidFill>
                      <a:schemeClr val="accent3">
                        <a:lumMod val="60000"/>
                        <a:lumOff val="40000"/>
                      </a:schemeClr>
                    </a:solidFill>
                  </a:tcPr>
                </a:tc>
                <a:tc>
                  <a:txBody>
                    <a:bodyPr/>
                    <a:lstStyle/>
                    <a:p>
                      <a:r>
                        <a:rPr lang="en-US" dirty="0">
                          <a:solidFill>
                            <a:schemeClr val="bg1"/>
                          </a:solidFill>
                        </a:rPr>
                        <a:t>3,9</a:t>
                      </a:r>
                      <a:endParaRPr lang="it-IT" dirty="0">
                        <a:solidFill>
                          <a:schemeClr val="bg1"/>
                        </a:solidFill>
                      </a:endParaRPr>
                    </a:p>
                  </a:txBody>
                  <a:tcPr>
                    <a:solidFill>
                      <a:schemeClr val="accent3">
                        <a:lumMod val="60000"/>
                        <a:lumOff val="40000"/>
                      </a:schemeClr>
                    </a:solidFill>
                  </a:tcPr>
                </a:tc>
                <a:tc>
                  <a:txBody>
                    <a:bodyPr/>
                    <a:lstStyle/>
                    <a:p>
                      <a:r>
                        <a:rPr lang="en-US" dirty="0">
                          <a:solidFill>
                            <a:schemeClr val="bg1"/>
                          </a:solidFill>
                        </a:rPr>
                        <a:t>3,10</a:t>
                      </a:r>
                      <a:endParaRPr lang="it-IT" dirty="0">
                        <a:solidFill>
                          <a:schemeClr val="bg1"/>
                        </a:solidFill>
                      </a:endParaRPr>
                    </a:p>
                  </a:txBody>
                  <a:tcPr>
                    <a:solidFill>
                      <a:srgbClr val="00B0F0"/>
                    </a:solidFill>
                  </a:tcPr>
                </a:tc>
                <a:tc>
                  <a:txBody>
                    <a:bodyPr/>
                    <a:lstStyle/>
                    <a:p>
                      <a:r>
                        <a:rPr lang="en-US" dirty="0">
                          <a:solidFill>
                            <a:schemeClr val="bg1"/>
                          </a:solidFill>
                        </a:rPr>
                        <a:t>3,11</a:t>
                      </a:r>
                      <a:endParaRPr lang="it-IT" dirty="0">
                        <a:solidFill>
                          <a:schemeClr val="bg1"/>
                        </a:solidFill>
                      </a:endParaRPr>
                    </a:p>
                  </a:txBody>
                  <a:tcPr>
                    <a:solidFill>
                      <a:srgbClr val="00B0F0"/>
                    </a:solidFill>
                  </a:tcPr>
                </a:tc>
                <a:tc>
                  <a:txBody>
                    <a:bodyPr/>
                    <a:lstStyle/>
                    <a:p>
                      <a:r>
                        <a:rPr lang="en-US" dirty="0">
                          <a:solidFill>
                            <a:schemeClr val="bg1"/>
                          </a:solidFill>
                        </a:rPr>
                        <a:t>3,12</a:t>
                      </a:r>
                      <a:endParaRPr lang="it-IT" dirty="0">
                        <a:solidFill>
                          <a:schemeClr val="bg1"/>
                        </a:solidFill>
                      </a:endParaRPr>
                    </a:p>
                  </a:txBody>
                  <a:tcPr>
                    <a:solidFill>
                      <a:srgbClr val="00B0F0"/>
                    </a:solidFill>
                  </a:tcPr>
                </a:tc>
                <a:extLst>
                  <a:ext uri="{0D108BD9-81ED-4DB2-BD59-A6C34878D82A}">
                    <a16:rowId xmlns:a16="http://schemas.microsoft.com/office/drawing/2014/main" val="2529641571"/>
                  </a:ext>
                </a:extLst>
              </a:tr>
              <a:tr h="370840">
                <a:tc>
                  <a:txBody>
                    <a:bodyPr/>
                    <a:lstStyle/>
                    <a:p>
                      <a:r>
                        <a:rPr lang="en-US" dirty="0">
                          <a:solidFill>
                            <a:schemeClr val="bg1"/>
                          </a:solidFill>
                        </a:rPr>
                        <a:t>4,1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4,2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4,3</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4,4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4,5</a:t>
                      </a:r>
                      <a:endParaRPr lang="it-IT" dirty="0">
                        <a:solidFill>
                          <a:schemeClr val="bg1"/>
                        </a:solidFill>
                      </a:endParaRPr>
                    </a:p>
                  </a:txBody>
                  <a:tcPr>
                    <a:solidFill>
                      <a:srgbClr val="00B050"/>
                    </a:solidFill>
                  </a:tcPr>
                </a:tc>
                <a:tc>
                  <a:txBody>
                    <a:bodyPr/>
                    <a:lstStyle/>
                    <a:p>
                      <a:r>
                        <a:rPr lang="en-US" dirty="0">
                          <a:solidFill>
                            <a:schemeClr val="bg1"/>
                          </a:solidFill>
                        </a:rPr>
                        <a:t>4,6</a:t>
                      </a:r>
                      <a:endParaRPr lang="it-IT" dirty="0">
                        <a:solidFill>
                          <a:schemeClr val="bg1"/>
                        </a:solidFill>
                      </a:endParaRPr>
                    </a:p>
                  </a:txBody>
                  <a:tcPr>
                    <a:solidFill>
                      <a:srgbClr val="00B0F0"/>
                    </a:solidFill>
                  </a:tcPr>
                </a:tc>
                <a:tc>
                  <a:txBody>
                    <a:bodyPr/>
                    <a:lstStyle/>
                    <a:p>
                      <a:r>
                        <a:rPr lang="en-US" dirty="0">
                          <a:solidFill>
                            <a:schemeClr val="bg1"/>
                          </a:solidFill>
                        </a:rPr>
                        <a:t>4,7</a:t>
                      </a:r>
                      <a:endParaRPr lang="it-IT" dirty="0">
                        <a:solidFill>
                          <a:schemeClr val="bg1"/>
                        </a:solidFill>
                      </a:endParaRPr>
                    </a:p>
                  </a:txBody>
                  <a:tcPr>
                    <a:solidFill>
                      <a:srgbClr val="00B0F0"/>
                    </a:solidFill>
                  </a:tcPr>
                </a:tc>
                <a:tc>
                  <a:txBody>
                    <a:bodyPr/>
                    <a:lstStyle/>
                    <a:p>
                      <a:r>
                        <a:rPr lang="en-US" dirty="0">
                          <a:solidFill>
                            <a:schemeClr val="bg1"/>
                          </a:solidFill>
                        </a:rPr>
                        <a:t>4,8</a:t>
                      </a:r>
                      <a:endParaRPr lang="it-IT" dirty="0">
                        <a:solidFill>
                          <a:schemeClr val="bg1"/>
                        </a:solidFill>
                      </a:endParaRPr>
                    </a:p>
                  </a:txBody>
                  <a:tcPr>
                    <a:solidFill>
                      <a:srgbClr val="00B0F0"/>
                    </a:solidFill>
                  </a:tcPr>
                </a:tc>
                <a:tc>
                  <a:txBody>
                    <a:bodyPr/>
                    <a:lstStyle/>
                    <a:p>
                      <a:r>
                        <a:rPr lang="en-US" dirty="0">
                          <a:solidFill>
                            <a:schemeClr val="bg1"/>
                          </a:solidFill>
                        </a:rPr>
                        <a:t>4,9</a:t>
                      </a:r>
                      <a:endParaRPr lang="it-IT" dirty="0">
                        <a:solidFill>
                          <a:schemeClr val="bg1"/>
                        </a:solidFill>
                      </a:endParaRPr>
                    </a:p>
                  </a:txBody>
                  <a:tcPr>
                    <a:solidFill>
                      <a:srgbClr val="00B0F0"/>
                    </a:solidFill>
                  </a:tcPr>
                </a:tc>
                <a:tc>
                  <a:txBody>
                    <a:bodyPr/>
                    <a:lstStyle/>
                    <a:p>
                      <a:r>
                        <a:rPr lang="en-US" dirty="0">
                          <a:solidFill>
                            <a:schemeClr val="bg1"/>
                          </a:solidFill>
                        </a:rPr>
                        <a:t>4,10</a:t>
                      </a:r>
                      <a:endParaRPr lang="it-IT" dirty="0">
                        <a:solidFill>
                          <a:schemeClr val="bg1"/>
                        </a:solidFill>
                      </a:endParaRPr>
                    </a:p>
                  </a:txBody>
                  <a:tcPr>
                    <a:solidFill>
                      <a:srgbClr val="00B0F0"/>
                    </a:solidFill>
                  </a:tcPr>
                </a:tc>
                <a:tc>
                  <a:txBody>
                    <a:bodyPr/>
                    <a:lstStyle/>
                    <a:p>
                      <a:r>
                        <a:rPr lang="en-US" dirty="0">
                          <a:solidFill>
                            <a:schemeClr val="bg1"/>
                          </a:solidFill>
                        </a:rPr>
                        <a:t>4,11</a:t>
                      </a:r>
                      <a:endParaRPr lang="it-IT" dirty="0">
                        <a:solidFill>
                          <a:schemeClr val="bg1"/>
                        </a:solidFill>
                      </a:endParaRPr>
                    </a:p>
                  </a:txBody>
                  <a:tcPr>
                    <a:solidFill>
                      <a:srgbClr val="00B0F0"/>
                    </a:solidFill>
                  </a:tcPr>
                </a:tc>
                <a:tc>
                  <a:txBody>
                    <a:bodyPr/>
                    <a:lstStyle/>
                    <a:p>
                      <a:r>
                        <a:rPr lang="en-US" dirty="0">
                          <a:solidFill>
                            <a:schemeClr val="bg1"/>
                          </a:solidFill>
                        </a:rPr>
                        <a:t>4,12</a:t>
                      </a:r>
                      <a:endParaRPr lang="it-IT" dirty="0">
                        <a:solidFill>
                          <a:schemeClr val="bg1"/>
                        </a:solidFill>
                      </a:endParaRPr>
                    </a:p>
                  </a:txBody>
                  <a:tcPr>
                    <a:solidFill>
                      <a:srgbClr val="00B0F0"/>
                    </a:solidFill>
                  </a:tcPr>
                </a:tc>
                <a:extLst>
                  <a:ext uri="{0D108BD9-81ED-4DB2-BD59-A6C34878D82A}">
                    <a16:rowId xmlns:a16="http://schemas.microsoft.com/office/drawing/2014/main" val="1549049798"/>
                  </a:ext>
                </a:extLst>
              </a:tr>
              <a:tr h="370840">
                <a:tc>
                  <a:txBody>
                    <a:bodyPr/>
                    <a:lstStyle/>
                    <a:p>
                      <a:r>
                        <a:rPr lang="en-US" dirty="0">
                          <a:solidFill>
                            <a:schemeClr val="bg1"/>
                          </a:solidFill>
                        </a:rPr>
                        <a:t>5,1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5,2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5,3 </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5,4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5,5</a:t>
                      </a:r>
                      <a:endParaRPr lang="it-IT" dirty="0">
                        <a:solidFill>
                          <a:schemeClr val="bg1"/>
                        </a:solidFill>
                      </a:endParaRPr>
                    </a:p>
                  </a:txBody>
                  <a:tcPr>
                    <a:solidFill>
                      <a:srgbClr val="00B050"/>
                    </a:solidFill>
                  </a:tcPr>
                </a:tc>
                <a:tc>
                  <a:txBody>
                    <a:bodyPr/>
                    <a:lstStyle/>
                    <a:p>
                      <a:r>
                        <a:rPr lang="en-US" dirty="0">
                          <a:solidFill>
                            <a:schemeClr val="bg1"/>
                          </a:solidFill>
                        </a:rPr>
                        <a:t>5,6</a:t>
                      </a:r>
                      <a:endParaRPr lang="it-IT" dirty="0">
                        <a:solidFill>
                          <a:schemeClr val="bg1"/>
                        </a:solidFill>
                      </a:endParaRPr>
                    </a:p>
                  </a:txBody>
                  <a:tcPr>
                    <a:solidFill>
                      <a:srgbClr val="00B0F0"/>
                    </a:solidFill>
                  </a:tcPr>
                </a:tc>
                <a:tc>
                  <a:txBody>
                    <a:bodyPr/>
                    <a:lstStyle/>
                    <a:p>
                      <a:r>
                        <a:rPr lang="en-US" dirty="0">
                          <a:solidFill>
                            <a:schemeClr val="bg1"/>
                          </a:solidFill>
                        </a:rPr>
                        <a:t>5,7</a:t>
                      </a:r>
                      <a:endParaRPr lang="it-IT" dirty="0">
                        <a:solidFill>
                          <a:schemeClr val="bg1"/>
                        </a:solidFill>
                      </a:endParaRPr>
                    </a:p>
                  </a:txBody>
                  <a:tcPr>
                    <a:solidFill>
                      <a:srgbClr val="00B0F0"/>
                    </a:solidFill>
                  </a:tcPr>
                </a:tc>
                <a:tc>
                  <a:txBody>
                    <a:bodyPr/>
                    <a:lstStyle/>
                    <a:p>
                      <a:r>
                        <a:rPr lang="en-US" dirty="0">
                          <a:solidFill>
                            <a:schemeClr val="bg1"/>
                          </a:solidFill>
                        </a:rPr>
                        <a:t>5,8</a:t>
                      </a:r>
                      <a:endParaRPr lang="it-IT" dirty="0">
                        <a:solidFill>
                          <a:schemeClr val="bg1"/>
                        </a:solidFill>
                      </a:endParaRPr>
                    </a:p>
                  </a:txBody>
                  <a:tcPr>
                    <a:solidFill>
                      <a:srgbClr val="00B0F0"/>
                    </a:solidFill>
                  </a:tcPr>
                </a:tc>
                <a:tc>
                  <a:txBody>
                    <a:bodyPr/>
                    <a:lstStyle/>
                    <a:p>
                      <a:r>
                        <a:rPr lang="en-US" dirty="0">
                          <a:solidFill>
                            <a:schemeClr val="bg1"/>
                          </a:solidFill>
                        </a:rPr>
                        <a:t>5,9</a:t>
                      </a:r>
                      <a:endParaRPr lang="it-IT" dirty="0">
                        <a:solidFill>
                          <a:schemeClr val="bg1"/>
                        </a:solidFill>
                      </a:endParaRPr>
                    </a:p>
                  </a:txBody>
                  <a:tcPr>
                    <a:solidFill>
                      <a:srgbClr val="00B0F0"/>
                    </a:solidFill>
                  </a:tcPr>
                </a:tc>
                <a:tc>
                  <a:txBody>
                    <a:bodyPr/>
                    <a:lstStyle/>
                    <a:p>
                      <a:r>
                        <a:rPr lang="en-US" dirty="0">
                          <a:solidFill>
                            <a:schemeClr val="bg1"/>
                          </a:solidFill>
                        </a:rPr>
                        <a:t>5,10</a:t>
                      </a:r>
                      <a:endParaRPr lang="it-IT" dirty="0">
                        <a:solidFill>
                          <a:schemeClr val="bg1"/>
                        </a:solidFill>
                      </a:endParaRPr>
                    </a:p>
                  </a:txBody>
                  <a:tcPr>
                    <a:solidFill>
                      <a:srgbClr val="00B0F0"/>
                    </a:solidFill>
                  </a:tcPr>
                </a:tc>
                <a:tc>
                  <a:txBody>
                    <a:bodyPr/>
                    <a:lstStyle/>
                    <a:p>
                      <a:r>
                        <a:rPr lang="en-US" dirty="0">
                          <a:solidFill>
                            <a:schemeClr val="bg1"/>
                          </a:solidFill>
                        </a:rPr>
                        <a:t>5,11</a:t>
                      </a:r>
                      <a:endParaRPr lang="it-IT" dirty="0">
                        <a:solidFill>
                          <a:schemeClr val="bg1"/>
                        </a:solidFill>
                      </a:endParaRPr>
                    </a:p>
                  </a:txBody>
                  <a:tcPr>
                    <a:solidFill>
                      <a:srgbClr val="00B0F0"/>
                    </a:solidFill>
                  </a:tcPr>
                </a:tc>
                <a:tc>
                  <a:txBody>
                    <a:bodyPr/>
                    <a:lstStyle/>
                    <a:p>
                      <a:r>
                        <a:rPr lang="en-US" dirty="0">
                          <a:solidFill>
                            <a:schemeClr val="bg1"/>
                          </a:solidFill>
                        </a:rPr>
                        <a:t>5,12</a:t>
                      </a:r>
                      <a:endParaRPr lang="it-IT" dirty="0">
                        <a:solidFill>
                          <a:schemeClr val="bg1"/>
                        </a:solidFill>
                      </a:endParaRPr>
                    </a:p>
                  </a:txBody>
                  <a:tcPr>
                    <a:solidFill>
                      <a:srgbClr val="00B0F0"/>
                    </a:solidFill>
                  </a:tcPr>
                </a:tc>
                <a:extLst>
                  <a:ext uri="{0D108BD9-81ED-4DB2-BD59-A6C34878D82A}">
                    <a16:rowId xmlns:a16="http://schemas.microsoft.com/office/drawing/2014/main" val="2514782385"/>
                  </a:ext>
                </a:extLst>
              </a:tr>
              <a:tr h="370840">
                <a:tc>
                  <a:txBody>
                    <a:bodyPr/>
                    <a:lstStyle/>
                    <a:p>
                      <a:r>
                        <a:rPr lang="en-US" dirty="0">
                          <a:solidFill>
                            <a:schemeClr val="bg1"/>
                          </a:solidFill>
                        </a:rPr>
                        <a:t>6,1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6,2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6,3</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6,4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6,5</a:t>
                      </a:r>
                      <a:endParaRPr lang="it-IT" dirty="0">
                        <a:solidFill>
                          <a:schemeClr val="bg1"/>
                        </a:solidFill>
                      </a:endParaRPr>
                    </a:p>
                  </a:txBody>
                  <a:tcPr>
                    <a:solidFill>
                      <a:srgbClr val="002060"/>
                    </a:solidFill>
                  </a:tcPr>
                </a:tc>
                <a:tc>
                  <a:txBody>
                    <a:bodyPr/>
                    <a:lstStyle/>
                    <a:p>
                      <a:r>
                        <a:rPr lang="en-US" dirty="0">
                          <a:solidFill>
                            <a:schemeClr val="bg1"/>
                          </a:solidFill>
                        </a:rPr>
                        <a:t>6,6</a:t>
                      </a:r>
                      <a:endParaRPr lang="it-IT" dirty="0">
                        <a:solidFill>
                          <a:schemeClr val="bg1"/>
                        </a:solidFill>
                      </a:endParaRPr>
                    </a:p>
                  </a:txBody>
                  <a:tcPr>
                    <a:solidFill>
                      <a:srgbClr val="002060"/>
                    </a:solidFill>
                  </a:tcPr>
                </a:tc>
                <a:tc>
                  <a:txBody>
                    <a:bodyPr/>
                    <a:lstStyle/>
                    <a:p>
                      <a:r>
                        <a:rPr lang="en-US" dirty="0">
                          <a:solidFill>
                            <a:schemeClr val="bg1"/>
                          </a:solidFill>
                        </a:rPr>
                        <a:t>6,7</a:t>
                      </a:r>
                      <a:endParaRPr lang="it-IT" dirty="0">
                        <a:solidFill>
                          <a:schemeClr val="bg1"/>
                        </a:solidFill>
                      </a:endParaRPr>
                    </a:p>
                  </a:txBody>
                  <a:tcPr>
                    <a:solidFill>
                      <a:srgbClr val="002060"/>
                    </a:solidFill>
                  </a:tcPr>
                </a:tc>
                <a:tc>
                  <a:txBody>
                    <a:bodyPr/>
                    <a:lstStyle/>
                    <a:p>
                      <a:r>
                        <a:rPr lang="en-US" dirty="0">
                          <a:solidFill>
                            <a:schemeClr val="bg1"/>
                          </a:solidFill>
                        </a:rPr>
                        <a:t>6,8</a:t>
                      </a:r>
                      <a:endParaRPr lang="it-IT" dirty="0">
                        <a:solidFill>
                          <a:schemeClr val="bg1"/>
                        </a:solidFill>
                      </a:endParaRPr>
                    </a:p>
                  </a:txBody>
                  <a:tcPr>
                    <a:solidFill>
                      <a:srgbClr val="002060"/>
                    </a:solidFill>
                  </a:tcPr>
                </a:tc>
                <a:tc>
                  <a:txBody>
                    <a:bodyPr/>
                    <a:lstStyle/>
                    <a:p>
                      <a:r>
                        <a:rPr lang="en-US" dirty="0">
                          <a:solidFill>
                            <a:schemeClr val="bg1"/>
                          </a:solidFill>
                        </a:rPr>
                        <a:t>6,9</a:t>
                      </a:r>
                      <a:endParaRPr lang="it-IT" dirty="0">
                        <a:solidFill>
                          <a:schemeClr val="bg1"/>
                        </a:solidFill>
                      </a:endParaRPr>
                    </a:p>
                  </a:txBody>
                  <a:tcPr>
                    <a:solidFill>
                      <a:srgbClr val="FFC000"/>
                    </a:solidFill>
                  </a:tcPr>
                </a:tc>
                <a:tc>
                  <a:txBody>
                    <a:bodyPr/>
                    <a:lstStyle/>
                    <a:p>
                      <a:r>
                        <a:rPr lang="en-US" dirty="0">
                          <a:solidFill>
                            <a:schemeClr val="bg1"/>
                          </a:solidFill>
                        </a:rPr>
                        <a:t>6,10</a:t>
                      </a:r>
                      <a:endParaRPr lang="it-IT" dirty="0">
                        <a:solidFill>
                          <a:schemeClr val="bg1"/>
                        </a:solidFill>
                      </a:endParaRPr>
                    </a:p>
                  </a:txBody>
                  <a:tcPr>
                    <a:solidFill>
                      <a:srgbClr val="FFC000"/>
                    </a:solidFill>
                  </a:tcPr>
                </a:tc>
                <a:tc>
                  <a:txBody>
                    <a:bodyPr/>
                    <a:lstStyle/>
                    <a:p>
                      <a:r>
                        <a:rPr lang="en-US" dirty="0">
                          <a:solidFill>
                            <a:schemeClr val="bg1"/>
                          </a:solidFill>
                        </a:rPr>
                        <a:t>6,11</a:t>
                      </a:r>
                      <a:endParaRPr lang="it-IT" dirty="0">
                        <a:solidFill>
                          <a:schemeClr val="bg1"/>
                        </a:solidFill>
                      </a:endParaRPr>
                    </a:p>
                  </a:txBody>
                  <a:tcPr>
                    <a:solidFill>
                      <a:srgbClr val="FFC000"/>
                    </a:solidFill>
                  </a:tcPr>
                </a:tc>
                <a:tc>
                  <a:txBody>
                    <a:bodyPr/>
                    <a:lstStyle/>
                    <a:p>
                      <a:r>
                        <a:rPr lang="en-US" dirty="0">
                          <a:solidFill>
                            <a:schemeClr val="bg1"/>
                          </a:solidFill>
                        </a:rPr>
                        <a:t>6,12</a:t>
                      </a:r>
                      <a:endParaRPr lang="it-IT" dirty="0">
                        <a:solidFill>
                          <a:schemeClr val="bg1"/>
                        </a:solidFill>
                      </a:endParaRPr>
                    </a:p>
                  </a:txBody>
                  <a:tcPr>
                    <a:solidFill>
                      <a:srgbClr val="FFC000"/>
                    </a:solidFill>
                  </a:tcPr>
                </a:tc>
                <a:extLst>
                  <a:ext uri="{0D108BD9-81ED-4DB2-BD59-A6C34878D82A}">
                    <a16:rowId xmlns:a16="http://schemas.microsoft.com/office/drawing/2014/main" val="3003792081"/>
                  </a:ext>
                </a:extLst>
              </a:tr>
              <a:tr h="370840">
                <a:tc>
                  <a:txBody>
                    <a:bodyPr/>
                    <a:lstStyle/>
                    <a:p>
                      <a:r>
                        <a:rPr lang="en-US" dirty="0">
                          <a:solidFill>
                            <a:schemeClr val="bg1"/>
                          </a:solidFill>
                        </a:rPr>
                        <a:t>7,1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7,2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7,3</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7,4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7,5</a:t>
                      </a:r>
                      <a:endParaRPr lang="it-IT" dirty="0">
                        <a:solidFill>
                          <a:schemeClr val="bg1"/>
                        </a:solidFill>
                      </a:endParaRPr>
                    </a:p>
                  </a:txBody>
                  <a:tcPr>
                    <a:solidFill>
                      <a:srgbClr val="002060"/>
                    </a:solidFill>
                  </a:tcPr>
                </a:tc>
                <a:tc>
                  <a:txBody>
                    <a:bodyPr/>
                    <a:lstStyle/>
                    <a:p>
                      <a:r>
                        <a:rPr lang="en-US" dirty="0">
                          <a:solidFill>
                            <a:schemeClr val="bg1"/>
                          </a:solidFill>
                        </a:rPr>
                        <a:t>7,6</a:t>
                      </a:r>
                      <a:endParaRPr lang="it-IT" dirty="0">
                        <a:solidFill>
                          <a:schemeClr val="bg1"/>
                        </a:solidFill>
                      </a:endParaRPr>
                    </a:p>
                  </a:txBody>
                  <a:tcPr>
                    <a:solidFill>
                      <a:srgbClr val="002060"/>
                    </a:solidFill>
                  </a:tcPr>
                </a:tc>
                <a:tc>
                  <a:txBody>
                    <a:bodyPr/>
                    <a:lstStyle/>
                    <a:p>
                      <a:r>
                        <a:rPr lang="en-US" dirty="0">
                          <a:solidFill>
                            <a:schemeClr val="bg1"/>
                          </a:solidFill>
                        </a:rPr>
                        <a:t>7,7</a:t>
                      </a:r>
                      <a:endParaRPr lang="it-IT" dirty="0">
                        <a:solidFill>
                          <a:schemeClr val="bg1"/>
                        </a:solidFill>
                      </a:endParaRPr>
                    </a:p>
                  </a:txBody>
                  <a:tcPr>
                    <a:solidFill>
                      <a:srgbClr val="002060"/>
                    </a:solidFill>
                  </a:tcPr>
                </a:tc>
                <a:tc>
                  <a:txBody>
                    <a:bodyPr/>
                    <a:lstStyle/>
                    <a:p>
                      <a:r>
                        <a:rPr lang="en-US" dirty="0">
                          <a:solidFill>
                            <a:schemeClr val="bg1"/>
                          </a:solidFill>
                        </a:rPr>
                        <a:t>7,8</a:t>
                      </a:r>
                      <a:endParaRPr lang="it-IT" dirty="0">
                        <a:solidFill>
                          <a:schemeClr val="bg1"/>
                        </a:solidFill>
                      </a:endParaRPr>
                    </a:p>
                  </a:txBody>
                  <a:tcPr>
                    <a:solidFill>
                      <a:srgbClr val="002060"/>
                    </a:solidFill>
                  </a:tcPr>
                </a:tc>
                <a:tc>
                  <a:txBody>
                    <a:bodyPr/>
                    <a:lstStyle/>
                    <a:p>
                      <a:r>
                        <a:rPr lang="en-US" dirty="0">
                          <a:solidFill>
                            <a:schemeClr val="bg1"/>
                          </a:solidFill>
                        </a:rPr>
                        <a:t>7,9</a:t>
                      </a:r>
                      <a:endParaRPr lang="it-IT" dirty="0">
                        <a:solidFill>
                          <a:schemeClr val="bg1"/>
                        </a:solidFill>
                      </a:endParaRPr>
                    </a:p>
                  </a:txBody>
                  <a:tcPr>
                    <a:solidFill>
                      <a:schemeClr val="accent2"/>
                    </a:solidFill>
                  </a:tcPr>
                </a:tc>
                <a:tc>
                  <a:txBody>
                    <a:bodyPr/>
                    <a:lstStyle/>
                    <a:p>
                      <a:r>
                        <a:rPr lang="en-US" dirty="0">
                          <a:solidFill>
                            <a:schemeClr val="bg1"/>
                          </a:solidFill>
                        </a:rPr>
                        <a:t>7,10</a:t>
                      </a:r>
                      <a:endParaRPr lang="it-IT" dirty="0">
                        <a:solidFill>
                          <a:schemeClr val="bg1"/>
                        </a:solidFill>
                      </a:endParaRPr>
                    </a:p>
                  </a:txBody>
                  <a:tcPr>
                    <a:solidFill>
                      <a:schemeClr val="accent2"/>
                    </a:solidFill>
                  </a:tcPr>
                </a:tc>
                <a:tc>
                  <a:txBody>
                    <a:bodyPr/>
                    <a:lstStyle/>
                    <a:p>
                      <a:r>
                        <a:rPr lang="en-US" dirty="0">
                          <a:solidFill>
                            <a:schemeClr val="bg1"/>
                          </a:solidFill>
                        </a:rPr>
                        <a:t>7,11</a:t>
                      </a:r>
                      <a:endParaRPr lang="it-IT" dirty="0">
                        <a:solidFill>
                          <a:schemeClr val="bg1"/>
                        </a:solidFill>
                      </a:endParaRPr>
                    </a:p>
                  </a:txBody>
                  <a:tcPr>
                    <a:solidFill>
                      <a:schemeClr val="accent2"/>
                    </a:solidFill>
                  </a:tcPr>
                </a:tc>
                <a:tc>
                  <a:txBody>
                    <a:bodyPr/>
                    <a:lstStyle/>
                    <a:p>
                      <a:r>
                        <a:rPr lang="en-US" dirty="0">
                          <a:solidFill>
                            <a:schemeClr val="bg1"/>
                          </a:solidFill>
                        </a:rPr>
                        <a:t>7,12</a:t>
                      </a:r>
                      <a:endParaRPr lang="it-IT" dirty="0">
                        <a:solidFill>
                          <a:schemeClr val="bg1"/>
                        </a:solidFill>
                      </a:endParaRPr>
                    </a:p>
                  </a:txBody>
                  <a:tcPr>
                    <a:solidFill>
                      <a:schemeClr val="accent2"/>
                    </a:solidFill>
                  </a:tcPr>
                </a:tc>
                <a:extLst>
                  <a:ext uri="{0D108BD9-81ED-4DB2-BD59-A6C34878D82A}">
                    <a16:rowId xmlns:a16="http://schemas.microsoft.com/office/drawing/2014/main" val="872838915"/>
                  </a:ext>
                </a:extLst>
              </a:tr>
              <a:tr h="370840">
                <a:tc>
                  <a:txBody>
                    <a:bodyPr/>
                    <a:lstStyle/>
                    <a:p>
                      <a:r>
                        <a:rPr lang="en-US" dirty="0">
                          <a:solidFill>
                            <a:schemeClr val="bg1"/>
                          </a:solidFill>
                        </a:rPr>
                        <a:t>8,1</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8,2</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8,3</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8,4</a:t>
                      </a:r>
                      <a:endParaRPr lang="it-IT" dirty="0">
                        <a:solidFill>
                          <a:schemeClr val="bg1"/>
                        </a:solidFill>
                      </a:endParaRPr>
                    </a:p>
                  </a:txBody>
                  <a:tcPr>
                    <a:solidFill>
                      <a:schemeClr val="accent3">
                        <a:lumMod val="75000"/>
                      </a:schemeClr>
                    </a:solidFill>
                  </a:tcPr>
                </a:tc>
                <a:tc>
                  <a:txBody>
                    <a:bodyPr/>
                    <a:lstStyle/>
                    <a:p>
                      <a:r>
                        <a:rPr lang="en-US" dirty="0">
                          <a:solidFill>
                            <a:schemeClr val="bg1"/>
                          </a:solidFill>
                        </a:rPr>
                        <a:t>8,5</a:t>
                      </a:r>
                      <a:endParaRPr lang="it-IT" dirty="0">
                        <a:solidFill>
                          <a:schemeClr val="bg1"/>
                        </a:solidFill>
                      </a:endParaRPr>
                    </a:p>
                  </a:txBody>
                  <a:tcPr>
                    <a:solidFill>
                      <a:srgbClr val="002060"/>
                    </a:solidFill>
                  </a:tcPr>
                </a:tc>
                <a:tc>
                  <a:txBody>
                    <a:bodyPr/>
                    <a:lstStyle/>
                    <a:p>
                      <a:r>
                        <a:rPr lang="en-US" dirty="0">
                          <a:solidFill>
                            <a:schemeClr val="bg1"/>
                          </a:solidFill>
                        </a:rPr>
                        <a:t>8,6</a:t>
                      </a:r>
                      <a:endParaRPr lang="it-IT" dirty="0">
                        <a:solidFill>
                          <a:schemeClr val="bg1"/>
                        </a:solidFill>
                      </a:endParaRPr>
                    </a:p>
                  </a:txBody>
                  <a:tcPr>
                    <a:solidFill>
                      <a:srgbClr val="002060"/>
                    </a:solidFill>
                  </a:tcPr>
                </a:tc>
                <a:tc>
                  <a:txBody>
                    <a:bodyPr/>
                    <a:lstStyle/>
                    <a:p>
                      <a:r>
                        <a:rPr lang="en-US" dirty="0">
                          <a:solidFill>
                            <a:schemeClr val="bg1"/>
                          </a:solidFill>
                        </a:rPr>
                        <a:t>8,7</a:t>
                      </a:r>
                      <a:endParaRPr lang="it-IT" dirty="0">
                        <a:solidFill>
                          <a:schemeClr val="bg1"/>
                        </a:solidFill>
                      </a:endParaRPr>
                    </a:p>
                  </a:txBody>
                  <a:tcPr>
                    <a:solidFill>
                      <a:srgbClr val="002060"/>
                    </a:solidFill>
                  </a:tcPr>
                </a:tc>
                <a:tc>
                  <a:txBody>
                    <a:bodyPr/>
                    <a:lstStyle/>
                    <a:p>
                      <a:r>
                        <a:rPr lang="en-US" dirty="0">
                          <a:solidFill>
                            <a:schemeClr val="bg1"/>
                          </a:solidFill>
                        </a:rPr>
                        <a:t>8,8</a:t>
                      </a:r>
                      <a:endParaRPr lang="it-IT" dirty="0">
                        <a:solidFill>
                          <a:schemeClr val="bg1"/>
                        </a:solidFill>
                      </a:endParaRPr>
                    </a:p>
                  </a:txBody>
                  <a:tcPr>
                    <a:solidFill>
                      <a:srgbClr val="002060"/>
                    </a:solidFill>
                  </a:tcPr>
                </a:tc>
                <a:tc>
                  <a:txBody>
                    <a:bodyPr/>
                    <a:lstStyle/>
                    <a:p>
                      <a:r>
                        <a:rPr lang="en-US" dirty="0">
                          <a:solidFill>
                            <a:schemeClr val="bg1"/>
                          </a:solidFill>
                        </a:rPr>
                        <a:t>8,9</a:t>
                      </a:r>
                      <a:endParaRPr lang="it-IT" dirty="0">
                        <a:solidFill>
                          <a:schemeClr val="bg1"/>
                        </a:solidFill>
                      </a:endParaRPr>
                    </a:p>
                  </a:txBody>
                  <a:tcPr>
                    <a:solidFill>
                      <a:srgbClr val="FFC000"/>
                    </a:solidFill>
                  </a:tcPr>
                </a:tc>
                <a:tc>
                  <a:txBody>
                    <a:bodyPr/>
                    <a:lstStyle/>
                    <a:p>
                      <a:r>
                        <a:rPr lang="en-US" dirty="0">
                          <a:solidFill>
                            <a:schemeClr val="bg1"/>
                          </a:solidFill>
                        </a:rPr>
                        <a:t>8,10</a:t>
                      </a:r>
                      <a:endParaRPr lang="it-IT" dirty="0">
                        <a:solidFill>
                          <a:schemeClr val="bg1"/>
                        </a:solidFill>
                      </a:endParaRPr>
                    </a:p>
                  </a:txBody>
                  <a:tcPr>
                    <a:solidFill>
                      <a:srgbClr val="FFC000"/>
                    </a:solidFill>
                  </a:tcPr>
                </a:tc>
                <a:tc>
                  <a:txBody>
                    <a:bodyPr/>
                    <a:lstStyle/>
                    <a:p>
                      <a:r>
                        <a:rPr lang="en-US" dirty="0">
                          <a:solidFill>
                            <a:schemeClr val="bg1"/>
                          </a:solidFill>
                        </a:rPr>
                        <a:t>8,11</a:t>
                      </a:r>
                      <a:endParaRPr lang="it-IT" dirty="0">
                        <a:solidFill>
                          <a:schemeClr val="bg1"/>
                        </a:solidFill>
                      </a:endParaRPr>
                    </a:p>
                  </a:txBody>
                  <a:tcPr>
                    <a:solidFill>
                      <a:srgbClr val="FFC000"/>
                    </a:solidFill>
                  </a:tcPr>
                </a:tc>
                <a:tc>
                  <a:txBody>
                    <a:bodyPr/>
                    <a:lstStyle/>
                    <a:p>
                      <a:r>
                        <a:rPr lang="en-US" dirty="0">
                          <a:solidFill>
                            <a:schemeClr val="bg1"/>
                          </a:solidFill>
                        </a:rPr>
                        <a:t>8,12</a:t>
                      </a:r>
                      <a:endParaRPr lang="it-IT" dirty="0">
                        <a:solidFill>
                          <a:schemeClr val="bg1"/>
                        </a:solidFill>
                      </a:endParaRPr>
                    </a:p>
                  </a:txBody>
                  <a:tcPr>
                    <a:solidFill>
                      <a:srgbClr val="FFC000"/>
                    </a:solidFill>
                  </a:tcPr>
                </a:tc>
                <a:extLst>
                  <a:ext uri="{0D108BD9-81ED-4DB2-BD59-A6C34878D82A}">
                    <a16:rowId xmlns:a16="http://schemas.microsoft.com/office/drawing/2014/main" val="196259341"/>
                  </a:ext>
                </a:extLst>
              </a:tr>
            </a:tbl>
          </a:graphicData>
        </a:graphic>
      </p:graphicFrame>
      <p:sp>
        <p:nvSpPr>
          <p:cNvPr id="2" name="Rettangolo 1">
            <a:extLst>
              <a:ext uri="{FF2B5EF4-FFF2-40B4-BE49-F238E27FC236}">
                <a16:creationId xmlns:a16="http://schemas.microsoft.com/office/drawing/2014/main" id="{A60735CB-05C9-C299-A77A-D6258AB4AFD7}"/>
              </a:ext>
            </a:extLst>
          </p:cNvPr>
          <p:cNvSpPr/>
          <p:nvPr/>
        </p:nvSpPr>
        <p:spPr>
          <a:xfrm>
            <a:off x="4211658" y="107594"/>
            <a:ext cx="299774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Compute</a:t>
            </a:r>
            <a:endParaRPr lang="it-IT" sz="5400" b="0" cap="none" spc="0" dirty="0">
              <a:ln w="0"/>
              <a:solidFill>
                <a:schemeClr val="tx1"/>
              </a:solidFill>
              <a:effectLst>
                <a:outerShdw blurRad="38100" dist="19050" dir="2700000" algn="tl" rotWithShape="0">
                  <a:schemeClr val="dk1">
                    <a:alpha val="40000"/>
                  </a:schemeClr>
                </a:outerShdw>
              </a:effectLst>
            </a:endParaRPr>
          </a:p>
        </p:txBody>
      </p:sp>
      <p:sp>
        <p:nvSpPr>
          <p:cNvPr id="6" name="Rettangolo 5">
            <a:extLst>
              <a:ext uri="{FF2B5EF4-FFF2-40B4-BE49-F238E27FC236}">
                <a16:creationId xmlns:a16="http://schemas.microsoft.com/office/drawing/2014/main" id="{C44BF905-E9A6-ADB7-8062-A57A6D692F50}"/>
              </a:ext>
            </a:extLst>
          </p:cNvPr>
          <p:cNvSpPr/>
          <p:nvPr/>
        </p:nvSpPr>
        <p:spPr>
          <a:xfrm>
            <a:off x="3257182" y="5386492"/>
            <a:ext cx="8127996" cy="12115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a:extLst>
              <a:ext uri="{FF2B5EF4-FFF2-40B4-BE49-F238E27FC236}">
                <a16:creationId xmlns:a16="http://schemas.microsoft.com/office/drawing/2014/main" id="{1C3B4C63-9502-7839-0DBD-EA87C066F154}"/>
              </a:ext>
            </a:extLst>
          </p:cNvPr>
          <p:cNvSpPr txBox="1"/>
          <p:nvPr/>
        </p:nvSpPr>
        <p:spPr>
          <a:xfrm>
            <a:off x="3293041" y="5386492"/>
            <a:ext cx="2017057" cy="369332"/>
          </a:xfrm>
          <a:prstGeom prst="rect">
            <a:avLst/>
          </a:prstGeom>
          <a:noFill/>
        </p:spPr>
        <p:txBody>
          <a:bodyPr wrap="square" rtlCol="0">
            <a:spAutoFit/>
          </a:bodyPr>
          <a:lstStyle/>
          <a:p>
            <a:r>
              <a:rPr lang="en-US" dirty="0">
                <a:solidFill>
                  <a:schemeClr val="bg1"/>
                </a:solidFill>
              </a:rPr>
              <a:t>Block queue</a:t>
            </a:r>
            <a:endParaRPr lang="it-IT" dirty="0">
              <a:solidFill>
                <a:schemeClr val="bg1"/>
              </a:solidFill>
            </a:endParaRPr>
          </a:p>
        </p:txBody>
      </p:sp>
      <p:graphicFrame>
        <p:nvGraphicFramePr>
          <p:cNvPr id="8" name="Tabella 7">
            <a:extLst>
              <a:ext uri="{FF2B5EF4-FFF2-40B4-BE49-F238E27FC236}">
                <a16:creationId xmlns:a16="http://schemas.microsoft.com/office/drawing/2014/main" id="{15074E38-4483-864D-EBF1-91E25DE4F678}"/>
              </a:ext>
            </a:extLst>
          </p:cNvPr>
          <p:cNvGraphicFramePr>
            <a:graphicFrameLocks noGrp="1"/>
          </p:cNvGraphicFramePr>
          <p:nvPr/>
        </p:nvGraphicFramePr>
        <p:xfrm>
          <a:off x="9045388" y="5443609"/>
          <a:ext cx="2221752" cy="1097280"/>
        </p:xfrm>
        <a:graphic>
          <a:graphicData uri="http://schemas.openxmlformats.org/drawingml/2006/table">
            <a:tbl>
              <a:tblPr firstRow="1" bandRow="1">
                <a:tableStyleId>{5C22544A-7EE6-4342-B048-85BDC9FD1C3A}</a:tableStyleId>
              </a:tblPr>
              <a:tblGrid>
                <a:gridCol w="561039">
                  <a:extLst>
                    <a:ext uri="{9D8B030D-6E8A-4147-A177-3AD203B41FA5}">
                      <a16:colId xmlns:a16="http://schemas.microsoft.com/office/drawing/2014/main" val="1012990605"/>
                    </a:ext>
                  </a:extLst>
                </a:gridCol>
                <a:gridCol w="553571">
                  <a:extLst>
                    <a:ext uri="{9D8B030D-6E8A-4147-A177-3AD203B41FA5}">
                      <a16:colId xmlns:a16="http://schemas.microsoft.com/office/drawing/2014/main" val="782739401"/>
                    </a:ext>
                  </a:extLst>
                </a:gridCol>
                <a:gridCol w="553571">
                  <a:extLst>
                    <a:ext uri="{9D8B030D-6E8A-4147-A177-3AD203B41FA5}">
                      <a16:colId xmlns:a16="http://schemas.microsoft.com/office/drawing/2014/main" val="2852415748"/>
                    </a:ext>
                  </a:extLst>
                </a:gridCol>
                <a:gridCol w="553571">
                  <a:extLst>
                    <a:ext uri="{9D8B030D-6E8A-4147-A177-3AD203B41FA5}">
                      <a16:colId xmlns:a16="http://schemas.microsoft.com/office/drawing/2014/main" val="1728999518"/>
                    </a:ext>
                  </a:extLst>
                </a:gridCol>
              </a:tblGrid>
              <a:tr h="250252">
                <a:tc>
                  <a:txBody>
                    <a:bodyPr/>
                    <a:lstStyle/>
                    <a:p>
                      <a:r>
                        <a:rPr lang="en-US" dirty="0"/>
                        <a:t>0,5</a:t>
                      </a:r>
                      <a:endParaRPr lang="it-IT" dirty="0"/>
                    </a:p>
                  </a:txBody>
                  <a:tcPr>
                    <a:solidFill>
                      <a:schemeClr val="accent1">
                        <a:lumMod val="60000"/>
                        <a:lumOff val="40000"/>
                      </a:schemeClr>
                    </a:solidFill>
                  </a:tcPr>
                </a:tc>
                <a:tc>
                  <a:txBody>
                    <a:bodyPr/>
                    <a:lstStyle/>
                    <a:p>
                      <a:r>
                        <a:rPr lang="en-US" dirty="0"/>
                        <a:t>0,6</a:t>
                      </a:r>
                      <a:endParaRPr lang="it-IT" dirty="0"/>
                    </a:p>
                  </a:txBody>
                  <a:tcPr>
                    <a:solidFill>
                      <a:schemeClr val="accent1">
                        <a:lumMod val="60000"/>
                        <a:lumOff val="40000"/>
                      </a:schemeClr>
                    </a:solidFill>
                  </a:tcPr>
                </a:tc>
                <a:tc>
                  <a:txBody>
                    <a:bodyPr/>
                    <a:lstStyle/>
                    <a:p>
                      <a:r>
                        <a:rPr lang="en-US" dirty="0"/>
                        <a:t>0,7</a:t>
                      </a:r>
                      <a:endParaRPr lang="it-IT" dirty="0"/>
                    </a:p>
                  </a:txBody>
                  <a:tcPr>
                    <a:solidFill>
                      <a:schemeClr val="accent1">
                        <a:lumMod val="60000"/>
                        <a:lumOff val="40000"/>
                      </a:schemeClr>
                    </a:solidFill>
                  </a:tcPr>
                </a:tc>
                <a:tc>
                  <a:txBody>
                    <a:bodyPr/>
                    <a:lstStyle/>
                    <a:p>
                      <a:r>
                        <a:rPr lang="en-US" dirty="0"/>
                        <a:t>0,8</a:t>
                      </a:r>
                      <a:endParaRPr lang="it-IT" dirty="0"/>
                    </a:p>
                  </a:txBody>
                  <a:tcPr>
                    <a:solidFill>
                      <a:schemeClr val="accent1">
                        <a:lumMod val="60000"/>
                        <a:lumOff val="40000"/>
                      </a:schemeClr>
                    </a:solidFill>
                  </a:tcPr>
                </a:tc>
                <a:extLst>
                  <a:ext uri="{0D108BD9-81ED-4DB2-BD59-A6C34878D82A}">
                    <a16:rowId xmlns:a16="http://schemas.microsoft.com/office/drawing/2014/main" val="1767687214"/>
                  </a:ext>
                </a:extLst>
              </a:tr>
              <a:tr h="250252">
                <a:tc>
                  <a:txBody>
                    <a:bodyPr/>
                    <a:lstStyle/>
                    <a:p>
                      <a:r>
                        <a:rPr lang="en-US" dirty="0">
                          <a:solidFill>
                            <a:schemeClr val="bg1"/>
                          </a:solidFill>
                        </a:rPr>
                        <a:t>1,5</a:t>
                      </a:r>
                      <a:endParaRPr lang="it-IT" dirty="0">
                        <a:solidFill>
                          <a:schemeClr val="bg1"/>
                        </a:solidFill>
                      </a:endParaRPr>
                    </a:p>
                  </a:txBody>
                  <a:tcPr>
                    <a:solidFill>
                      <a:srgbClr val="00B050"/>
                    </a:solidFill>
                  </a:tcPr>
                </a:tc>
                <a:tc>
                  <a:txBody>
                    <a:bodyPr/>
                    <a:lstStyle/>
                    <a:p>
                      <a:r>
                        <a:rPr lang="en-US" dirty="0">
                          <a:solidFill>
                            <a:schemeClr val="bg1"/>
                          </a:solidFill>
                        </a:rPr>
                        <a:t>1,6</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1,7</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1,8</a:t>
                      </a:r>
                      <a:endParaRPr lang="it-IT"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210622983"/>
                  </a:ext>
                </a:extLst>
              </a:tr>
              <a:tr h="250252">
                <a:tc>
                  <a:txBody>
                    <a:bodyPr/>
                    <a:lstStyle/>
                    <a:p>
                      <a:r>
                        <a:rPr lang="en-US" dirty="0">
                          <a:solidFill>
                            <a:schemeClr val="bg1"/>
                          </a:solidFill>
                        </a:rPr>
                        <a:t>2,5</a:t>
                      </a:r>
                      <a:endParaRPr lang="it-IT" dirty="0">
                        <a:solidFill>
                          <a:schemeClr val="bg1"/>
                        </a:solidFill>
                      </a:endParaRPr>
                    </a:p>
                  </a:txBody>
                  <a:tcPr>
                    <a:solidFill>
                      <a:srgbClr val="00B050"/>
                    </a:solidFill>
                  </a:tcPr>
                </a:tc>
                <a:tc>
                  <a:txBody>
                    <a:bodyPr/>
                    <a:lstStyle/>
                    <a:p>
                      <a:r>
                        <a:rPr lang="en-US" dirty="0">
                          <a:solidFill>
                            <a:schemeClr val="bg1"/>
                          </a:solidFill>
                        </a:rPr>
                        <a:t>2,6</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2,7</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2,8</a:t>
                      </a:r>
                      <a:endParaRPr lang="it-IT"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392052361"/>
                  </a:ext>
                </a:extLst>
              </a:tr>
            </a:tbl>
          </a:graphicData>
        </a:graphic>
      </p:graphicFrame>
      <p:graphicFrame>
        <p:nvGraphicFramePr>
          <p:cNvPr id="9" name="Tabella 8">
            <a:extLst>
              <a:ext uri="{FF2B5EF4-FFF2-40B4-BE49-F238E27FC236}">
                <a16:creationId xmlns:a16="http://schemas.microsoft.com/office/drawing/2014/main" id="{18A43D71-9160-C25D-D001-022BE07B1322}"/>
              </a:ext>
            </a:extLst>
          </p:cNvPr>
          <p:cNvGraphicFramePr>
            <a:graphicFrameLocks noGrp="1"/>
          </p:cNvGraphicFramePr>
          <p:nvPr/>
        </p:nvGraphicFramePr>
        <p:xfrm>
          <a:off x="6217517" y="5428369"/>
          <a:ext cx="2717301" cy="1112520"/>
        </p:xfrm>
        <a:graphic>
          <a:graphicData uri="http://schemas.openxmlformats.org/drawingml/2006/table">
            <a:tbl>
              <a:tblPr firstRow="1" bandRow="1">
                <a:tableStyleId>{5C22544A-7EE6-4342-B048-85BDC9FD1C3A}</a:tableStyleId>
              </a:tblPr>
              <a:tblGrid>
                <a:gridCol w="685302">
                  <a:extLst>
                    <a:ext uri="{9D8B030D-6E8A-4147-A177-3AD203B41FA5}">
                      <a16:colId xmlns:a16="http://schemas.microsoft.com/office/drawing/2014/main" val="2940835728"/>
                    </a:ext>
                  </a:extLst>
                </a:gridCol>
                <a:gridCol w="677333">
                  <a:extLst>
                    <a:ext uri="{9D8B030D-6E8A-4147-A177-3AD203B41FA5}">
                      <a16:colId xmlns:a16="http://schemas.microsoft.com/office/drawing/2014/main" val="3330310988"/>
                    </a:ext>
                  </a:extLst>
                </a:gridCol>
                <a:gridCol w="677333">
                  <a:extLst>
                    <a:ext uri="{9D8B030D-6E8A-4147-A177-3AD203B41FA5}">
                      <a16:colId xmlns:a16="http://schemas.microsoft.com/office/drawing/2014/main" val="3569165948"/>
                    </a:ext>
                  </a:extLst>
                </a:gridCol>
                <a:gridCol w="677333">
                  <a:extLst>
                    <a:ext uri="{9D8B030D-6E8A-4147-A177-3AD203B41FA5}">
                      <a16:colId xmlns:a16="http://schemas.microsoft.com/office/drawing/2014/main" val="2994261993"/>
                    </a:ext>
                  </a:extLst>
                </a:gridCol>
              </a:tblGrid>
              <a:tr h="370840">
                <a:tc>
                  <a:txBody>
                    <a:bodyPr/>
                    <a:lstStyle/>
                    <a:p>
                      <a:r>
                        <a:rPr lang="en-US" dirty="0">
                          <a:solidFill>
                            <a:schemeClr val="bg1"/>
                          </a:solidFill>
                        </a:rPr>
                        <a:t>3,5</a:t>
                      </a:r>
                      <a:endParaRPr lang="it-IT" dirty="0">
                        <a:solidFill>
                          <a:schemeClr val="bg1"/>
                        </a:solidFill>
                      </a:endParaRPr>
                    </a:p>
                  </a:txBody>
                  <a:tcPr>
                    <a:solidFill>
                      <a:srgbClr val="00B050"/>
                    </a:solidFill>
                  </a:tcPr>
                </a:tc>
                <a:tc>
                  <a:txBody>
                    <a:bodyPr/>
                    <a:lstStyle/>
                    <a:p>
                      <a:r>
                        <a:rPr lang="en-US" dirty="0">
                          <a:solidFill>
                            <a:schemeClr val="bg1"/>
                          </a:solidFill>
                        </a:rPr>
                        <a:t>3,6</a:t>
                      </a:r>
                      <a:endParaRPr lang="it-IT" dirty="0">
                        <a:solidFill>
                          <a:schemeClr val="bg1"/>
                        </a:solidFill>
                      </a:endParaRPr>
                    </a:p>
                  </a:txBody>
                  <a:tcPr>
                    <a:solidFill>
                      <a:srgbClr val="00B0F0"/>
                    </a:solidFill>
                  </a:tcPr>
                </a:tc>
                <a:tc>
                  <a:txBody>
                    <a:bodyPr/>
                    <a:lstStyle/>
                    <a:p>
                      <a:r>
                        <a:rPr lang="en-US" dirty="0">
                          <a:solidFill>
                            <a:schemeClr val="bg1"/>
                          </a:solidFill>
                        </a:rPr>
                        <a:t>3,7</a:t>
                      </a:r>
                      <a:endParaRPr lang="it-IT" dirty="0">
                        <a:solidFill>
                          <a:schemeClr val="bg1"/>
                        </a:solidFill>
                      </a:endParaRPr>
                    </a:p>
                  </a:txBody>
                  <a:tcPr>
                    <a:solidFill>
                      <a:srgbClr val="00B0F0"/>
                    </a:solidFill>
                  </a:tcPr>
                </a:tc>
                <a:tc>
                  <a:txBody>
                    <a:bodyPr/>
                    <a:lstStyle/>
                    <a:p>
                      <a:r>
                        <a:rPr lang="en-US" dirty="0">
                          <a:solidFill>
                            <a:schemeClr val="bg1"/>
                          </a:solidFill>
                        </a:rPr>
                        <a:t>3,8</a:t>
                      </a:r>
                      <a:endParaRPr lang="it-IT" dirty="0">
                        <a:solidFill>
                          <a:schemeClr val="bg1"/>
                        </a:solidFill>
                      </a:endParaRPr>
                    </a:p>
                  </a:txBody>
                  <a:tcPr>
                    <a:solidFill>
                      <a:srgbClr val="00B0F0"/>
                    </a:solidFill>
                  </a:tcPr>
                </a:tc>
                <a:extLst>
                  <a:ext uri="{0D108BD9-81ED-4DB2-BD59-A6C34878D82A}">
                    <a16:rowId xmlns:a16="http://schemas.microsoft.com/office/drawing/2014/main" val="3867160444"/>
                  </a:ext>
                </a:extLst>
              </a:tr>
              <a:tr h="370840">
                <a:tc>
                  <a:txBody>
                    <a:bodyPr/>
                    <a:lstStyle/>
                    <a:p>
                      <a:r>
                        <a:rPr lang="en-US" dirty="0">
                          <a:solidFill>
                            <a:schemeClr val="bg1"/>
                          </a:solidFill>
                        </a:rPr>
                        <a:t>4,5</a:t>
                      </a:r>
                      <a:endParaRPr lang="it-IT" dirty="0">
                        <a:solidFill>
                          <a:schemeClr val="bg1"/>
                        </a:solidFill>
                      </a:endParaRPr>
                    </a:p>
                  </a:txBody>
                  <a:tcPr>
                    <a:solidFill>
                      <a:srgbClr val="00B050"/>
                    </a:solidFill>
                  </a:tcPr>
                </a:tc>
                <a:tc>
                  <a:txBody>
                    <a:bodyPr/>
                    <a:lstStyle/>
                    <a:p>
                      <a:r>
                        <a:rPr lang="en-US" dirty="0">
                          <a:solidFill>
                            <a:schemeClr val="bg1"/>
                          </a:solidFill>
                        </a:rPr>
                        <a:t>4,6</a:t>
                      </a:r>
                      <a:endParaRPr lang="it-IT" dirty="0">
                        <a:solidFill>
                          <a:schemeClr val="bg1"/>
                        </a:solidFill>
                      </a:endParaRPr>
                    </a:p>
                  </a:txBody>
                  <a:tcPr>
                    <a:solidFill>
                      <a:srgbClr val="00B0F0"/>
                    </a:solidFill>
                  </a:tcPr>
                </a:tc>
                <a:tc>
                  <a:txBody>
                    <a:bodyPr/>
                    <a:lstStyle/>
                    <a:p>
                      <a:r>
                        <a:rPr lang="en-US" dirty="0">
                          <a:solidFill>
                            <a:schemeClr val="bg1"/>
                          </a:solidFill>
                        </a:rPr>
                        <a:t>4,7</a:t>
                      </a:r>
                      <a:endParaRPr lang="it-IT" dirty="0">
                        <a:solidFill>
                          <a:schemeClr val="bg1"/>
                        </a:solidFill>
                      </a:endParaRPr>
                    </a:p>
                  </a:txBody>
                  <a:tcPr>
                    <a:solidFill>
                      <a:srgbClr val="00B0F0"/>
                    </a:solidFill>
                  </a:tcPr>
                </a:tc>
                <a:tc>
                  <a:txBody>
                    <a:bodyPr/>
                    <a:lstStyle/>
                    <a:p>
                      <a:r>
                        <a:rPr lang="en-US" dirty="0">
                          <a:solidFill>
                            <a:schemeClr val="bg1"/>
                          </a:solidFill>
                        </a:rPr>
                        <a:t>4,8</a:t>
                      </a:r>
                      <a:endParaRPr lang="it-IT" dirty="0">
                        <a:solidFill>
                          <a:schemeClr val="bg1"/>
                        </a:solidFill>
                      </a:endParaRPr>
                    </a:p>
                  </a:txBody>
                  <a:tcPr>
                    <a:solidFill>
                      <a:srgbClr val="00B0F0"/>
                    </a:solidFill>
                  </a:tcPr>
                </a:tc>
                <a:extLst>
                  <a:ext uri="{0D108BD9-81ED-4DB2-BD59-A6C34878D82A}">
                    <a16:rowId xmlns:a16="http://schemas.microsoft.com/office/drawing/2014/main" val="1580059021"/>
                  </a:ext>
                </a:extLst>
              </a:tr>
              <a:tr h="370840">
                <a:tc>
                  <a:txBody>
                    <a:bodyPr/>
                    <a:lstStyle/>
                    <a:p>
                      <a:r>
                        <a:rPr lang="en-US" dirty="0">
                          <a:solidFill>
                            <a:schemeClr val="bg1"/>
                          </a:solidFill>
                        </a:rPr>
                        <a:t>5,5</a:t>
                      </a:r>
                      <a:endParaRPr lang="it-IT" dirty="0">
                        <a:solidFill>
                          <a:schemeClr val="bg1"/>
                        </a:solidFill>
                      </a:endParaRPr>
                    </a:p>
                  </a:txBody>
                  <a:tcPr>
                    <a:solidFill>
                      <a:srgbClr val="00B050"/>
                    </a:solidFill>
                  </a:tcPr>
                </a:tc>
                <a:tc>
                  <a:txBody>
                    <a:bodyPr/>
                    <a:lstStyle/>
                    <a:p>
                      <a:r>
                        <a:rPr lang="en-US" dirty="0">
                          <a:solidFill>
                            <a:schemeClr val="bg1"/>
                          </a:solidFill>
                        </a:rPr>
                        <a:t>5,6</a:t>
                      </a:r>
                      <a:endParaRPr lang="it-IT" dirty="0">
                        <a:solidFill>
                          <a:schemeClr val="bg1"/>
                        </a:solidFill>
                      </a:endParaRPr>
                    </a:p>
                  </a:txBody>
                  <a:tcPr>
                    <a:solidFill>
                      <a:srgbClr val="00B0F0"/>
                    </a:solidFill>
                  </a:tcPr>
                </a:tc>
                <a:tc>
                  <a:txBody>
                    <a:bodyPr/>
                    <a:lstStyle/>
                    <a:p>
                      <a:r>
                        <a:rPr lang="en-US" dirty="0">
                          <a:solidFill>
                            <a:schemeClr val="bg1"/>
                          </a:solidFill>
                        </a:rPr>
                        <a:t>5,7</a:t>
                      </a:r>
                      <a:endParaRPr lang="it-IT" dirty="0">
                        <a:solidFill>
                          <a:schemeClr val="bg1"/>
                        </a:solidFill>
                      </a:endParaRPr>
                    </a:p>
                  </a:txBody>
                  <a:tcPr>
                    <a:solidFill>
                      <a:srgbClr val="00B0F0"/>
                    </a:solidFill>
                  </a:tcPr>
                </a:tc>
                <a:tc>
                  <a:txBody>
                    <a:bodyPr/>
                    <a:lstStyle/>
                    <a:p>
                      <a:r>
                        <a:rPr lang="en-US" dirty="0">
                          <a:solidFill>
                            <a:schemeClr val="bg1"/>
                          </a:solidFill>
                        </a:rPr>
                        <a:t>5,8</a:t>
                      </a:r>
                      <a:endParaRPr lang="it-IT" dirty="0">
                        <a:solidFill>
                          <a:schemeClr val="bg1"/>
                        </a:solidFill>
                      </a:endParaRPr>
                    </a:p>
                  </a:txBody>
                  <a:tcPr>
                    <a:solidFill>
                      <a:srgbClr val="00B0F0"/>
                    </a:solidFill>
                  </a:tcPr>
                </a:tc>
                <a:extLst>
                  <a:ext uri="{0D108BD9-81ED-4DB2-BD59-A6C34878D82A}">
                    <a16:rowId xmlns:a16="http://schemas.microsoft.com/office/drawing/2014/main" val="324585659"/>
                  </a:ext>
                </a:extLst>
              </a:tr>
            </a:tbl>
          </a:graphicData>
        </a:graphic>
      </p:graphicFrame>
    </p:spTree>
    <p:extLst>
      <p:ext uri="{BB962C8B-B14F-4D97-AF65-F5344CB8AC3E}">
        <p14:creationId xmlns:p14="http://schemas.microsoft.com/office/powerpoint/2010/main" val="11206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AB7F1-31B9-6AEC-B550-2FFCC2EAB08D}"/>
            </a:ext>
          </a:extLst>
        </p:cNvPr>
        <p:cNvGrpSpPr/>
        <p:nvPr/>
      </p:nvGrpSpPr>
      <p:grpSpPr>
        <a:xfrm>
          <a:off x="0" y="0"/>
          <a:ext cx="0" cy="0"/>
          <a:chOff x="0" y="0"/>
          <a:chExt cx="0" cy="0"/>
        </a:xfrm>
      </p:grpSpPr>
    </p:spTree>
    <p:extLst>
      <p:ext uri="{BB962C8B-B14F-4D97-AF65-F5344CB8AC3E}">
        <p14:creationId xmlns:p14="http://schemas.microsoft.com/office/powerpoint/2010/main" val="3316933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524B3B-ABFA-ACEA-14E5-E1EC32F18DA4}"/>
            </a:ext>
          </a:extLst>
        </p:cNvPr>
        <p:cNvGrpSpPr/>
        <p:nvPr/>
      </p:nvGrpSpPr>
      <p:grpSpPr>
        <a:xfrm>
          <a:off x="0" y="0"/>
          <a:ext cx="0" cy="0"/>
          <a:chOff x="0" y="0"/>
          <a:chExt cx="0" cy="0"/>
        </a:xfrm>
      </p:grpSpPr>
      <p:graphicFrame>
        <p:nvGraphicFramePr>
          <p:cNvPr id="4" name="Tabella 3">
            <a:extLst>
              <a:ext uri="{FF2B5EF4-FFF2-40B4-BE49-F238E27FC236}">
                <a16:creationId xmlns:a16="http://schemas.microsoft.com/office/drawing/2014/main" id="{8D5DB259-17A3-63A7-A835-DD81D1BFB1A6}"/>
              </a:ext>
            </a:extLst>
          </p:cNvPr>
          <p:cNvGraphicFramePr>
            <a:graphicFrameLocks noGrp="1"/>
          </p:cNvGraphicFramePr>
          <p:nvPr/>
        </p:nvGraphicFramePr>
        <p:xfrm>
          <a:off x="2026024" y="1669925"/>
          <a:ext cx="8133974" cy="3337560"/>
        </p:xfrm>
        <a:graphic>
          <a:graphicData uri="http://schemas.openxmlformats.org/drawingml/2006/table">
            <a:tbl>
              <a:tblPr firstRow="1" bandRow="1">
                <a:tableStyleId>{5C22544A-7EE6-4342-B048-85BDC9FD1C3A}</a:tableStyleId>
              </a:tblPr>
              <a:tblGrid>
                <a:gridCol w="683311">
                  <a:extLst>
                    <a:ext uri="{9D8B030D-6E8A-4147-A177-3AD203B41FA5}">
                      <a16:colId xmlns:a16="http://schemas.microsoft.com/office/drawing/2014/main" val="18980002"/>
                    </a:ext>
                  </a:extLst>
                </a:gridCol>
                <a:gridCol w="677333">
                  <a:extLst>
                    <a:ext uri="{9D8B030D-6E8A-4147-A177-3AD203B41FA5}">
                      <a16:colId xmlns:a16="http://schemas.microsoft.com/office/drawing/2014/main" val="2781296821"/>
                    </a:ext>
                  </a:extLst>
                </a:gridCol>
                <a:gridCol w="677333">
                  <a:extLst>
                    <a:ext uri="{9D8B030D-6E8A-4147-A177-3AD203B41FA5}">
                      <a16:colId xmlns:a16="http://schemas.microsoft.com/office/drawing/2014/main" val="2213335197"/>
                    </a:ext>
                  </a:extLst>
                </a:gridCol>
                <a:gridCol w="677333">
                  <a:extLst>
                    <a:ext uri="{9D8B030D-6E8A-4147-A177-3AD203B41FA5}">
                      <a16:colId xmlns:a16="http://schemas.microsoft.com/office/drawing/2014/main" val="3270390000"/>
                    </a:ext>
                  </a:extLst>
                </a:gridCol>
                <a:gridCol w="677333">
                  <a:extLst>
                    <a:ext uri="{9D8B030D-6E8A-4147-A177-3AD203B41FA5}">
                      <a16:colId xmlns:a16="http://schemas.microsoft.com/office/drawing/2014/main" val="3756589312"/>
                    </a:ext>
                  </a:extLst>
                </a:gridCol>
                <a:gridCol w="677333">
                  <a:extLst>
                    <a:ext uri="{9D8B030D-6E8A-4147-A177-3AD203B41FA5}">
                      <a16:colId xmlns:a16="http://schemas.microsoft.com/office/drawing/2014/main" val="3073156336"/>
                    </a:ext>
                  </a:extLst>
                </a:gridCol>
                <a:gridCol w="677333">
                  <a:extLst>
                    <a:ext uri="{9D8B030D-6E8A-4147-A177-3AD203B41FA5}">
                      <a16:colId xmlns:a16="http://schemas.microsoft.com/office/drawing/2014/main" val="3732362068"/>
                    </a:ext>
                  </a:extLst>
                </a:gridCol>
                <a:gridCol w="677333">
                  <a:extLst>
                    <a:ext uri="{9D8B030D-6E8A-4147-A177-3AD203B41FA5}">
                      <a16:colId xmlns:a16="http://schemas.microsoft.com/office/drawing/2014/main" val="1544821450"/>
                    </a:ext>
                  </a:extLst>
                </a:gridCol>
                <a:gridCol w="677333">
                  <a:extLst>
                    <a:ext uri="{9D8B030D-6E8A-4147-A177-3AD203B41FA5}">
                      <a16:colId xmlns:a16="http://schemas.microsoft.com/office/drawing/2014/main" val="1790747278"/>
                    </a:ext>
                  </a:extLst>
                </a:gridCol>
                <a:gridCol w="677333">
                  <a:extLst>
                    <a:ext uri="{9D8B030D-6E8A-4147-A177-3AD203B41FA5}">
                      <a16:colId xmlns:a16="http://schemas.microsoft.com/office/drawing/2014/main" val="2700851212"/>
                    </a:ext>
                  </a:extLst>
                </a:gridCol>
                <a:gridCol w="677333">
                  <a:extLst>
                    <a:ext uri="{9D8B030D-6E8A-4147-A177-3AD203B41FA5}">
                      <a16:colId xmlns:a16="http://schemas.microsoft.com/office/drawing/2014/main" val="3122432208"/>
                    </a:ext>
                  </a:extLst>
                </a:gridCol>
                <a:gridCol w="677333">
                  <a:extLst>
                    <a:ext uri="{9D8B030D-6E8A-4147-A177-3AD203B41FA5}">
                      <a16:colId xmlns:a16="http://schemas.microsoft.com/office/drawing/2014/main" val="2800409158"/>
                    </a:ext>
                  </a:extLst>
                </a:gridCol>
              </a:tblGrid>
              <a:tr h="370840">
                <a:tc>
                  <a:txBody>
                    <a:bodyPr/>
                    <a:lstStyle/>
                    <a:p>
                      <a:r>
                        <a:rPr lang="en-US" dirty="0">
                          <a:solidFill>
                            <a:schemeClr val="bg1"/>
                          </a:solidFill>
                        </a:rPr>
                        <a:t>0,1</a:t>
                      </a:r>
                      <a:endParaRPr lang="it-IT" dirty="0">
                        <a:solidFill>
                          <a:schemeClr val="bg1"/>
                        </a:solidFill>
                      </a:endParaRPr>
                    </a:p>
                  </a:txBody>
                  <a:tcPr>
                    <a:solidFill>
                      <a:schemeClr val="tx2">
                        <a:lumMod val="50000"/>
                        <a:lumOff val="50000"/>
                      </a:schemeClr>
                    </a:solidFill>
                  </a:tcPr>
                </a:tc>
                <a:tc>
                  <a:txBody>
                    <a:bodyPr/>
                    <a:lstStyle/>
                    <a:p>
                      <a:r>
                        <a:rPr lang="en-US" dirty="0"/>
                        <a:t>0,2</a:t>
                      </a:r>
                      <a:endParaRPr lang="it-IT" dirty="0"/>
                    </a:p>
                  </a:txBody>
                  <a:tcPr>
                    <a:solidFill>
                      <a:schemeClr val="tx2">
                        <a:lumMod val="50000"/>
                        <a:lumOff val="50000"/>
                      </a:schemeClr>
                    </a:solidFill>
                  </a:tcPr>
                </a:tc>
                <a:tc>
                  <a:txBody>
                    <a:bodyPr/>
                    <a:lstStyle/>
                    <a:p>
                      <a:r>
                        <a:rPr lang="en-US" dirty="0"/>
                        <a:t>0,3</a:t>
                      </a:r>
                      <a:endParaRPr lang="it-IT" dirty="0"/>
                    </a:p>
                  </a:txBody>
                  <a:tcPr>
                    <a:solidFill>
                      <a:schemeClr val="tx2">
                        <a:lumMod val="50000"/>
                        <a:lumOff val="50000"/>
                      </a:schemeClr>
                    </a:solidFill>
                  </a:tcPr>
                </a:tc>
                <a:tc>
                  <a:txBody>
                    <a:bodyPr/>
                    <a:lstStyle/>
                    <a:p>
                      <a:r>
                        <a:rPr lang="en-US" dirty="0"/>
                        <a:t>0,4</a:t>
                      </a:r>
                      <a:endParaRPr lang="it-IT" dirty="0"/>
                    </a:p>
                  </a:txBody>
                  <a:tcPr>
                    <a:solidFill>
                      <a:schemeClr val="tx2">
                        <a:lumMod val="50000"/>
                        <a:lumOff val="50000"/>
                      </a:schemeClr>
                    </a:solidFill>
                  </a:tcPr>
                </a:tc>
                <a:tc>
                  <a:txBody>
                    <a:bodyPr/>
                    <a:lstStyle/>
                    <a:p>
                      <a:r>
                        <a:rPr lang="en-US" dirty="0"/>
                        <a:t>0,5</a:t>
                      </a:r>
                      <a:endParaRPr lang="it-IT" dirty="0"/>
                    </a:p>
                  </a:txBody>
                  <a:tcPr>
                    <a:solidFill>
                      <a:schemeClr val="accent1">
                        <a:lumMod val="60000"/>
                        <a:lumOff val="40000"/>
                      </a:schemeClr>
                    </a:solidFill>
                  </a:tcPr>
                </a:tc>
                <a:tc>
                  <a:txBody>
                    <a:bodyPr/>
                    <a:lstStyle/>
                    <a:p>
                      <a:r>
                        <a:rPr lang="en-US" dirty="0"/>
                        <a:t>0,6</a:t>
                      </a:r>
                      <a:endParaRPr lang="it-IT" dirty="0"/>
                    </a:p>
                  </a:txBody>
                  <a:tcPr>
                    <a:solidFill>
                      <a:schemeClr val="accent1">
                        <a:lumMod val="60000"/>
                        <a:lumOff val="40000"/>
                      </a:schemeClr>
                    </a:solidFill>
                  </a:tcPr>
                </a:tc>
                <a:tc>
                  <a:txBody>
                    <a:bodyPr/>
                    <a:lstStyle/>
                    <a:p>
                      <a:r>
                        <a:rPr lang="en-US" dirty="0"/>
                        <a:t>0,7</a:t>
                      </a:r>
                      <a:endParaRPr lang="it-IT" dirty="0"/>
                    </a:p>
                  </a:txBody>
                  <a:tcPr>
                    <a:solidFill>
                      <a:schemeClr val="accent1">
                        <a:lumMod val="60000"/>
                        <a:lumOff val="40000"/>
                      </a:schemeClr>
                    </a:solidFill>
                  </a:tcPr>
                </a:tc>
                <a:tc>
                  <a:txBody>
                    <a:bodyPr/>
                    <a:lstStyle/>
                    <a:p>
                      <a:r>
                        <a:rPr lang="en-US" dirty="0"/>
                        <a:t>0,8</a:t>
                      </a:r>
                      <a:endParaRPr lang="it-IT" dirty="0"/>
                    </a:p>
                  </a:txBody>
                  <a:tcPr>
                    <a:solidFill>
                      <a:schemeClr val="accent1">
                        <a:lumMod val="60000"/>
                        <a:lumOff val="40000"/>
                      </a:schemeClr>
                    </a:solidFill>
                  </a:tcPr>
                </a:tc>
                <a:tc>
                  <a:txBody>
                    <a:bodyPr/>
                    <a:lstStyle/>
                    <a:p>
                      <a:r>
                        <a:rPr lang="en-US" dirty="0"/>
                        <a:t>0,9</a:t>
                      </a:r>
                      <a:endParaRPr lang="it-IT" dirty="0"/>
                    </a:p>
                  </a:txBody>
                  <a:tcPr>
                    <a:solidFill>
                      <a:srgbClr val="FFC000"/>
                    </a:solidFill>
                  </a:tcPr>
                </a:tc>
                <a:tc>
                  <a:txBody>
                    <a:bodyPr/>
                    <a:lstStyle/>
                    <a:p>
                      <a:r>
                        <a:rPr lang="en-US" dirty="0"/>
                        <a:t>0,10</a:t>
                      </a:r>
                      <a:endParaRPr lang="it-IT" dirty="0"/>
                    </a:p>
                  </a:txBody>
                  <a:tcPr>
                    <a:solidFill>
                      <a:srgbClr val="FFC000"/>
                    </a:solidFill>
                  </a:tcPr>
                </a:tc>
                <a:tc>
                  <a:txBody>
                    <a:bodyPr/>
                    <a:lstStyle/>
                    <a:p>
                      <a:r>
                        <a:rPr lang="en-US" dirty="0"/>
                        <a:t>0,11</a:t>
                      </a:r>
                      <a:endParaRPr lang="it-IT" dirty="0"/>
                    </a:p>
                  </a:txBody>
                  <a:tcPr>
                    <a:solidFill>
                      <a:srgbClr val="FFC000"/>
                    </a:solidFill>
                  </a:tcPr>
                </a:tc>
                <a:tc>
                  <a:txBody>
                    <a:bodyPr/>
                    <a:lstStyle/>
                    <a:p>
                      <a:r>
                        <a:rPr lang="en-US" dirty="0"/>
                        <a:t>0,12</a:t>
                      </a:r>
                      <a:endParaRPr lang="it-IT" dirty="0"/>
                    </a:p>
                  </a:txBody>
                  <a:tcPr>
                    <a:solidFill>
                      <a:srgbClr val="FFC000"/>
                    </a:solidFill>
                  </a:tcPr>
                </a:tc>
                <a:extLst>
                  <a:ext uri="{0D108BD9-81ED-4DB2-BD59-A6C34878D82A}">
                    <a16:rowId xmlns:a16="http://schemas.microsoft.com/office/drawing/2014/main" val="3425807632"/>
                  </a:ext>
                </a:extLst>
              </a:tr>
              <a:tr h="370840">
                <a:tc>
                  <a:txBody>
                    <a:bodyPr/>
                    <a:lstStyle/>
                    <a:p>
                      <a:r>
                        <a:rPr lang="en-US" dirty="0">
                          <a:solidFill>
                            <a:schemeClr val="bg1"/>
                          </a:solidFill>
                        </a:rPr>
                        <a:t>1,1</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1,2</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1,3</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1,4</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1,5</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1,6</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1,7</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1,8</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1,9</a:t>
                      </a:r>
                      <a:endParaRPr lang="it-IT" dirty="0">
                        <a:solidFill>
                          <a:schemeClr val="bg1"/>
                        </a:solidFill>
                      </a:endParaRPr>
                    </a:p>
                  </a:txBody>
                  <a:tcPr>
                    <a:solidFill>
                      <a:schemeClr val="accent2"/>
                    </a:solidFill>
                  </a:tcPr>
                </a:tc>
                <a:tc>
                  <a:txBody>
                    <a:bodyPr/>
                    <a:lstStyle/>
                    <a:p>
                      <a:r>
                        <a:rPr lang="en-US" dirty="0">
                          <a:solidFill>
                            <a:schemeClr val="bg1"/>
                          </a:solidFill>
                        </a:rPr>
                        <a:t>1,10</a:t>
                      </a:r>
                      <a:endParaRPr lang="it-IT" dirty="0">
                        <a:solidFill>
                          <a:schemeClr val="bg1"/>
                        </a:solidFill>
                      </a:endParaRPr>
                    </a:p>
                  </a:txBody>
                  <a:tcPr>
                    <a:solidFill>
                      <a:schemeClr val="accent2"/>
                    </a:solidFill>
                  </a:tcPr>
                </a:tc>
                <a:tc>
                  <a:txBody>
                    <a:bodyPr/>
                    <a:lstStyle/>
                    <a:p>
                      <a:r>
                        <a:rPr lang="en-US" dirty="0">
                          <a:solidFill>
                            <a:schemeClr val="bg1"/>
                          </a:solidFill>
                        </a:rPr>
                        <a:t>1,11</a:t>
                      </a:r>
                      <a:endParaRPr lang="it-IT" dirty="0">
                        <a:solidFill>
                          <a:schemeClr val="bg1"/>
                        </a:solidFill>
                      </a:endParaRPr>
                    </a:p>
                  </a:txBody>
                  <a:tcPr>
                    <a:solidFill>
                      <a:schemeClr val="accent2"/>
                    </a:solidFill>
                  </a:tcPr>
                </a:tc>
                <a:tc>
                  <a:txBody>
                    <a:bodyPr/>
                    <a:lstStyle/>
                    <a:p>
                      <a:r>
                        <a:rPr lang="en-US" dirty="0">
                          <a:solidFill>
                            <a:schemeClr val="bg1"/>
                          </a:solidFill>
                        </a:rPr>
                        <a:t>1,12</a:t>
                      </a:r>
                      <a:endParaRPr lang="it-IT" dirty="0">
                        <a:solidFill>
                          <a:schemeClr val="bg1"/>
                        </a:solidFill>
                      </a:endParaRPr>
                    </a:p>
                  </a:txBody>
                  <a:tcPr>
                    <a:solidFill>
                      <a:schemeClr val="accent2"/>
                    </a:solidFill>
                  </a:tcPr>
                </a:tc>
                <a:extLst>
                  <a:ext uri="{0D108BD9-81ED-4DB2-BD59-A6C34878D82A}">
                    <a16:rowId xmlns:a16="http://schemas.microsoft.com/office/drawing/2014/main" val="2785971939"/>
                  </a:ext>
                </a:extLst>
              </a:tr>
              <a:tr h="370840">
                <a:tc>
                  <a:txBody>
                    <a:bodyPr/>
                    <a:lstStyle/>
                    <a:p>
                      <a:r>
                        <a:rPr lang="en-US" dirty="0">
                          <a:solidFill>
                            <a:schemeClr val="bg1"/>
                          </a:solidFill>
                        </a:rPr>
                        <a:t>2,1</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2,2</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2,3</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2,4</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2,5</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2,6</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2,7</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2,8</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2,9</a:t>
                      </a:r>
                      <a:endParaRPr lang="it-IT" dirty="0">
                        <a:solidFill>
                          <a:schemeClr val="bg1"/>
                        </a:solidFill>
                      </a:endParaRPr>
                    </a:p>
                  </a:txBody>
                  <a:tcPr>
                    <a:solidFill>
                      <a:srgbClr val="FFC000"/>
                    </a:solidFill>
                  </a:tcPr>
                </a:tc>
                <a:tc>
                  <a:txBody>
                    <a:bodyPr/>
                    <a:lstStyle/>
                    <a:p>
                      <a:r>
                        <a:rPr lang="en-US" dirty="0">
                          <a:solidFill>
                            <a:schemeClr val="bg1"/>
                          </a:solidFill>
                        </a:rPr>
                        <a:t>2,10</a:t>
                      </a:r>
                      <a:endParaRPr lang="it-IT" dirty="0">
                        <a:solidFill>
                          <a:schemeClr val="bg1"/>
                        </a:solidFill>
                      </a:endParaRPr>
                    </a:p>
                  </a:txBody>
                  <a:tcPr>
                    <a:solidFill>
                      <a:srgbClr val="FFC000"/>
                    </a:solidFill>
                  </a:tcPr>
                </a:tc>
                <a:tc>
                  <a:txBody>
                    <a:bodyPr/>
                    <a:lstStyle/>
                    <a:p>
                      <a:r>
                        <a:rPr lang="en-US" dirty="0">
                          <a:solidFill>
                            <a:schemeClr val="bg1"/>
                          </a:solidFill>
                        </a:rPr>
                        <a:t>2,11</a:t>
                      </a:r>
                      <a:endParaRPr lang="it-IT" dirty="0">
                        <a:solidFill>
                          <a:schemeClr val="bg1"/>
                        </a:solidFill>
                      </a:endParaRPr>
                    </a:p>
                  </a:txBody>
                  <a:tcPr>
                    <a:solidFill>
                      <a:srgbClr val="FFC000"/>
                    </a:solidFill>
                  </a:tcPr>
                </a:tc>
                <a:tc>
                  <a:txBody>
                    <a:bodyPr/>
                    <a:lstStyle/>
                    <a:p>
                      <a:r>
                        <a:rPr lang="en-US" dirty="0">
                          <a:solidFill>
                            <a:schemeClr val="bg1"/>
                          </a:solidFill>
                        </a:rPr>
                        <a:t>2,12</a:t>
                      </a:r>
                      <a:endParaRPr lang="it-IT" dirty="0">
                        <a:solidFill>
                          <a:schemeClr val="bg1"/>
                        </a:solidFill>
                      </a:endParaRPr>
                    </a:p>
                  </a:txBody>
                  <a:tcPr>
                    <a:solidFill>
                      <a:srgbClr val="FFC000"/>
                    </a:solidFill>
                  </a:tcPr>
                </a:tc>
                <a:extLst>
                  <a:ext uri="{0D108BD9-81ED-4DB2-BD59-A6C34878D82A}">
                    <a16:rowId xmlns:a16="http://schemas.microsoft.com/office/drawing/2014/main" val="664705171"/>
                  </a:ext>
                </a:extLst>
              </a:tr>
              <a:tr h="370840">
                <a:tc>
                  <a:txBody>
                    <a:bodyPr/>
                    <a:lstStyle/>
                    <a:p>
                      <a:r>
                        <a:rPr lang="en-US" dirty="0">
                          <a:solidFill>
                            <a:schemeClr val="bg1"/>
                          </a:solidFill>
                        </a:rPr>
                        <a:t>3,1</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3,2</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3,3</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3,4</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3,5</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3,6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3,7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3,8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3,9</a:t>
                      </a:r>
                      <a:endParaRPr lang="it-IT" dirty="0">
                        <a:solidFill>
                          <a:schemeClr val="bg1"/>
                        </a:solidFill>
                      </a:endParaRPr>
                    </a:p>
                  </a:txBody>
                  <a:tcPr>
                    <a:solidFill>
                      <a:srgbClr val="FFC000"/>
                    </a:solidFill>
                  </a:tcPr>
                </a:tc>
                <a:tc>
                  <a:txBody>
                    <a:bodyPr/>
                    <a:lstStyle/>
                    <a:p>
                      <a:r>
                        <a:rPr lang="en-US" dirty="0">
                          <a:solidFill>
                            <a:schemeClr val="bg1"/>
                          </a:solidFill>
                        </a:rPr>
                        <a:t>3,10</a:t>
                      </a:r>
                      <a:endParaRPr lang="it-IT" dirty="0">
                        <a:solidFill>
                          <a:schemeClr val="bg1"/>
                        </a:solidFill>
                      </a:endParaRPr>
                    </a:p>
                  </a:txBody>
                  <a:tcPr>
                    <a:solidFill>
                      <a:srgbClr val="FFC000"/>
                    </a:solidFill>
                  </a:tcPr>
                </a:tc>
                <a:tc>
                  <a:txBody>
                    <a:bodyPr/>
                    <a:lstStyle/>
                    <a:p>
                      <a:r>
                        <a:rPr lang="en-US" dirty="0">
                          <a:solidFill>
                            <a:schemeClr val="bg1"/>
                          </a:solidFill>
                        </a:rPr>
                        <a:t>3,11</a:t>
                      </a:r>
                      <a:endParaRPr lang="it-IT" dirty="0">
                        <a:solidFill>
                          <a:schemeClr val="bg1"/>
                        </a:solidFill>
                      </a:endParaRPr>
                    </a:p>
                  </a:txBody>
                  <a:tcPr>
                    <a:solidFill>
                      <a:srgbClr val="FFC000"/>
                    </a:solidFill>
                  </a:tcPr>
                </a:tc>
                <a:tc>
                  <a:txBody>
                    <a:bodyPr/>
                    <a:lstStyle/>
                    <a:p>
                      <a:r>
                        <a:rPr lang="en-US" dirty="0">
                          <a:solidFill>
                            <a:schemeClr val="bg1"/>
                          </a:solidFill>
                        </a:rPr>
                        <a:t>3,12</a:t>
                      </a:r>
                      <a:endParaRPr lang="it-IT" dirty="0">
                        <a:solidFill>
                          <a:schemeClr val="bg1"/>
                        </a:solidFill>
                      </a:endParaRPr>
                    </a:p>
                  </a:txBody>
                  <a:tcPr>
                    <a:solidFill>
                      <a:srgbClr val="FFC000"/>
                    </a:solidFill>
                  </a:tcPr>
                </a:tc>
                <a:extLst>
                  <a:ext uri="{0D108BD9-81ED-4DB2-BD59-A6C34878D82A}">
                    <a16:rowId xmlns:a16="http://schemas.microsoft.com/office/drawing/2014/main" val="2529641571"/>
                  </a:ext>
                </a:extLst>
              </a:tr>
              <a:tr h="370840">
                <a:tc>
                  <a:txBody>
                    <a:bodyPr/>
                    <a:lstStyle/>
                    <a:p>
                      <a:r>
                        <a:rPr lang="en-US" dirty="0">
                          <a:solidFill>
                            <a:schemeClr val="bg1"/>
                          </a:solidFill>
                        </a:rPr>
                        <a:t>4,1</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4,2</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4,3</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4,4</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4,5</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4,9</a:t>
                      </a:r>
                      <a:endParaRPr lang="it-IT" dirty="0">
                        <a:solidFill>
                          <a:schemeClr val="bg1"/>
                        </a:solidFill>
                      </a:endParaRPr>
                    </a:p>
                  </a:txBody>
                  <a:tcPr>
                    <a:solidFill>
                      <a:srgbClr val="FFC000"/>
                    </a:solidFill>
                  </a:tcPr>
                </a:tc>
                <a:tc>
                  <a:txBody>
                    <a:bodyPr/>
                    <a:lstStyle/>
                    <a:p>
                      <a:r>
                        <a:rPr lang="en-US" dirty="0">
                          <a:solidFill>
                            <a:schemeClr val="bg1"/>
                          </a:solidFill>
                        </a:rPr>
                        <a:t>4,10</a:t>
                      </a:r>
                      <a:endParaRPr lang="it-IT" dirty="0">
                        <a:solidFill>
                          <a:schemeClr val="bg1"/>
                        </a:solidFill>
                      </a:endParaRPr>
                    </a:p>
                  </a:txBody>
                  <a:tcPr>
                    <a:solidFill>
                      <a:srgbClr val="FFC000"/>
                    </a:solidFill>
                  </a:tcPr>
                </a:tc>
                <a:tc>
                  <a:txBody>
                    <a:bodyPr/>
                    <a:lstStyle/>
                    <a:p>
                      <a:r>
                        <a:rPr lang="en-US" dirty="0">
                          <a:solidFill>
                            <a:schemeClr val="bg1"/>
                          </a:solidFill>
                        </a:rPr>
                        <a:t>4,11</a:t>
                      </a:r>
                      <a:endParaRPr lang="it-IT" dirty="0">
                        <a:solidFill>
                          <a:schemeClr val="bg1"/>
                        </a:solidFill>
                      </a:endParaRPr>
                    </a:p>
                  </a:txBody>
                  <a:tcPr>
                    <a:solidFill>
                      <a:srgbClr val="FFC000"/>
                    </a:solidFill>
                  </a:tcPr>
                </a:tc>
                <a:tc>
                  <a:txBody>
                    <a:bodyPr/>
                    <a:lstStyle/>
                    <a:p>
                      <a:r>
                        <a:rPr lang="en-US" dirty="0">
                          <a:solidFill>
                            <a:schemeClr val="bg1"/>
                          </a:solidFill>
                        </a:rPr>
                        <a:t>4,12</a:t>
                      </a:r>
                      <a:endParaRPr lang="it-IT" dirty="0">
                        <a:solidFill>
                          <a:schemeClr val="bg1"/>
                        </a:solidFill>
                      </a:endParaRPr>
                    </a:p>
                  </a:txBody>
                  <a:tcPr>
                    <a:solidFill>
                      <a:srgbClr val="FFC000"/>
                    </a:solidFill>
                  </a:tcPr>
                </a:tc>
                <a:extLst>
                  <a:ext uri="{0D108BD9-81ED-4DB2-BD59-A6C34878D82A}">
                    <a16:rowId xmlns:a16="http://schemas.microsoft.com/office/drawing/2014/main" val="1549049798"/>
                  </a:ext>
                </a:extLst>
              </a:tr>
              <a:tr h="370840">
                <a:tc>
                  <a:txBody>
                    <a:bodyPr/>
                    <a:lstStyle/>
                    <a:p>
                      <a:r>
                        <a:rPr lang="en-US" dirty="0">
                          <a:solidFill>
                            <a:schemeClr val="bg1"/>
                          </a:solidFill>
                        </a:rPr>
                        <a:t>5,1</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5,2</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5,3 </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5,4</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5,5</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5,9</a:t>
                      </a:r>
                      <a:endParaRPr lang="it-IT" dirty="0">
                        <a:solidFill>
                          <a:schemeClr val="bg1"/>
                        </a:solidFill>
                      </a:endParaRPr>
                    </a:p>
                  </a:txBody>
                  <a:tcPr>
                    <a:solidFill>
                      <a:schemeClr val="accent2"/>
                    </a:solidFill>
                  </a:tcPr>
                </a:tc>
                <a:tc>
                  <a:txBody>
                    <a:bodyPr/>
                    <a:lstStyle/>
                    <a:p>
                      <a:r>
                        <a:rPr lang="en-US" dirty="0">
                          <a:solidFill>
                            <a:schemeClr val="bg1"/>
                          </a:solidFill>
                        </a:rPr>
                        <a:t>5,10</a:t>
                      </a:r>
                      <a:endParaRPr lang="it-IT" dirty="0">
                        <a:solidFill>
                          <a:schemeClr val="bg1"/>
                        </a:solidFill>
                      </a:endParaRPr>
                    </a:p>
                  </a:txBody>
                  <a:tcPr>
                    <a:solidFill>
                      <a:schemeClr val="accent2"/>
                    </a:solidFill>
                  </a:tcPr>
                </a:tc>
                <a:tc>
                  <a:txBody>
                    <a:bodyPr/>
                    <a:lstStyle/>
                    <a:p>
                      <a:r>
                        <a:rPr lang="en-US" dirty="0">
                          <a:solidFill>
                            <a:schemeClr val="bg1"/>
                          </a:solidFill>
                        </a:rPr>
                        <a:t>5,11</a:t>
                      </a:r>
                      <a:endParaRPr lang="it-IT" dirty="0">
                        <a:solidFill>
                          <a:schemeClr val="bg1"/>
                        </a:solidFill>
                      </a:endParaRPr>
                    </a:p>
                  </a:txBody>
                  <a:tcPr>
                    <a:solidFill>
                      <a:schemeClr val="accent2"/>
                    </a:solidFill>
                  </a:tcPr>
                </a:tc>
                <a:tc>
                  <a:txBody>
                    <a:bodyPr/>
                    <a:lstStyle/>
                    <a:p>
                      <a:r>
                        <a:rPr lang="en-US" dirty="0">
                          <a:solidFill>
                            <a:schemeClr val="bg1"/>
                          </a:solidFill>
                        </a:rPr>
                        <a:t>5,12</a:t>
                      </a:r>
                      <a:endParaRPr lang="it-IT" dirty="0">
                        <a:solidFill>
                          <a:schemeClr val="bg1"/>
                        </a:solidFill>
                      </a:endParaRPr>
                    </a:p>
                  </a:txBody>
                  <a:tcPr>
                    <a:solidFill>
                      <a:schemeClr val="accent2"/>
                    </a:solidFill>
                  </a:tcPr>
                </a:tc>
                <a:extLst>
                  <a:ext uri="{0D108BD9-81ED-4DB2-BD59-A6C34878D82A}">
                    <a16:rowId xmlns:a16="http://schemas.microsoft.com/office/drawing/2014/main" val="2514782385"/>
                  </a:ext>
                </a:extLst>
              </a:tr>
              <a:tr h="370840">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extLst>
                  <a:ext uri="{0D108BD9-81ED-4DB2-BD59-A6C34878D82A}">
                    <a16:rowId xmlns:a16="http://schemas.microsoft.com/office/drawing/2014/main" val="3003792081"/>
                  </a:ext>
                </a:extLst>
              </a:tr>
              <a:tr h="370840">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extLst>
                  <a:ext uri="{0D108BD9-81ED-4DB2-BD59-A6C34878D82A}">
                    <a16:rowId xmlns:a16="http://schemas.microsoft.com/office/drawing/2014/main" val="872838915"/>
                  </a:ext>
                </a:extLst>
              </a:tr>
              <a:tr h="370840">
                <a:tc>
                  <a:txBody>
                    <a:bodyPr/>
                    <a:lstStyle/>
                    <a:p>
                      <a:endParaRPr lang="it-IT" dirty="0">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extLst>
                  <a:ext uri="{0D108BD9-81ED-4DB2-BD59-A6C34878D82A}">
                    <a16:rowId xmlns:a16="http://schemas.microsoft.com/office/drawing/2014/main" val="196259341"/>
                  </a:ext>
                </a:extLst>
              </a:tr>
            </a:tbl>
          </a:graphicData>
        </a:graphic>
      </p:graphicFrame>
      <p:sp>
        <p:nvSpPr>
          <p:cNvPr id="2" name="Rettangolo 1">
            <a:extLst>
              <a:ext uri="{FF2B5EF4-FFF2-40B4-BE49-F238E27FC236}">
                <a16:creationId xmlns:a16="http://schemas.microsoft.com/office/drawing/2014/main" id="{D03BA805-DC48-634F-C506-92B60551E4F2}"/>
              </a:ext>
            </a:extLst>
          </p:cNvPr>
          <p:cNvSpPr/>
          <p:nvPr/>
        </p:nvSpPr>
        <p:spPr>
          <a:xfrm>
            <a:off x="4971427" y="259994"/>
            <a:ext cx="1872629" cy="923330"/>
          </a:xfrm>
          <a:prstGeom prst="rect">
            <a:avLst/>
          </a:prstGeom>
          <a:noFill/>
        </p:spPr>
        <p:txBody>
          <a:bodyPr wrap="none" lIns="91440" tIns="45720" rIns="91440" bIns="45720">
            <a:spAutoFit/>
          </a:bodyPr>
          <a:lstStyle/>
          <a:p>
            <a:pPr algn="ctr"/>
            <a:r>
              <a:rPr lang="it-IT" sz="5400" b="0" cap="none" spc="0" dirty="0">
                <a:ln w="0"/>
                <a:solidFill>
                  <a:schemeClr val="tx1"/>
                </a:solidFill>
                <a:effectLst>
                  <a:outerShdw blurRad="38100" dist="19050" dir="2700000" algn="tl" rotWithShape="0">
                    <a:schemeClr val="dk1">
                      <a:alpha val="40000"/>
                    </a:schemeClr>
                  </a:outerShdw>
                </a:effectLst>
              </a:rPr>
              <a:t>READ</a:t>
            </a:r>
          </a:p>
        </p:txBody>
      </p:sp>
      <p:sp>
        <p:nvSpPr>
          <p:cNvPr id="3" name="CasellaDiTesto 2">
            <a:extLst>
              <a:ext uri="{FF2B5EF4-FFF2-40B4-BE49-F238E27FC236}">
                <a16:creationId xmlns:a16="http://schemas.microsoft.com/office/drawing/2014/main" id="{96E12E25-7AF9-50D9-94D7-5EA462916417}"/>
              </a:ext>
            </a:extLst>
          </p:cNvPr>
          <p:cNvSpPr txBox="1"/>
          <p:nvPr/>
        </p:nvSpPr>
        <p:spPr>
          <a:xfrm>
            <a:off x="3567953" y="5656729"/>
            <a:ext cx="4237442" cy="646331"/>
          </a:xfrm>
          <a:prstGeom prst="rect">
            <a:avLst/>
          </a:prstGeom>
          <a:noFill/>
        </p:spPr>
        <p:txBody>
          <a:bodyPr wrap="none" rtlCol="0">
            <a:spAutoFit/>
          </a:bodyPr>
          <a:lstStyle/>
          <a:p>
            <a:r>
              <a:rPr lang="en-US" dirty="0"/>
              <a:t>We read 4 blocks. A block is a 4x3 matrix.</a:t>
            </a:r>
          </a:p>
          <a:p>
            <a:r>
              <a:rPr lang="en-US" dirty="0"/>
              <a:t>Blocks are colored in </a:t>
            </a:r>
            <a:r>
              <a:rPr lang="en-US" dirty="0">
                <a:solidFill>
                  <a:schemeClr val="tx2">
                    <a:lumMod val="50000"/>
                    <a:lumOff val="50000"/>
                  </a:schemeClr>
                </a:solidFill>
              </a:rPr>
              <a:t>light blue</a:t>
            </a:r>
            <a:endParaRPr lang="it-IT" dirty="0">
              <a:solidFill>
                <a:schemeClr val="tx2">
                  <a:lumMod val="50000"/>
                  <a:lumOff val="50000"/>
                </a:schemeClr>
              </a:solidFill>
            </a:endParaRPr>
          </a:p>
        </p:txBody>
      </p:sp>
      <p:sp>
        <p:nvSpPr>
          <p:cNvPr id="5" name="Rettangolo 4">
            <a:extLst>
              <a:ext uri="{FF2B5EF4-FFF2-40B4-BE49-F238E27FC236}">
                <a16:creationId xmlns:a16="http://schemas.microsoft.com/office/drawing/2014/main" id="{D6D8D731-72FD-A787-9046-3A0161A31B44}"/>
              </a:ext>
            </a:extLst>
          </p:cNvPr>
          <p:cNvSpPr/>
          <p:nvPr/>
        </p:nvSpPr>
        <p:spPr>
          <a:xfrm>
            <a:off x="1882589" y="1479176"/>
            <a:ext cx="2877670" cy="1371600"/>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646898A7-19CF-9299-FB5B-2E7E40E723B2}"/>
              </a:ext>
            </a:extLst>
          </p:cNvPr>
          <p:cNvSpPr txBox="1"/>
          <p:nvPr/>
        </p:nvSpPr>
        <p:spPr>
          <a:xfrm>
            <a:off x="1277519" y="1980310"/>
            <a:ext cx="676788" cy="369332"/>
          </a:xfrm>
          <a:prstGeom prst="rect">
            <a:avLst/>
          </a:prstGeom>
          <a:noFill/>
        </p:spPr>
        <p:txBody>
          <a:bodyPr wrap="none" rtlCol="0">
            <a:spAutoFit/>
          </a:bodyPr>
          <a:lstStyle/>
          <a:p>
            <a:r>
              <a:rPr lang="en-US" dirty="0">
                <a:solidFill>
                  <a:srgbClr val="FF0000"/>
                </a:solidFill>
              </a:rPr>
              <a:t>B_00</a:t>
            </a:r>
            <a:endParaRPr lang="it-IT" dirty="0">
              <a:solidFill>
                <a:srgbClr val="FF0000"/>
              </a:solidFill>
            </a:endParaRPr>
          </a:p>
        </p:txBody>
      </p:sp>
    </p:spTree>
    <p:extLst>
      <p:ext uri="{BB962C8B-B14F-4D97-AF65-F5344CB8AC3E}">
        <p14:creationId xmlns:p14="http://schemas.microsoft.com/office/powerpoint/2010/main" val="1258198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77F8BD-FCED-B9C6-C023-FB2F1528FB42}"/>
            </a:ext>
          </a:extLst>
        </p:cNvPr>
        <p:cNvGrpSpPr/>
        <p:nvPr/>
      </p:nvGrpSpPr>
      <p:grpSpPr>
        <a:xfrm>
          <a:off x="0" y="0"/>
          <a:ext cx="0" cy="0"/>
          <a:chOff x="0" y="0"/>
          <a:chExt cx="0" cy="0"/>
        </a:xfrm>
      </p:grpSpPr>
      <p:graphicFrame>
        <p:nvGraphicFramePr>
          <p:cNvPr id="4" name="Tabella 3">
            <a:extLst>
              <a:ext uri="{FF2B5EF4-FFF2-40B4-BE49-F238E27FC236}">
                <a16:creationId xmlns:a16="http://schemas.microsoft.com/office/drawing/2014/main" id="{F932B6A4-C57D-CEC7-3851-72E0E6EBC3AD}"/>
              </a:ext>
            </a:extLst>
          </p:cNvPr>
          <p:cNvGraphicFramePr>
            <a:graphicFrameLocks noGrp="1"/>
          </p:cNvGraphicFramePr>
          <p:nvPr/>
        </p:nvGraphicFramePr>
        <p:xfrm>
          <a:off x="2026024" y="1669925"/>
          <a:ext cx="8133974" cy="3337560"/>
        </p:xfrm>
        <a:graphic>
          <a:graphicData uri="http://schemas.openxmlformats.org/drawingml/2006/table">
            <a:tbl>
              <a:tblPr firstRow="1" bandRow="1">
                <a:tableStyleId>{5C22544A-7EE6-4342-B048-85BDC9FD1C3A}</a:tableStyleId>
              </a:tblPr>
              <a:tblGrid>
                <a:gridCol w="683311">
                  <a:extLst>
                    <a:ext uri="{9D8B030D-6E8A-4147-A177-3AD203B41FA5}">
                      <a16:colId xmlns:a16="http://schemas.microsoft.com/office/drawing/2014/main" val="18980002"/>
                    </a:ext>
                  </a:extLst>
                </a:gridCol>
                <a:gridCol w="677333">
                  <a:extLst>
                    <a:ext uri="{9D8B030D-6E8A-4147-A177-3AD203B41FA5}">
                      <a16:colId xmlns:a16="http://schemas.microsoft.com/office/drawing/2014/main" val="2781296821"/>
                    </a:ext>
                  </a:extLst>
                </a:gridCol>
                <a:gridCol w="677333">
                  <a:extLst>
                    <a:ext uri="{9D8B030D-6E8A-4147-A177-3AD203B41FA5}">
                      <a16:colId xmlns:a16="http://schemas.microsoft.com/office/drawing/2014/main" val="2213335197"/>
                    </a:ext>
                  </a:extLst>
                </a:gridCol>
                <a:gridCol w="677333">
                  <a:extLst>
                    <a:ext uri="{9D8B030D-6E8A-4147-A177-3AD203B41FA5}">
                      <a16:colId xmlns:a16="http://schemas.microsoft.com/office/drawing/2014/main" val="3270390000"/>
                    </a:ext>
                  </a:extLst>
                </a:gridCol>
                <a:gridCol w="677333">
                  <a:extLst>
                    <a:ext uri="{9D8B030D-6E8A-4147-A177-3AD203B41FA5}">
                      <a16:colId xmlns:a16="http://schemas.microsoft.com/office/drawing/2014/main" val="3756589312"/>
                    </a:ext>
                  </a:extLst>
                </a:gridCol>
                <a:gridCol w="677333">
                  <a:extLst>
                    <a:ext uri="{9D8B030D-6E8A-4147-A177-3AD203B41FA5}">
                      <a16:colId xmlns:a16="http://schemas.microsoft.com/office/drawing/2014/main" val="3073156336"/>
                    </a:ext>
                  </a:extLst>
                </a:gridCol>
                <a:gridCol w="677333">
                  <a:extLst>
                    <a:ext uri="{9D8B030D-6E8A-4147-A177-3AD203B41FA5}">
                      <a16:colId xmlns:a16="http://schemas.microsoft.com/office/drawing/2014/main" val="3732362068"/>
                    </a:ext>
                  </a:extLst>
                </a:gridCol>
                <a:gridCol w="677333">
                  <a:extLst>
                    <a:ext uri="{9D8B030D-6E8A-4147-A177-3AD203B41FA5}">
                      <a16:colId xmlns:a16="http://schemas.microsoft.com/office/drawing/2014/main" val="1544821450"/>
                    </a:ext>
                  </a:extLst>
                </a:gridCol>
                <a:gridCol w="677333">
                  <a:extLst>
                    <a:ext uri="{9D8B030D-6E8A-4147-A177-3AD203B41FA5}">
                      <a16:colId xmlns:a16="http://schemas.microsoft.com/office/drawing/2014/main" val="1790747278"/>
                    </a:ext>
                  </a:extLst>
                </a:gridCol>
                <a:gridCol w="677333">
                  <a:extLst>
                    <a:ext uri="{9D8B030D-6E8A-4147-A177-3AD203B41FA5}">
                      <a16:colId xmlns:a16="http://schemas.microsoft.com/office/drawing/2014/main" val="2700851212"/>
                    </a:ext>
                  </a:extLst>
                </a:gridCol>
                <a:gridCol w="677333">
                  <a:extLst>
                    <a:ext uri="{9D8B030D-6E8A-4147-A177-3AD203B41FA5}">
                      <a16:colId xmlns:a16="http://schemas.microsoft.com/office/drawing/2014/main" val="3122432208"/>
                    </a:ext>
                  </a:extLst>
                </a:gridCol>
                <a:gridCol w="677333">
                  <a:extLst>
                    <a:ext uri="{9D8B030D-6E8A-4147-A177-3AD203B41FA5}">
                      <a16:colId xmlns:a16="http://schemas.microsoft.com/office/drawing/2014/main" val="2800409158"/>
                    </a:ext>
                  </a:extLst>
                </a:gridCol>
              </a:tblGrid>
              <a:tr h="370840">
                <a:tc>
                  <a:txBody>
                    <a:bodyPr/>
                    <a:lstStyle/>
                    <a:p>
                      <a:r>
                        <a:rPr lang="en-US" dirty="0">
                          <a:solidFill>
                            <a:schemeClr val="bg1"/>
                          </a:solidFill>
                        </a:rPr>
                        <a:t>0,1</a:t>
                      </a:r>
                      <a:endParaRPr lang="it-IT" dirty="0">
                        <a:solidFill>
                          <a:schemeClr val="bg1"/>
                        </a:solidFill>
                      </a:endParaRPr>
                    </a:p>
                  </a:txBody>
                  <a:tcPr>
                    <a:solidFill>
                      <a:schemeClr val="tx2">
                        <a:lumMod val="50000"/>
                        <a:lumOff val="50000"/>
                      </a:schemeClr>
                    </a:solidFill>
                  </a:tcPr>
                </a:tc>
                <a:tc>
                  <a:txBody>
                    <a:bodyPr/>
                    <a:lstStyle/>
                    <a:p>
                      <a:r>
                        <a:rPr lang="en-US" dirty="0"/>
                        <a:t>0,2</a:t>
                      </a:r>
                      <a:endParaRPr lang="it-IT" dirty="0"/>
                    </a:p>
                  </a:txBody>
                  <a:tcPr>
                    <a:solidFill>
                      <a:schemeClr val="tx2">
                        <a:lumMod val="50000"/>
                        <a:lumOff val="50000"/>
                      </a:schemeClr>
                    </a:solidFill>
                  </a:tcPr>
                </a:tc>
                <a:tc>
                  <a:txBody>
                    <a:bodyPr/>
                    <a:lstStyle/>
                    <a:p>
                      <a:r>
                        <a:rPr lang="en-US" dirty="0"/>
                        <a:t>0,3</a:t>
                      </a:r>
                      <a:endParaRPr lang="it-IT" dirty="0"/>
                    </a:p>
                  </a:txBody>
                  <a:tcPr>
                    <a:solidFill>
                      <a:schemeClr val="tx2">
                        <a:lumMod val="50000"/>
                        <a:lumOff val="50000"/>
                      </a:schemeClr>
                    </a:solidFill>
                  </a:tcPr>
                </a:tc>
                <a:tc>
                  <a:txBody>
                    <a:bodyPr/>
                    <a:lstStyle/>
                    <a:p>
                      <a:r>
                        <a:rPr lang="en-US" dirty="0"/>
                        <a:t>0,4</a:t>
                      </a:r>
                      <a:endParaRPr lang="it-IT" dirty="0"/>
                    </a:p>
                  </a:txBody>
                  <a:tcPr>
                    <a:solidFill>
                      <a:schemeClr val="tx2">
                        <a:lumMod val="50000"/>
                        <a:lumOff val="50000"/>
                      </a:schemeClr>
                    </a:solidFill>
                  </a:tcPr>
                </a:tc>
                <a:tc>
                  <a:txBody>
                    <a:bodyPr/>
                    <a:lstStyle/>
                    <a:p>
                      <a:r>
                        <a:rPr lang="en-US" dirty="0"/>
                        <a:t>0,5</a:t>
                      </a:r>
                      <a:endParaRPr lang="it-IT" dirty="0"/>
                    </a:p>
                  </a:txBody>
                  <a:tcPr>
                    <a:solidFill>
                      <a:schemeClr val="accent1">
                        <a:lumMod val="60000"/>
                        <a:lumOff val="40000"/>
                      </a:schemeClr>
                    </a:solidFill>
                  </a:tcPr>
                </a:tc>
                <a:tc>
                  <a:txBody>
                    <a:bodyPr/>
                    <a:lstStyle/>
                    <a:p>
                      <a:r>
                        <a:rPr lang="en-US" dirty="0"/>
                        <a:t>0,6</a:t>
                      </a:r>
                      <a:endParaRPr lang="it-IT" dirty="0"/>
                    </a:p>
                  </a:txBody>
                  <a:tcPr>
                    <a:solidFill>
                      <a:schemeClr val="accent1">
                        <a:lumMod val="60000"/>
                        <a:lumOff val="40000"/>
                      </a:schemeClr>
                    </a:solidFill>
                  </a:tcPr>
                </a:tc>
                <a:tc>
                  <a:txBody>
                    <a:bodyPr/>
                    <a:lstStyle/>
                    <a:p>
                      <a:r>
                        <a:rPr lang="en-US" dirty="0"/>
                        <a:t>0,7</a:t>
                      </a:r>
                      <a:endParaRPr lang="it-IT" dirty="0"/>
                    </a:p>
                  </a:txBody>
                  <a:tcPr>
                    <a:solidFill>
                      <a:schemeClr val="accent1">
                        <a:lumMod val="60000"/>
                        <a:lumOff val="40000"/>
                      </a:schemeClr>
                    </a:solidFill>
                  </a:tcPr>
                </a:tc>
                <a:tc>
                  <a:txBody>
                    <a:bodyPr/>
                    <a:lstStyle/>
                    <a:p>
                      <a:r>
                        <a:rPr lang="en-US" dirty="0"/>
                        <a:t>0,8</a:t>
                      </a:r>
                      <a:endParaRPr lang="it-IT" dirty="0"/>
                    </a:p>
                  </a:txBody>
                  <a:tcPr>
                    <a:solidFill>
                      <a:schemeClr val="accent1">
                        <a:lumMod val="60000"/>
                        <a:lumOff val="40000"/>
                      </a:schemeClr>
                    </a:solidFill>
                  </a:tcPr>
                </a:tc>
                <a:tc>
                  <a:txBody>
                    <a:bodyPr/>
                    <a:lstStyle/>
                    <a:p>
                      <a:r>
                        <a:rPr lang="en-US" dirty="0"/>
                        <a:t>0,9</a:t>
                      </a:r>
                      <a:endParaRPr lang="it-IT" dirty="0"/>
                    </a:p>
                  </a:txBody>
                  <a:tcPr>
                    <a:solidFill>
                      <a:srgbClr val="FFC000"/>
                    </a:solidFill>
                  </a:tcPr>
                </a:tc>
                <a:tc>
                  <a:txBody>
                    <a:bodyPr/>
                    <a:lstStyle/>
                    <a:p>
                      <a:r>
                        <a:rPr lang="en-US" dirty="0"/>
                        <a:t>0,10</a:t>
                      </a:r>
                      <a:endParaRPr lang="it-IT" dirty="0"/>
                    </a:p>
                  </a:txBody>
                  <a:tcPr>
                    <a:solidFill>
                      <a:srgbClr val="FFC000"/>
                    </a:solidFill>
                  </a:tcPr>
                </a:tc>
                <a:tc>
                  <a:txBody>
                    <a:bodyPr/>
                    <a:lstStyle/>
                    <a:p>
                      <a:r>
                        <a:rPr lang="en-US" dirty="0"/>
                        <a:t>0,11</a:t>
                      </a:r>
                      <a:endParaRPr lang="it-IT" dirty="0"/>
                    </a:p>
                  </a:txBody>
                  <a:tcPr>
                    <a:solidFill>
                      <a:srgbClr val="FFC000"/>
                    </a:solidFill>
                  </a:tcPr>
                </a:tc>
                <a:tc>
                  <a:txBody>
                    <a:bodyPr/>
                    <a:lstStyle/>
                    <a:p>
                      <a:r>
                        <a:rPr lang="en-US" dirty="0"/>
                        <a:t>0,12</a:t>
                      </a:r>
                      <a:endParaRPr lang="it-IT" dirty="0"/>
                    </a:p>
                  </a:txBody>
                  <a:tcPr>
                    <a:solidFill>
                      <a:srgbClr val="FFC000"/>
                    </a:solidFill>
                  </a:tcPr>
                </a:tc>
                <a:extLst>
                  <a:ext uri="{0D108BD9-81ED-4DB2-BD59-A6C34878D82A}">
                    <a16:rowId xmlns:a16="http://schemas.microsoft.com/office/drawing/2014/main" val="3425807632"/>
                  </a:ext>
                </a:extLst>
              </a:tr>
              <a:tr h="370840">
                <a:tc>
                  <a:txBody>
                    <a:bodyPr/>
                    <a:lstStyle/>
                    <a:p>
                      <a:r>
                        <a:rPr lang="en-US" dirty="0">
                          <a:solidFill>
                            <a:schemeClr val="bg1"/>
                          </a:solidFill>
                        </a:rPr>
                        <a:t>1,1</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1,2</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1,3</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1,4</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1,5</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1,6</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1,7</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1,8</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1,9</a:t>
                      </a:r>
                      <a:endParaRPr lang="it-IT" dirty="0">
                        <a:solidFill>
                          <a:schemeClr val="bg1"/>
                        </a:solidFill>
                      </a:endParaRPr>
                    </a:p>
                  </a:txBody>
                  <a:tcPr>
                    <a:solidFill>
                      <a:schemeClr val="accent2"/>
                    </a:solidFill>
                  </a:tcPr>
                </a:tc>
                <a:tc>
                  <a:txBody>
                    <a:bodyPr/>
                    <a:lstStyle/>
                    <a:p>
                      <a:r>
                        <a:rPr lang="en-US" dirty="0">
                          <a:solidFill>
                            <a:schemeClr val="bg1"/>
                          </a:solidFill>
                        </a:rPr>
                        <a:t>1,10</a:t>
                      </a:r>
                      <a:endParaRPr lang="it-IT" dirty="0">
                        <a:solidFill>
                          <a:schemeClr val="bg1"/>
                        </a:solidFill>
                      </a:endParaRPr>
                    </a:p>
                  </a:txBody>
                  <a:tcPr>
                    <a:solidFill>
                      <a:schemeClr val="accent2"/>
                    </a:solidFill>
                  </a:tcPr>
                </a:tc>
                <a:tc>
                  <a:txBody>
                    <a:bodyPr/>
                    <a:lstStyle/>
                    <a:p>
                      <a:r>
                        <a:rPr lang="en-US" dirty="0">
                          <a:solidFill>
                            <a:schemeClr val="bg1"/>
                          </a:solidFill>
                        </a:rPr>
                        <a:t>1,11</a:t>
                      </a:r>
                      <a:endParaRPr lang="it-IT" dirty="0">
                        <a:solidFill>
                          <a:schemeClr val="bg1"/>
                        </a:solidFill>
                      </a:endParaRPr>
                    </a:p>
                  </a:txBody>
                  <a:tcPr>
                    <a:solidFill>
                      <a:schemeClr val="accent2"/>
                    </a:solidFill>
                  </a:tcPr>
                </a:tc>
                <a:tc>
                  <a:txBody>
                    <a:bodyPr/>
                    <a:lstStyle/>
                    <a:p>
                      <a:r>
                        <a:rPr lang="en-US" dirty="0">
                          <a:solidFill>
                            <a:schemeClr val="bg1"/>
                          </a:solidFill>
                        </a:rPr>
                        <a:t>1,12</a:t>
                      </a:r>
                      <a:endParaRPr lang="it-IT" dirty="0">
                        <a:solidFill>
                          <a:schemeClr val="bg1"/>
                        </a:solidFill>
                      </a:endParaRPr>
                    </a:p>
                  </a:txBody>
                  <a:tcPr>
                    <a:solidFill>
                      <a:schemeClr val="accent2"/>
                    </a:solidFill>
                  </a:tcPr>
                </a:tc>
                <a:extLst>
                  <a:ext uri="{0D108BD9-81ED-4DB2-BD59-A6C34878D82A}">
                    <a16:rowId xmlns:a16="http://schemas.microsoft.com/office/drawing/2014/main" val="2785971939"/>
                  </a:ext>
                </a:extLst>
              </a:tr>
              <a:tr h="370840">
                <a:tc>
                  <a:txBody>
                    <a:bodyPr/>
                    <a:lstStyle/>
                    <a:p>
                      <a:r>
                        <a:rPr lang="en-US" dirty="0">
                          <a:solidFill>
                            <a:schemeClr val="bg1"/>
                          </a:solidFill>
                        </a:rPr>
                        <a:t>2,1</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2,2</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2,3</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2,4</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2,5</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2,6</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2,7</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2,8</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2,9</a:t>
                      </a:r>
                      <a:endParaRPr lang="it-IT" dirty="0">
                        <a:solidFill>
                          <a:schemeClr val="bg1"/>
                        </a:solidFill>
                      </a:endParaRPr>
                    </a:p>
                  </a:txBody>
                  <a:tcPr>
                    <a:solidFill>
                      <a:srgbClr val="FFC000"/>
                    </a:solidFill>
                  </a:tcPr>
                </a:tc>
                <a:tc>
                  <a:txBody>
                    <a:bodyPr/>
                    <a:lstStyle/>
                    <a:p>
                      <a:r>
                        <a:rPr lang="en-US" dirty="0">
                          <a:solidFill>
                            <a:schemeClr val="bg1"/>
                          </a:solidFill>
                        </a:rPr>
                        <a:t>2,10</a:t>
                      </a:r>
                      <a:endParaRPr lang="it-IT" dirty="0">
                        <a:solidFill>
                          <a:schemeClr val="bg1"/>
                        </a:solidFill>
                      </a:endParaRPr>
                    </a:p>
                  </a:txBody>
                  <a:tcPr>
                    <a:solidFill>
                      <a:srgbClr val="FFC000"/>
                    </a:solidFill>
                  </a:tcPr>
                </a:tc>
                <a:tc>
                  <a:txBody>
                    <a:bodyPr/>
                    <a:lstStyle/>
                    <a:p>
                      <a:r>
                        <a:rPr lang="en-US" dirty="0">
                          <a:solidFill>
                            <a:schemeClr val="bg1"/>
                          </a:solidFill>
                        </a:rPr>
                        <a:t>2,11</a:t>
                      </a:r>
                      <a:endParaRPr lang="it-IT" dirty="0">
                        <a:solidFill>
                          <a:schemeClr val="bg1"/>
                        </a:solidFill>
                      </a:endParaRPr>
                    </a:p>
                  </a:txBody>
                  <a:tcPr>
                    <a:solidFill>
                      <a:srgbClr val="FFC000"/>
                    </a:solidFill>
                  </a:tcPr>
                </a:tc>
                <a:tc>
                  <a:txBody>
                    <a:bodyPr/>
                    <a:lstStyle/>
                    <a:p>
                      <a:r>
                        <a:rPr lang="en-US" dirty="0">
                          <a:solidFill>
                            <a:schemeClr val="bg1"/>
                          </a:solidFill>
                        </a:rPr>
                        <a:t>2,12</a:t>
                      </a:r>
                      <a:endParaRPr lang="it-IT" dirty="0">
                        <a:solidFill>
                          <a:schemeClr val="bg1"/>
                        </a:solidFill>
                      </a:endParaRPr>
                    </a:p>
                  </a:txBody>
                  <a:tcPr>
                    <a:solidFill>
                      <a:srgbClr val="FFC000"/>
                    </a:solidFill>
                  </a:tcPr>
                </a:tc>
                <a:extLst>
                  <a:ext uri="{0D108BD9-81ED-4DB2-BD59-A6C34878D82A}">
                    <a16:rowId xmlns:a16="http://schemas.microsoft.com/office/drawing/2014/main" val="664705171"/>
                  </a:ext>
                </a:extLst>
              </a:tr>
              <a:tr h="370840">
                <a:tc>
                  <a:txBody>
                    <a:bodyPr/>
                    <a:lstStyle/>
                    <a:p>
                      <a:r>
                        <a:rPr lang="en-US" dirty="0">
                          <a:solidFill>
                            <a:schemeClr val="bg1"/>
                          </a:solidFill>
                        </a:rPr>
                        <a:t>3,1</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3,2</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3,3</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3,4</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3,5</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3,6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3,7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3,8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3,9</a:t>
                      </a:r>
                      <a:endParaRPr lang="it-IT" dirty="0">
                        <a:solidFill>
                          <a:schemeClr val="bg1"/>
                        </a:solidFill>
                      </a:endParaRPr>
                    </a:p>
                  </a:txBody>
                  <a:tcPr>
                    <a:solidFill>
                      <a:srgbClr val="FFC000"/>
                    </a:solidFill>
                  </a:tcPr>
                </a:tc>
                <a:tc>
                  <a:txBody>
                    <a:bodyPr/>
                    <a:lstStyle/>
                    <a:p>
                      <a:r>
                        <a:rPr lang="en-US" dirty="0">
                          <a:solidFill>
                            <a:schemeClr val="bg1"/>
                          </a:solidFill>
                        </a:rPr>
                        <a:t>3,10</a:t>
                      </a:r>
                      <a:endParaRPr lang="it-IT" dirty="0">
                        <a:solidFill>
                          <a:schemeClr val="bg1"/>
                        </a:solidFill>
                      </a:endParaRPr>
                    </a:p>
                  </a:txBody>
                  <a:tcPr>
                    <a:solidFill>
                      <a:srgbClr val="FFC000"/>
                    </a:solidFill>
                  </a:tcPr>
                </a:tc>
                <a:tc>
                  <a:txBody>
                    <a:bodyPr/>
                    <a:lstStyle/>
                    <a:p>
                      <a:r>
                        <a:rPr lang="en-US" dirty="0">
                          <a:solidFill>
                            <a:schemeClr val="bg1"/>
                          </a:solidFill>
                        </a:rPr>
                        <a:t>3,11</a:t>
                      </a:r>
                      <a:endParaRPr lang="it-IT" dirty="0">
                        <a:solidFill>
                          <a:schemeClr val="bg1"/>
                        </a:solidFill>
                      </a:endParaRPr>
                    </a:p>
                  </a:txBody>
                  <a:tcPr>
                    <a:solidFill>
                      <a:srgbClr val="FFC000"/>
                    </a:solidFill>
                  </a:tcPr>
                </a:tc>
                <a:tc>
                  <a:txBody>
                    <a:bodyPr/>
                    <a:lstStyle/>
                    <a:p>
                      <a:r>
                        <a:rPr lang="en-US" dirty="0">
                          <a:solidFill>
                            <a:schemeClr val="bg1"/>
                          </a:solidFill>
                        </a:rPr>
                        <a:t>3,12</a:t>
                      </a:r>
                      <a:endParaRPr lang="it-IT" dirty="0">
                        <a:solidFill>
                          <a:schemeClr val="bg1"/>
                        </a:solidFill>
                      </a:endParaRPr>
                    </a:p>
                  </a:txBody>
                  <a:tcPr>
                    <a:solidFill>
                      <a:srgbClr val="FFC000"/>
                    </a:solidFill>
                  </a:tcPr>
                </a:tc>
                <a:extLst>
                  <a:ext uri="{0D108BD9-81ED-4DB2-BD59-A6C34878D82A}">
                    <a16:rowId xmlns:a16="http://schemas.microsoft.com/office/drawing/2014/main" val="2529641571"/>
                  </a:ext>
                </a:extLst>
              </a:tr>
              <a:tr h="370840">
                <a:tc>
                  <a:txBody>
                    <a:bodyPr/>
                    <a:lstStyle/>
                    <a:p>
                      <a:r>
                        <a:rPr lang="en-US" dirty="0">
                          <a:solidFill>
                            <a:schemeClr val="bg1"/>
                          </a:solidFill>
                        </a:rPr>
                        <a:t>4,1</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4,2</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4,3</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4,4</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4,5</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4,9</a:t>
                      </a:r>
                      <a:endParaRPr lang="it-IT" dirty="0">
                        <a:solidFill>
                          <a:schemeClr val="bg1"/>
                        </a:solidFill>
                      </a:endParaRPr>
                    </a:p>
                  </a:txBody>
                  <a:tcPr>
                    <a:solidFill>
                      <a:srgbClr val="FFC000"/>
                    </a:solidFill>
                  </a:tcPr>
                </a:tc>
                <a:tc>
                  <a:txBody>
                    <a:bodyPr/>
                    <a:lstStyle/>
                    <a:p>
                      <a:r>
                        <a:rPr lang="en-US" dirty="0">
                          <a:solidFill>
                            <a:schemeClr val="bg1"/>
                          </a:solidFill>
                        </a:rPr>
                        <a:t>4,10</a:t>
                      </a:r>
                      <a:endParaRPr lang="it-IT" dirty="0">
                        <a:solidFill>
                          <a:schemeClr val="bg1"/>
                        </a:solidFill>
                      </a:endParaRPr>
                    </a:p>
                  </a:txBody>
                  <a:tcPr>
                    <a:solidFill>
                      <a:srgbClr val="FFC000"/>
                    </a:solidFill>
                  </a:tcPr>
                </a:tc>
                <a:tc>
                  <a:txBody>
                    <a:bodyPr/>
                    <a:lstStyle/>
                    <a:p>
                      <a:r>
                        <a:rPr lang="en-US" dirty="0">
                          <a:solidFill>
                            <a:schemeClr val="bg1"/>
                          </a:solidFill>
                        </a:rPr>
                        <a:t>4,11</a:t>
                      </a:r>
                      <a:endParaRPr lang="it-IT" dirty="0">
                        <a:solidFill>
                          <a:schemeClr val="bg1"/>
                        </a:solidFill>
                      </a:endParaRPr>
                    </a:p>
                  </a:txBody>
                  <a:tcPr>
                    <a:solidFill>
                      <a:srgbClr val="FFC000"/>
                    </a:solidFill>
                  </a:tcPr>
                </a:tc>
                <a:tc>
                  <a:txBody>
                    <a:bodyPr/>
                    <a:lstStyle/>
                    <a:p>
                      <a:r>
                        <a:rPr lang="en-US" dirty="0">
                          <a:solidFill>
                            <a:schemeClr val="bg1"/>
                          </a:solidFill>
                        </a:rPr>
                        <a:t>4,12</a:t>
                      </a:r>
                      <a:endParaRPr lang="it-IT" dirty="0">
                        <a:solidFill>
                          <a:schemeClr val="bg1"/>
                        </a:solidFill>
                      </a:endParaRPr>
                    </a:p>
                  </a:txBody>
                  <a:tcPr>
                    <a:solidFill>
                      <a:srgbClr val="FFC000"/>
                    </a:solidFill>
                  </a:tcPr>
                </a:tc>
                <a:extLst>
                  <a:ext uri="{0D108BD9-81ED-4DB2-BD59-A6C34878D82A}">
                    <a16:rowId xmlns:a16="http://schemas.microsoft.com/office/drawing/2014/main" val="1549049798"/>
                  </a:ext>
                </a:extLst>
              </a:tr>
              <a:tr h="370840">
                <a:tc>
                  <a:txBody>
                    <a:bodyPr/>
                    <a:lstStyle/>
                    <a:p>
                      <a:r>
                        <a:rPr lang="en-US" dirty="0">
                          <a:solidFill>
                            <a:schemeClr val="bg1"/>
                          </a:solidFill>
                        </a:rPr>
                        <a:t>5,1</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5,2</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5,3 </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5,4</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5,5</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5,9</a:t>
                      </a:r>
                      <a:endParaRPr lang="it-IT" dirty="0">
                        <a:solidFill>
                          <a:schemeClr val="bg1"/>
                        </a:solidFill>
                      </a:endParaRPr>
                    </a:p>
                  </a:txBody>
                  <a:tcPr>
                    <a:solidFill>
                      <a:schemeClr val="accent2"/>
                    </a:solidFill>
                  </a:tcPr>
                </a:tc>
                <a:tc>
                  <a:txBody>
                    <a:bodyPr/>
                    <a:lstStyle/>
                    <a:p>
                      <a:r>
                        <a:rPr lang="en-US" dirty="0">
                          <a:solidFill>
                            <a:schemeClr val="bg1"/>
                          </a:solidFill>
                        </a:rPr>
                        <a:t>5,10</a:t>
                      </a:r>
                      <a:endParaRPr lang="it-IT" dirty="0">
                        <a:solidFill>
                          <a:schemeClr val="bg1"/>
                        </a:solidFill>
                      </a:endParaRPr>
                    </a:p>
                  </a:txBody>
                  <a:tcPr>
                    <a:solidFill>
                      <a:schemeClr val="accent2"/>
                    </a:solidFill>
                  </a:tcPr>
                </a:tc>
                <a:tc>
                  <a:txBody>
                    <a:bodyPr/>
                    <a:lstStyle/>
                    <a:p>
                      <a:r>
                        <a:rPr lang="en-US" dirty="0">
                          <a:solidFill>
                            <a:schemeClr val="bg1"/>
                          </a:solidFill>
                        </a:rPr>
                        <a:t>5,11</a:t>
                      </a:r>
                      <a:endParaRPr lang="it-IT" dirty="0">
                        <a:solidFill>
                          <a:schemeClr val="bg1"/>
                        </a:solidFill>
                      </a:endParaRPr>
                    </a:p>
                  </a:txBody>
                  <a:tcPr>
                    <a:solidFill>
                      <a:schemeClr val="accent2"/>
                    </a:solidFill>
                  </a:tcPr>
                </a:tc>
                <a:tc>
                  <a:txBody>
                    <a:bodyPr/>
                    <a:lstStyle/>
                    <a:p>
                      <a:r>
                        <a:rPr lang="en-US" dirty="0">
                          <a:solidFill>
                            <a:schemeClr val="bg1"/>
                          </a:solidFill>
                        </a:rPr>
                        <a:t>5,12</a:t>
                      </a:r>
                      <a:endParaRPr lang="it-IT" dirty="0">
                        <a:solidFill>
                          <a:schemeClr val="bg1"/>
                        </a:solidFill>
                      </a:endParaRPr>
                    </a:p>
                  </a:txBody>
                  <a:tcPr>
                    <a:solidFill>
                      <a:schemeClr val="accent2"/>
                    </a:solidFill>
                  </a:tcPr>
                </a:tc>
                <a:extLst>
                  <a:ext uri="{0D108BD9-81ED-4DB2-BD59-A6C34878D82A}">
                    <a16:rowId xmlns:a16="http://schemas.microsoft.com/office/drawing/2014/main" val="2514782385"/>
                  </a:ext>
                </a:extLst>
              </a:tr>
              <a:tr h="370840">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extLst>
                  <a:ext uri="{0D108BD9-81ED-4DB2-BD59-A6C34878D82A}">
                    <a16:rowId xmlns:a16="http://schemas.microsoft.com/office/drawing/2014/main" val="3003792081"/>
                  </a:ext>
                </a:extLst>
              </a:tr>
              <a:tr h="370840">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extLst>
                  <a:ext uri="{0D108BD9-81ED-4DB2-BD59-A6C34878D82A}">
                    <a16:rowId xmlns:a16="http://schemas.microsoft.com/office/drawing/2014/main" val="872838915"/>
                  </a:ext>
                </a:extLst>
              </a:tr>
              <a:tr h="370840">
                <a:tc>
                  <a:txBody>
                    <a:bodyPr/>
                    <a:lstStyle/>
                    <a:p>
                      <a:endParaRPr lang="it-IT" dirty="0">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extLst>
                  <a:ext uri="{0D108BD9-81ED-4DB2-BD59-A6C34878D82A}">
                    <a16:rowId xmlns:a16="http://schemas.microsoft.com/office/drawing/2014/main" val="196259341"/>
                  </a:ext>
                </a:extLst>
              </a:tr>
            </a:tbl>
          </a:graphicData>
        </a:graphic>
      </p:graphicFrame>
      <p:sp>
        <p:nvSpPr>
          <p:cNvPr id="2" name="Rettangolo 1">
            <a:extLst>
              <a:ext uri="{FF2B5EF4-FFF2-40B4-BE49-F238E27FC236}">
                <a16:creationId xmlns:a16="http://schemas.microsoft.com/office/drawing/2014/main" id="{3E6C8782-C204-C0D1-3B29-15BB58730E09}"/>
              </a:ext>
            </a:extLst>
          </p:cNvPr>
          <p:cNvSpPr/>
          <p:nvPr/>
        </p:nvSpPr>
        <p:spPr>
          <a:xfrm>
            <a:off x="4971427" y="259994"/>
            <a:ext cx="1872629" cy="923330"/>
          </a:xfrm>
          <a:prstGeom prst="rect">
            <a:avLst/>
          </a:prstGeom>
          <a:noFill/>
        </p:spPr>
        <p:txBody>
          <a:bodyPr wrap="none" lIns="91440" tIns="45720" rIns="91440" bIns="45720">
            <a:spAutoFit/>
          </a:bodyPr>
          <a:lstStyle/>
          <a:p>
            <a:pPr algn="ctr"/>
            <a:r>
              <a:rPr lang="it-IT" sz="5400" b="0" cap="none" spc="0" dirty="0">
                <a:ln w="0"/>
                <a:solidFill>
                  <a:schemeClr val="tx1"/>
                </a:solidFill>
                <a:effectLst>
                  <a:outerShdw blurRad="38100" dist="19050" dir="2700000" algn="tl" rotWithShape="0">
                    <a:schemeClr val="dk1">
                      <a:alpha val="40000"/>
                    </a:schemeClr>
                  </a:outerShdw>
                </a:effectLst>
              </a:rPr>
              <a:t>READ</a:t>
            </a:r>
          </a:p>
        </p:txBody>
      </p:sp>
      <p:sp>
        <p:nvSpPr>
          <p:cNvPr id="3" name="CasellaDiTesto 2">
            <a:extLst>
              <a:ext uri="{FF2B5EF4-FFF2-40B4-BE49-F238E27FC236}">
                <a16:creationId xmlns:a16="http://schemas.microsoft.com/office/drawing/2014/main" id="{B7A687EB-8107-91CB-F1F2-5F71C92A5C83}"/>
              </a:ext>
            </a:extLst>
          </p:cNvPr>
          <p:cNvSpPr txBox="1"/>
          <p:nvPr/>
        </p:nvSpPr>
        <p:spPr>
          <a:xfrm>
            <a:off x="3567953" y="5656729"/>
            <a:ext cx="4237442" cy="646331"/>
          </a:xfrm>
          <a:prstGeom prst="rect">
            <a:avLst/>
          </a:prstGeom>
          <a:noFill/>
        </p:spPr>
        <p:txBody>
          <a:bodyPr wrap="none" rtlCol="0">
            <a:spAutoFit/>
          </a:bodyPr>
          <a:lstStyle/>
          <a:p>
            <a:r>
              <a:rPr lang="en-US" dirty="0"/>
              <a:t>We read 4 blocks. A block is a 4x3 matrix.</a:t>
            </a:r>
          </a:p>
          <a:p>
            <a:r>
              <a:rPr lang="en-US" dirty="0"/>
              <a:t>Blocks are colored in </a:t>
            </a:r>
            <a:r>
              <a:rPr lang="en-US" dirty="0">
                <a:solidFill>
                  <a:schemeClr val="tx2">
                    <a:lumMod val="50000"/>
                    <a:lumOff val="50000"/>
                  </a:schemeClr>
                </a:solidFill>
              </a:rPr>
              <a:t>light blue</a:t>
            </a:r>
            <a:endParaRPr lang="it-IT" dirty="0">
              <a:solidFill>
                <a:schemeClr val="tx2">
                  <a:lumMod val="50000"/>
                  <a:lumOff val="50000"/>
                </a:schemeClr>
              </a:solidFill>
            </a:endParaRPr>
          </a:p>
        </p:txBody>
      </p:sp>
      <p:sp>
        <p:nvSpPr>
          <p:cNvPr id="5" name="Rettangolo 4">
            <a:extLst>
              <a:ext uri="{FF2B5EF4-FFF2-40B4-BE49-F238E27FC236}">
                <a16:creationId xmlns:a16="http://schemas.microsoft.com/office/drawing/2014/main" id="{2809EA1B-F067-DC47-2A97-F632BB5C4222}"/>
              </a:ext>
            </a:extLst>
          </p:cNvPr>
          <p:cNvSpPr/>
          <p:nvPr/>
        </p:nvSpPr>
        <p:spPr>
          <a:xfrm>
            <a:off x="1927413" y="2652905"/>
            <a:ext cx="2877670" cy="1371600"/>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7375BAD4-AD50-17C2-9CCF-2C874722030F}"/>
              </a:ext>
            </a:extLst>
          </p:cNvPr>
          <p:cNvSpPr txBox="1"/>
          <p:nvPr/>
        </p:nvSpPr>
        <p:spPr>
          <a:xfrm>
            <a:off x="1071331" y="3244334"/>
            <a:ext cx="676788" cy="369332"/>
          </a:xfrm>
          <a:prstGeom prst="rect">
            <a:avLst/>
          </a:prstGeom>
          <a:noFill/>
        </p:spPr>
        <p:txBody>
          <a:bodyPr wrap="none" rtlCol="0">
            <a:spAutoFit/>
          </a:bodyPr>
          <a:lstStyle/>
          <a:p>
            <a:r>
              <a:rPr lang="en-US" dirty="0">
                <a:solidFill>
                  <a:srgbClr val="FF0000"/>
                </a:solidFill>
              </a:rPr>
              <a:t>B_10</a:t>
            </a:r>
            <a:endParaRPr lang="it-IT" dirty="0">
              <a:solidFill>
                <a:srgbClr val="FF0000"/>
              </a:solidFill>
            </a:endParaRPr>
          </a:p>
        </p:txBody>
      </p:sp>
    </p:spTree>
    <p:extLst>
      <p:ext uri="{BB962C8B-B14F-4D97-AF65-F5344CB8AC3E}">
        <p14:creationId xmlns:p14="http://schemas.microsoft.com/office/powerpoint/2010/main" val="1493742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EBE900-43AB-1AAC-82FE-DF1076C87C34}"/>
            </a:ext>
          </a:extLst>
        </p:cNvPr>
        <p:cNvGrpSpPr/>
        <p:nvPr/>
      </p:nvGrpSpPr>
      <p:grpSpPr>
        <a:xfrm>
          <a:off x="0" y="0"/>
          <a:ext cx="0" cy="0"/>
          <a:chOff x="0" y="0"/>
          <a:chExt cx="0" cy="0"/>
        </a:xfrm>
      </p:grpSpPr>
      <p:graphicFrame>
        <p:nvGraphicFramePr>
          <p:cNvPr id="4" name="Tabella 3">
            <a:extLst>
              <a:ext uri="{FF2B5EF4-FFF2-40B4-BE49-F238E27FC236}">
                <a16:creationId xmlns:a16="http://schemas.microsoft.com/office/drawing/2014/main" id="{D3C02A45-04FB-4DAD-41FD-41675294020B}"/>
              </a:ext>
            </a:extLst>
          </p:cNvPr>
          <p:cNvGraphicFramePr>
            <a:graphicFrameLocks noGrp="1"/>
          </p:cNvGraphicFramePr>
          <p:nvPr/>
        </p:nvGraphicFramePr>
        <p:xfrm>
          <a:off x="2026024" y="1669925"/>
          <a:ext cx="8133974" cy="3337560"/>
        </p:xfrm>
        <a:graphic>
          <a:graphicData uri="http://schemas.openxmlformats.org/drawingml/2006/table">
            <a:tbl>
              <a:tblPr firstRow="1" bandRow="1">
                <a:tableStyleId>{5C22544A-7EE6-4342-B048-85BDC9FD1C3A}</a:tableStyleId>
              </a:tblPr>
              <a:tblGrid>
                <a:gridCol w="683311">
                  <a:extLst>
                    <a:ext uri="{9D8B030D-6E8A-4147-A177-3AD203B41FA5}">
                      <a16:colId xmlns:a16="http://schemas.microsoft.com/office/drawing/2014/main" val="18980002"/>
                    </a:ext>
                  </a:extLst>
                </a:gridCol>
                <a:gridCol w="677333">
                  <a:extLst>
                    <a:ext uri="{9D8B030D-6E8A-4147-A177-3AD203B41FA5}">
                      <a16:colId xmlns:a16="http://schemas.microsoft.com/office/drawing/2014/main" val="2781296821"/>
                    </a:ext>
                  </a:extLst>
                </a:gridCol>
                <a:gridCol w="677333">
                  <a:extLst>
                    <a:ext uri="{9D8B030D-6E8A-4147-A177-3AD203B41FA5}">
                      <a16:colId xmlns:a16="http://schemas.microsoft.com/office/drawing/2014/main" val="2213335197"/>
                    </a:ext>
                  </a:extLst>
                </a:gridCol>
                <a:gridCol w="677333">
                  <a:extLst>
                    <a:ext uri="{9D8B030D-6E8A-4147-A177-3AD203B41FA5}">
                      <a16:colId xmlns:a16="http://schemas.microsoft.com/office/drawing/2014/main" val="3270390000"/>
                    </a:ext>
                  </a:extLst>
                </a:gridCol>
                <a:gridCol w="677333">
                  <a:extLst>
                    <a:ext uri="{9D8B030D-6E8A-4147-A177-3AD203B41FA5}">
                      <a16:colId xmlns:a16="http://schemas.microsoft.com/office/drawing/2014/main" val="3756589312"/>
                    </a:ext>
                  </a:extLst>
                </a:gridCol>
                <a:gridCol w="677333">
                  <a:extLst>
                    <a:ext uri="{9D8B030D-6E8A-4147-A177-3AD203B41FA5}">
                      <a16:colId xmlns:a16="http://schemas.microsoft.com/office/drawing/2014/main" val="3073156336"/>
                    </a:ext>
                  </a:extLst>
                </a:gridCol>
                <a:gridCol w="677333">
                  <a:extLst>
                    <a:ext uri="{9D8B030D-6E8A-4147-A177-3AD203B41FA5}">
                      <a16:colId xmlns:a16="http://schemas.microsoft.com/office/drawing/2014/main" val="3732362068"/>
                    </a:ext>
                  </a:extLst>
                </a:gridCol>
                <a:gridCol w="677333">
                  <a:extLst>
                    <a:ext uri="{9D8B030D-6E8A-4147-A177-3AD203B41FA5}">
                      <a16:colId xmlns:a16="http://schemas.microsoft.com/office/drawing/2014/main" val="1544821450"/>
                    </a:ext>
                  </a:extLst>
                </a:gridCol>
                <a:gridCol w="677333">
                  <a:extLst>
                    <a:ext uri="{9D8B030D-6E8A-4147-A177-3AD203B41FA5}">
                      <a16:colId xmlns:a16="http://schemas.microsoft.com/office/drawing/2014/main" val="1790747278"/>
                    </a:ext>
                  </a:extLst>
                </a:gridCol>
                <a:gridCol w="677333">
                  <a:extLst>
                    <a:ext uri="{9D8B030D-6E8A-4147-A177-3AD203B41FA5}">
                      <a16:colId xmlns:a16="http://schemas.microsoft.com/office/drawing/2014/main" val="2700851212"/>
                    </a:ext>
                  </a:extLst>
                </a:gridCol>
                <a:gridCol w="677333">
                  <a:extLst>
                    <a:ext uri="{9D8B030D-6E8A-4147-A177-3AD203B41FA5}">
                      <a16:colId xmlns:a16="http://schemas.microsoft.com/office/drawing/2014/main" val="3122432208"/>
                    </a:ext>
                  </a:extLst>
                </a:gridCol>
                <a:gridCol w="677333">
                  <a:extLst>
                    <a:ext uri="{9D8B030D-6E8A-4147-A177-3AD203B41FA5}">
                      <a16:colId xmlns:a16="http://schemas.microsoft.com/office/drawing/2014/main" val="2800409158"/>
                    </a:ext>
                  </a:extLst>
                </a:gridCol>
              </a:tblGrid>
              <a:tr h="370840">
                <a:tc>
                  <a:txBody>
                    <a:bodyPr/>
                    <a:lstStyle/>
                    <a:p>
                      <a:r>
                        <a:rPr lang="en-US" dirty="0">
                          <a:solidFill>
                            <a:schemeClr val="bg1"/>
                          </a:solidFill>
                        </a:rPr>
                        <a:t>0,1</a:t>
                      </a:r>
                      <a:endParaRPr lang="it-IT" dirty="0">
                        <a:solidFill>
                          <a:schemeClr val="bg1"/>
                        </a:solidFill>
                      </a:endParaRPr>
                    </a:p>
                  </a:txBody>
                  <a:tcPr>
                    <a:solidFill>
                      <a:schemeClr val="tx2">
                        <a:lumMod val="50000"/>
                        <a:lumOff val="50000"/>
                      </a:schemeClr>
                    </a:solidFill>
                  </a:tcPr>
                </a:tc>
                <a:tc>
                  <a:txBody>
                    <a:bodyPr/>
                    <a:lstStyle/>
                    <a:p>
                      <a:r>
                        <a:rPr lang="en-US" dirty="0"/>
                        <a:t>0,2</a:t>
                      </a:r>
                      <a:endParaRPr lang="it-IT" dirty="0"/>
                    </a:p>
                  </a:txBody>
                  <a:tcPr>
                    <a:solidFill>
                      <a:schemeClr val="tx2">
                        <a:lumMod val="50000"/>
                        <a:lumOff val="50000"/>
                      </a:schemeClr>
                    </a:solidFill>
                  </a:tcPr>
                </a:tc>
                <a:tc>
                  <a:txBody>
                    <a:bodyPr/>
                    <a:lstStyle/>
                    <a:p>
                      <a:r>
                        <a:rPr lang="en-US" dirty="0"/>
                        <a:t>0,3</a:t>
                      </a:r>
                      <a:endParaRPr lang="it-IT" dirty="0"/>
                    </a:p>
                  </a:txBody>
                  <a:tcPr>
                    <a:solidFill>
                      <a:schemeClr val="tx2">
                        <a:lumMod val="50000"/>
                        <a:lumOff val="50000"/>
                      </a:schemeClr>
                    </a:solidFill>
                  </a:tcPr>
                </a:tc>
                <a:tc>
                  <a:txBody>
                    <a:bodyPr/>
                    <a:lstStyle/>
                    <a:p>
                      <a:r>
                        <a:rPr lang="en-US" dirty="0"/>
                        <a:t>0,4</a:t>
                      </a:r>
                      <a:endParaRPr lang="it-IT" dirty="0"/>
                    </a:p>
                  </a:txBody>
                  <a:tcPr>
                    <a:solidFill>
                      <a:schemeClr val="tx2">
                        <a:lumMod val="50000"/>
                        <a:lumOff val="50000"/>
                      </a:schemeClr>
                    </a:solidFill>
                  </a:tcPr>
                </a:tc>
                <a:tc>
                  <a:txBody>
                    <a:bodyPr/>
                    <a:lstStyle/>
                    <a:p>
                      <a:r>
                        <a:rPr lang="en-US" dirty="0"/>
                        <a:t>0,5</a:t>
                      </a:r>
                      <a:endParaRPr lang="it-IT" dirty="0"/>
                    </a:p>
                  </a:txBody>
                  <a:tcPr>
                    <a:solidFill>
                      <a:schemeClr val="accent1">
                        <a:lumMod val="60000"/>
                        <a:lumOff val="40000"/>
                      </a:schemeClr>
                    </a:solidFill>
                  </a:tcPr>
                </a:tc>
                <a:tc>
                  <a:txBody>
                    <a:bodyPr/>
                    <a:lstStyle/>
                    <a:p>
                      <a:r>
                        <a:rPr lang="en-US" dirty="0"/>
                        <a:t>0,6</a:t>
                      </a:r>
                      <a:endParaRPr lang="it-IT" dirty="0"/>
                    </a:p>
                  </a:txBody>
                  <a:tcPr>
                    <a:solidFill>
                      <a:schemeClr val="accent1">
                        <a:lumMod val="60000"/>
                        <a:lumOff val="40000"/>
                      </a:schemeClr>
                    </a:solidFill>
                  </a:tcPr>
                </a:tc>
                <a:tc>
                  <a:txBody>
                    <a:bodyPr/>
                    <a:lstStyle/>
                    <a:p>
                      <a:r>
                        <a:rPr lang="en-US" dirty="0"/>
                        <a:t>0,7</a:t>
                      </a:r>
                      <a:endParaRPr lang="it-IT" dirty="0"/>
                    </a:p>
                  </a:txBody>
                  <a:tcPr>
                    <a:solidFill>
                      <a:schemeClr val="accent1">
                        <a:lumMod val="60000"/>
                        <a:lumOff val="40000"/>
                      </a:schemeClr>
                    </a:solidFill>
                  </a:tcPr>
                </a:tc>
                <a:tc>
                  <a:txBody>
                    <a:bodyPr/>
                    <a:lstStyle/>
                    <a:p>
                      <a:r>
                        <a:rPr lang="en-US" dirty="0"/>
                        <a:t>0,8</a:t>
                      </a:r>
                      <a:endParaRPr lang="it-IT" dirty="0"/>
                    </a:p>
                  </a:txBody>
                  <a:tcPr>
                    <a:solidFill>
                      <a:schemeClr val="accent1">
                        <a:lumMod val="60000"/>
                        <a:lumOff val="40000"/>
                      </a:schemeClr>
                    </a:solidFill>
                  </a:tcPr>
                </a:tc>
                <a:tc>
                  <a:txBody>
                    <a:bodyPr/>
                    <a:lstStyle/>
                    <a:p>
                      <a:r>
                        <a:rPr lang="en-US" dirty="0"/>
                        <a:t>0,9</a:t>
                      </a:r>
                      <a:endParaRPr lang="it-IT" dirty="0"/>
                    </a:p>
                  </a:txBody>
                  <a:tcPr>
                    <a:solidFill>
                      <a:srgbClr val="FFC000"/>
                    </a:solidFill>
                  </a:tcPr>
                </a:tc>
                <a:tc>
                  <a:txBody>
                    <a:bodyPr/>
                    <a:lstStyle/>
                    <a:p>
                      <a:r>
                        <a:rPr lang="en-US" dirty="0"/>
                        <a:t>0,10</a:t>
                      </a:r>
                      <a:endParaRPr lang="it-IT" dirty="0"/>
                    </a:p>
                  </a:txBody>
                  <a:tcPr>
                    <a:solidFill>
                      <a:srgbClr val="FFC000"/>
                    </a:solidFill>
                  </a:tcPr>
                </a:tc>
                <a:tc>
                  <a:txBody>
                    <a:bodyPr/>
                    <a:lstStyle/>
                    <a:p>
                      <a:r>
                        <a:rPr lang="en-US" dirty="0"/>
                        <a:t>0,11</a:t>
                      </a:r>
                      <a:endParaRPr lang="it-IT" dirty="0"/>
                    </a:p>
                  </a:txBody>
                  <a:tcPr>
                    <a:solidFill>
                      <a:srgbClr val="FFC000"/>
                    </a:solidFill>
                  </a:tcPr>
                </a:tc>
                <a:tc>
                  <a:txBody>
                    <a:bodyPr/>
                    <a:lstStyle/>
                    <a:p>
                      <a:r>
                        <a:rPr lang="en-US" dirty="0"/>
                        <a:t>0,12</a:t>
                      </a:r>
                      <a:endParaRPr lang="it-IT" dirty="0"/>
                    </a:p>
                  </a:txBody>
                  <a:tcPr>
                    <a:solidFill>
                      <a:srgbClr val="FFC000"/>
                    </a:solidFill>
                  </a:tcPr>
                </a:tc>
                <a:extLst>
                  <a:ext uri="{0D108BD9-81ED-4DB2-BD59-A6C34878D82A}">
                    <a16:rowId xmlns:a16="http://schemas.microsoft.com/office/drawing/2014/main" val="3425807632"/>
                  </a:ext>
                </a:extLst>
              </a:tr>
              <a:tr h="370840">
                <a:tc>
                  <a:txBody>
                    <a:bodyPr/>
                    <a:lstStyle/>
                    <a:p>
                      <a:r>
                        <a:rPr lang="en-US" dirty="0">
                          <a:solidFill>
                            <a:schemeClr val="bg1"/>
                          </a:solidFill>
                        </a:rPr>
                        <a:t>1,1</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1,2</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1,3</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1,4</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1,5</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1,6</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1,7</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1,8</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1,9</a:t>
                      </a:r>
                      <a:endParaRPr lang="it-IT" dirty="0">
                        <a:solidFill>
                          <a:schemeClr val="bg1"/>
                        </a:solidFill>
                      </a:endParaRPr>
                    </a:p>
                  </a:txBody>
                  <a:tcPr>
                    <a:solidFill>
                      <a:schemeClr val="accent2"/>
                    </a:solidFill>
                  </a:tcPr>
                </a:tc>
                <a:tc>
                  <a:txBody>
                    <a:bodyPr/>
                    <a:lstStyle/>
                    <a:p>
                      <a:r>
                        <a:rPr lang="en-US" dirty="0">
                          <a:solidFill>
                            <a:schemeClr val="bg1"/>
                          </a:solidFill>
                        </a:rPr>
                        <a:t>1,10</a:t>
                      </a:r>
                      <a:endParaRPr lang="it-IT" dirty="0">
                        <a:solidFill>
                          <a:schemeClr val="bg1"/>
                        </a:solidFill>
                      </a:endParaRPr>
                    </a:p>
                  </a:txBody>
                  <a:tcPr>
                    <a:solidFill>
                      <a:schemeClr val="accent2"/>
                    </a:solidFill>
                  </a:tcPr>
                </a:tc>
                <a:tc>
                  <a:txBody>
                    <a:bodyPr/>
                    <a:lstStyle/>
                    <a:p>
                      <a:r>
                        <a:rPr lang="en-US" dirty="0">
                          <a:solidFill>
                            <a:schemeClr val="bg1"/>
                          </a:solidFill>
                        </a:rPr>
                        <a:t>1,11</a:t>
                      </a:r>
                      <a:endParaRPr lang="it-IT" dirty="0">
                        <a:solidFill>
                          <a:schemeClr val="bg1"/>
                        </a:solidFill>
                      </a:endParaRPr>
                    </a:p>
                  </a:txBody>
                  <a:tcPr>
                    <a:solidFill>
                      <a:schemeClr val="accent2"/>
                    </a:solidFill>
                  </a:tcPr>
                </a:tc>
                <a:tc>
                  <a:txBody>
                    <a:bodyPr/>
                    <a:lstStyle/>
                    <a:p>
                      <a:r>
                        <a:rPr lang="en-US" dirty="0">
                          <a:solidFill>
                            <a:schemeClr val="bg1"/>
                          </a:solidFill>
                        </a:rPr>
                        <a:t>1,12</a:t>
                      </a:r>
                      <a:endParaRPr lang="it-IT" dirty="0">
                        <a:solidFill>
                          <a:schemeClr val="bg1"/>
                        </a:solidFill>
                      </a:endParaRPr>
                    </a:p>
                  </a:txBody>
                  <a:tcPr>
                    <a:solidFill>
                      <a:schemeClr val="accent2"/>
                    </a:solidFill>
                  </a:tcPr>
                </a:tc>
                <a:extLst>
                  <a:ext uri="{0D108BD9-81ED-4DB2-BD59-A6C34878D82A}">
                    <a16:rowId xmlns:a16="http://schemas.microsoft.com/office/drawing/2014/main" val="2785971939"/>
                  </a:ext>
                </a:extLst>
              </a:tr>
              <a:tr h="370840">
                <a:tc>
                  <a:txBody>
                    <a:bodyPr/>
                    <a:lstStyle/>
                    <a:p>
                      <a:r>
                        <a:rPr lang="en-US" dirty="0">
                          <a:solidFill>
                            <a:schemeClr val="bg1"/>
                          </a:solidFill>
                        </a:rPr>
                        <a:t>2,1</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2,2</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2,3</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2,4</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2,5</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2,6</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2,7</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2,8</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2,9</a:t>
                      </a:r>
                      <a:endParaRPr lang="it-IT" dirty="0">
                        <a:solidFill>
                          <a:schemeClr val="bg1"/>
                        </a:solidFill>
                      </a:endParaRPr>
                    </a:p>
                  </a:txBody>
                  <a:tcPr>
                    <a:solidFill>
                      <a:srgbClr val="FFC000"/>
                    </a:solidFill>
                  </a:tcPr>
                </a:tc>
                <a:tc>
                  <a:txBody>
                    <a:bodyPr/>
                    <a:lstStyle/>
                    <a:p>
                      <a:r>
                        <a:rPr lang="en-US" dirty="0">
                          <a:solidFill>
                            <a:schemeClr val="bg1"/>
                          </a:solidFill>
                        </a:rPr>
                        <a:t>2,10</a:t>
                      </a:r>
                      <a:endParaRPr lang="it-IT" dirty="0">
                        <a:solidFill>
                          <a:schemeClr val="bg1"/>
                        </a:solidFill>
                      </a:endParaRPr>
                    </a:p>
                  </a:txBody>
                  <a:tcPr>
                    <a:solidFill>
                      <a:srgbClr val="FFC000"/>
                    </a:solidFill>
                  </a:tcPr>
                </a:tc>
                <a:tc>
                  <a:txBody>
                    <a:bodyPr/>
                    <a:lstStyle/>
                    <a:p>
                      <a:r>
                        <a:rPr lang="en-US" dirty="0">
                          <a:solidFill>
                            <a:schemeClr val="bg1"/>
                          </a:solidFill>
                        </a:rPr>
                        <a:t>2,11</a:t>
                      </a:r>
                      <a:endParaRPr lang="it-IT" dirty="0">
                        <a:solidFill>
                          <a:schemeClr val="bg1"/>
                        </a:solidFill>
                      </a:endParaRPr>
                    </a:p>
                  </a:txBody>
                  <a:tcPr>
                    <a:solidFill>
                      <a:srgbClr val="FFC000"/>
                    </a:solidFill>
                  </a:tcPr>
                </a:tc>
                <a:tc>
                  <a:txBody>
                    <a:bodyPr/>
                    <a:lstStyle/>
                    <a:p>
                      <a:r>
                        <a:rPr lang="en-US" dirty="0">
                          <a:solidFill>
                            <a:schemeClr val="bg1"/>
                          </a:solidFill>
                        </a:rPr>
                        <a:t>2,12</a:t>
                      </a:r>
                      <a:endParaRPr lang="it-IT" dirty="0">
                        <a:solidFill>
                          <a:schemeClr val="bg1"/>
                        </a:solidFill>
                      </a:endParaRPr>
                    </a:p>
                  </a:txBody>
                  <a:tcPr>
                    <a:solidFill>
                      <a:srgbClr val="FFC000"/>
                    </a:solidFill>
                  </a:tcPr>
                </a:tc>
                <a:extLst>
                  <a:ext uri="{0D108BD9-81ED-4DB2-BD59-A6C34878D82A}">
                    <a16:rowId xmlns:a16="http://schemas.microsoft.com/office/drawing/2014/main" val="664705171"/>
                  </a:ext>
                </a:extLst>
              </a:tr>
              <a:tr h="370840">
                <a:tc>
                  <a:txBody>
                    <a:bodyPr/>
                    <a:lstStyle/>
                    <a:p>
                      <a:r>
                        <a:rPr lang="en-US" dirty="0">
                          <a:solidFill>
                            <a:schemeClr val="bg1"/>
                          </a:solidFill>
                        </a:rPr>
                        <a:t>3,1</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3,2</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3,3</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3,4</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3,5</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3,6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3,7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3,8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3,9</a:t>
                      </a:r>
                      <a:endParaRPr lang="it-IT" dirty="0">
                        <a:solidFill>
                          <a:schemeClr val="bg1"/>
                        </a:solidFill>
                      </a:endParaRPr>
                    </a:p>
                  </a:txBody>
                  <a:tcPr>
                    <a:solidFill>
                      <a:srgbClr val="FFC000"/>
                    </a:solidFill>
                  </a:tcPr>
                </a:tc>
                <a:tc>
                  <a:txBody>
                    <a:bodyPr/>
                    <a:lstStyle/>
                    <a:p>
                      <a:r>
                        <a:rPr lang="en-US" dirty="0">
                          <a:solidFill>
                            <a:schemeClr val="bg1"/>
                          </a:solidFill>
                        </a:rPr>
                        <a:t>3,10</a:t>
                      </a:r>
                      <a:endParaRPr lang="it-IT" dirty="0">
                        <a:solidFill>
                          <a:schemeClr val="bg1"/>
                        </a:solidFill>
                      </a:endParaRPr>
                    </a:p>
                  </a:txBody>
                  <a:tcPr>
                    <a:solidFill>
                      <a:srgbClr val="FFC000"/>
                    </a:solidFill>
                  </a:tcPr>
                </a:tc>
                <a:tc>
                  <a:txBody>
                    <a:bodyPr/>
                    <a:lstStyle/>
                    <a:p>
                      <a:r>
                        <a:rPr lang="en-US" dirty="0">
                          <a:solidFill>
                            <a:schemeClr val="bg1"/>
                          </a:solidFill>
                        </a:rPr>
                        <a:t>3,11</a:t>
                      </a:r>
                      <a:endParaRPr lang="it-IT" dirty="0">
                        <a:solidFill>
                          <a:schemeClr val="bg1"/>
                        </a:solidFill>
                      </a:endParaRPr>
                    </a:p>
                  </a:txBody>
                  <a:tcPr>
                    <a:solidFill>
                      <a:srgbClr val="FFC000"/>
                    </a:solidFill>
                  </a:tcPr>
                </a:tc>
                <a:tc>
                  <a:txBody>
                    <a:bodyPr/>
                    <a:lstStyle/>
                    <a:p>
                      <a:r>
                        <a:rPr lang="en-US" dirty="0">
                          <a:solidFill>
                            <a:schemeClr val="bg1"/>
                          </a:solidFill>
                        </a:rPr>
                        <a:t>3,12</a:t>
                      </a:r>
                      <a:endParaRPr lang="it-IT" dirty="0">
                        <a:solidFill>
                          <a:schemeClr val="bg1"/>
                        </a:solidFill>
                      </a:endParaRPr>
                    </a:p>
                  </a:txBody>
                  <a:tcPr>
                    <a:solidFill>
                      <a:srgbClr val="FFC000"/>
                    </a:solidFill>
                  </a:tcPr>
                </a:tc>
                <a:extLst>
                  <a:ext uri="{0D108BD9-81ED-4DB2-BD59-A6C34878D82A}">
                    <a16:rowId xmlns:a16="http://schemas.microsoft.com/office/drawing/2014/main" val="2529641571"/>
                  </a:ext>
                </a:extLst>
              </a:tr>
              <a:tr h="370840">
                <a:tc>
                  <a:txBody>
                    <a:bodyPr/>
                    <a:lstStyle/>
                    <a:p>
                      <a:r>
                        <a:rPr lang="en-US" dirty="0">
                          <a:solidFill>
                            <a:schemeClr val="bg1"/>
                          </a:solidFill>
                        </a:rPr>
                        <a:t>4,1</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4,2</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4,3</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4,4</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4,5</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4,9</a:t>
                      </a:r>
                      <a:endParaRPr lang="it-IT" dirty="0">
                        <a:solidFill>
                          <a:schemeClr val="bg1"/>
                        </a:solidFill>
                      </a:endParaRPr>
                    </a:p>
                  </a:txBody>
                  <a:tcPr>
                    <a:solidFill>
                      <a:srgbClr val="FFC000"/>
                    </a:solidFill>
                  </a:tcPr>
                </a:tc>
                <a:tc>
                  <a:txBody>
                    <a:bodyPr/>
                    <a:lstStyle/>
                    <a:p>
                      <a:r>
                        <a:rPr lang="en-US" dirty="0">
                          <a:solidFill>
                            <a:schemeClr val="bg1"/>
                          </a:solidFill>
                        </a:rPr>
                        <a:t>4,10</a:t>
                      </a:r>
                      <a:endParaRPr lang="it-IT" dirty="0">
                        <a:solidFill>
                          <a:schemeClr val="bg1"/>
                        </a:solidFill>
                      </a:endParaRPr>
                    </a:p>
                  </a:txBody>
                  <a:tcPr>
                    <a:solidFill>
                      <a:srgbClr val="FFC000"/>
                    </a:solidFill>
                  </a:tcPr>
                </a:tc>
                <a:tc>
                  <a:txBody>
                    <a:bodyPr/>
                    <a:lstStyle/>
                    <a:p>
                      <a:r>
                        <a:rPr lang="en-US" dirty="0">
                          <a:solidFill>
                            <a:schemeClr val="bg1"/>
                          </a:solidFill>
                        </a:rPr>
                        <a:t>4,11</a:t>
                      </a:r>
                      <a:endParaRPr lang="it-IT" dirty="0">
                        <a:solidFill>
                          <a:schemeClr val="bg1"/>
                        </a:solidFill>
                      </a:endParaRPr>
                    </a:p>
                  </a:txBody>
                  <a:tcPr>
                    <a:solidFill>
                      <a:srgbClr val="FFC000"/>
                    </a:solidFill>
                  </a:tcPr>
                </a:tc>
                <a:tc>
                  <a:txBody>
                    <a:bodyPr/>
                    <a:lstStyle/>
                    <a:p>
                      <a:r>
                        <a:rPr lang="en-US" dirty="0">
                          <a:solidFill>
                            <a:schemeClr val="bg1"/>
                          </a:solidFill>
                        </a:rPr>
                        <a:t>4,12</a:t>
                      </a:r>
                      <a:endParaRPr lang="it-IT" dirty="0">
                        <a:solidFill>
                          <a:schemeClr val="bg1"/>
                        </a:solidFill>
                      </a:endParaRPr>
                    </a:p>
                  </a:txBody>
                  <a:tcPr>
                    <a:solidFill>
                      <a:srgbClr val="FFC000"/>
                    </a:solidFill>
                  </a:tcPr>
                </a:tc>
                <a:extLst>
                  <a:ext uri="{0D108BD9-81ED-4DB2-BD59-A6C34878D82A}">
                    <a16:rowId xmlns:a16="http://schemas.microsoft.com/office/drawing/2014/main" val="1549049798"/>
                  </a:ext>
                </a:extLst>
              </a:tr>
              <a:tr h="370840">
                <a:tc>
                  <a:txBody>
                    <a:bodyPr/>
                    <a:lstStyle/>
                    <a:p>
                      <a:r>
                        <a:rPr lang="en-US" dirty="0">
                          <a:solidFill>
                            <a:schemeClr val="bg1"/>
                          </a:solidFill>
                        </a:rPr>
                        <a:t>5,1</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5,2</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5,3 </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5,4</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5,5</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5,9</a:t>
                      </a:r>
                      <a:endParaRPr lang="it-IT" dirty="0">
                        <a:solidFill>
                          <a:schemeClr val="bg1"/>
                        </a:solidFill>
                      </a:endParaRPr>
                    </a:p>
                  </a:txBody>
                  <a:tcPr>
                    <a:solidFill>
                      <a:schemeClr val="accent2"/>
                    </a:solidFill>
                  </a:tcPr>
                </a:tc>
                <a:tc>
                  <a:txBody>
                    <a:bodyPr/>
                    <a:lstStyle/>
                    <a:p>
                      <a:r>
                        <a:rPr lang="en-US" dirty="0">
                          <a:solidFill>
                            <a:schemeClr val="bg1"/>
                          </a:solidFill>
                        </a:rPr>
                        <a:t>5,10</a:t>
                      </a:r>
                      <a:endParaRPr lang="it-IT" dirty="0">
                        <a:solidFill>
                          <a:schemeClr val="bg1"/>
                        </a:solidFill>
                      </a:endParaRPr>
                    </a:p>
                  </a:txBody>
                  <a:tcPr>
                    <a:solidFill>
                      <a:schemeClr val="accent2"/>
                    </a:solidFill>
                  </a:tcPr>
                </a:tc>
                <a:tc>
                  <a:txBody>
                    <a:bodyPr/>
                    <a:lstStyle/>
                    <a:p>
                      <a:r>
                        <a:rPr lang="en-US" dirty="0">
                          <a:solidFill>
                            <a:schemeClr val="bg1"/>
                          </a:solidFill>
                        </a:rPr>
                        <a:t>5,11</a:t>
                      </a:r>
                      <a:endParaRPr lang="it-IT" dirty="0">
                        <a:solidFill>
                          <a:schemeClr val="bg1"/>
                        </a:solidFill>
                      </a:endParaRPr>
                    </a:p>
                  </a:txBody>
                  <a:tcPr>
                    <a:solidFill>
                      <a:schemeClr val="accent2"/>
                    </a:solidFill>
                  </a:tcPr>
                </a:tc>
                <a:tc>
                  <a:txBody>
                    <a:bodyPr/>
                    <a:lstStyle/>
                    <a:p>
                      <a:r>
                        <a:rPr lang="en-US" dirty="0">
                          <a:solidFill>
                            <a:schemeClr val="bg1"/>
                          </a:solidFill>
                        </a:rPr>
                        <a:t>5,12</a:t>
                      </a:r>
                      <a:endParaRPr lang="it-IT" dirty="0">
                        <a:solidFill>
                          <a:schemeClr val="bg1"/>
                        </a:solidFill>
                      </a:endParaRPr>
                    </a:p>
                  </a:txBody>
                  <a:tcPr>
                    <a:solidFill>
                      <a:schemeClr val="accent2"/>
                    </a:solidFill>
                  </a:tcPr>
                </a:tc>
                <a:extLst>
                  <a:ext uri="{0D108BD9-81ED-4DB2-BD59-A6C34878D82A}">
                    <a16:rowId xmlns:a16="http://schemas.microsoft.com/office/drawing/2014/main" val="2514782385"/>
                  </a:ext>
                </a:extLst>
              </a:tr>
              <a:tr h="370840">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extLst>
                  <a:ext uri="{0D108BD9-81ED-4DB2-BD59-A6C34878D82A}">
                    <a16:rowId xmlns:a16="http://schemas.microsoft.com/office/drawing/2014/main" val="3003792081"/>
                  </a:ext>
                </a:extLst>
              </a:tr>
              <a:tr h="370840">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extLst>
                  <a:ext uri="{0D108BD9-81ED-4DB2-BD59-A6C34878D82A}">
                    <a16:rowId xmlns:a16="http://schemas.microsoft.com/office/drawing/2014/main" val="872838915"/>
                  </a:ext>
                </a:extLst>
              </a:tr>
              <a:tr h="370840">
                <a:tc>
                  <a:txBody>
                    <a:bodyPr/>
                    <a:lstStyle/>
                    <a:p>
                      <a:endParaRPr lang="it-IT" dirty="0">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extLst>
                  <a:ext uri="{0D108BD9-81ED-4DB2-BD59-A6C34878D82A}">
                    <a16:rowId xmlns:a16="http://schemas.microsoft.com/office/drawing/2014/main" val="196259341"/>
                  </a:ext>
                </a:extLst>
              </a:tr>
            </a:tbl>
          </a:graphicData>
        </a:graphic>
      </p:graphicFrame>
      <p:sp>
        <p:nvSpPr>
          <p:cNvPr id="2" name="Rettangolo 1">
            <a:extLst>
              <a:ext uri="{FF2B5EF4-FFF2-40B4-BE49-F238E27FC236}">
                <a16:creationId xmlns:a16="http://schemas.microsoft.com/office/drawing/2014/main" id="{3B82EA45-DDBC-17B2-F9FB-5B670A75D5DB}"/>
              </a:ext>
            </a:extLst>
          </p:cNvPr>
          <p:cNvSpPr/>
          <p:nvPr/>
        </p:nvSpPr>
        <p:spPr>
          <a:xfrm>
            <a:off x="4971427" y="259994"/>
            <a:ext cx="1872629" cy="923330"/>
          </a:xfrm>
          <a:prstGeom prst="rect">
            <a:avLst/>
          </a:prstGeom>
          <a:noFill/>
        </p:spPr>
        <p:txBody>
          <a:bodyPr wrap="none" lIns="91440" tIns="45720" rIns="91440" bIns="45720">
            <a:spAutoFit/>
          </a:bodyPr>
          <a:lstStyle/>
          <a:p>
            <a:pPr algn="ctr"/>
            <a:r>
              <a:rPr lang="it-IT" sz="5400" b="0" cap="none" spc="0" dirty="0">
                <a:ln w="0"/>
                <a:solidFill>
                  <a:schemeClr val="tx1"/>
                </a:solidFill>
                <a:effectLst>
                  <a:outerShdw blurRad="38100" dist="19050" dir="2700000" algn="tl" rotWithShape="0">
                    <a:schemeClr val="dk1">
                      <a:alpha val="40000"/>
                    </a:schemeClr>
                  </a:outerShdw>
                </a:effectLst>
              </a:rPr>
              <a:t>READ</a:t>
            </a:r>
          </a:p>
        </p:txBody>
      </p:sp>
      <p:sp>
        <p:nvSpPr>
          <p:cNvPr id="3" name="CasellaDiTesto 2">
            <a:extLst>
              <a:ext uri="{FF2B5EF4-FFF2-40B4-BE49-F238E27FC236}">
                <a16:creationId xmlns:a16="http://schemas.microsoft.com/office/drawing/2014/main" id="{479DC9D6-B098-E05E-6739-0DD4B7B4CE07}"/>
              </a:ext>
            </a:extLst>
          </p:cNvPr>
          <p:cNvSpPr txBox="1"/>
          <p:nvPr/>
        </p:nvSpPr>
        <p:spPr>
          <a:xfrm>
            <a:off x="3567953" y="5656729"/>
            <a:ext cx="4237442" cy="646331"/>
          </a:xfrm>
          <a:prstGeom prst="rect">
            <a:avLst/>
          </a:prstGeom>
          <a:noFill/>
        </p:spPr>
        <p:txBody>
          <a:bodyPr wrap="none" rtlCol="0">
            <a:spAutoFit/>
          </a:bodyPr>
          <a:lstStyle/>
          <a:p>
            <a:r>
              <a:rPr lang="en-US" dirty="0"/>
              <a:t>We read 4 blocks. A block is a 4x3 matrix.</a:t>
            </a:r>
          </a:p>
          <a:p>
            <a:r>
              <a:rPr lang="en-US" dirty="0"/>
              <a:t>Blocks are colored in </a:t>
            </a:r>
            <a:r>
              <a:rPr lang="en-US" dirty="0">
                <a:solidFill>
                  <a:schemeClr val="tx2">
                    <a:lumMod val="50000"/>
                    <a:lumOff val="50000"/>
                  </a:schemeClr>
                </a:solidFill>
              </a:rPr>
              <a:t>light blue</a:t>
            </a:r>
            <a:endParaRPr lang="it-IT" dirty="0">
              <a:solidFill>
                <a:schemeClr val="tx2">
                  <a:lumMod val="50000"/>
                  <a:lumOff val="50000"/>
                </a:schemeClr>
              </a:solidFill>
            </a:endParaRPr>
          </a:p>
        </p:txBody>
      </p:sp>
      <p:sp>
        <p:nvSpPr>
          <p:cNvPr id="5" name="Rettangolo 4">
            <a:extLst>
              <a:ext uri="{FF2B5EF4-FFF2-40B4-BE49-F238E27FC236}">
                <a16:creationId xmlns:a16="http://schemas.microsoft.com/office/drawing/2014/main" id="{FC04B9EE-A8C6-1B1C-139C-FFF9A4F826D3}"/>
              </a:ext>
            </a:extLst>
          </p:cNvPr>
          <p:cNvSpPr/>
          <p:nvPr/>
        </p:nvSpPr>
        <p:spPr>
          <a:xfrm>
            <a:off x="4654176" y="1505422"/>
            <a:ext cx="2877670" cy="1371600"/>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1869A193-1E1B-4C4A-9F33-EDE79453B563}"/>
              </a:ext>
            </a:extLst>
          </p:cNvPr>
          <p:cNvSpPr txBox="1"/>
          <p:nvPr/>
        </p:nvSpPr>
        <p:spPr>
          <a:xfrm>
            <a:off x="6638413" y="1136090"/>
            <a:ext cx="676788" cy="369332"/>
          </a:xfrm>
          <a:prstGeom prst="rect">
            <a:avLst/>
          </a:prstGeom>
          <a:noFill/>
        </p:spPr>
        <p:txBody>
          <a:bodyPr wrap="none" rtlCol="0">
            <a:spAutoFit/>
          </a:bodyPr>
          <a:lstStyle/>
          <a:p>
            <a:r>
              <a:rPr lang="en-US" dirty="0">
                <a:solidFill>
                  <a:srgbClr val="FF0000"/>
                </a:solidFill>
              </a:rPr>
              <a:t>B_01</a:t>
            </a:r>
            <a:endParaRPr lang="it-IT" dirty="0">
              <a:solidFill>
                <a:srgbClr val="FF0000"/>
              </a:solidFill>
            </a:endParaRPr>
          </a:p>
        </p:txBody>
      </p:sp>
    </p:spTree>
    <p:extLst>
      <p:ext uri="{BB962C8B-B14F-4D97-AF65-F5344CB8AC3E}">
        <p14:creationId xmlns:p14="http://schemas.microsoft.com/office/powerpoint/2010/main" val="965380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F5CFC-AAED-5EEF-6FB7-B6269C37BF73}"/>
            </a:ext>
          </a:extLst>
        </p:cNvPr>
        <p:cNvGrpSpPr/>
        <p:nvPr/>
      </p:nvGrpSpPr>
      <p:grpSpPr>
        <a:xfrm>
          <a:off x="0" y="0"/>
          <a:ext cx="0" cy="0"/>
          <a:chOff x="0" y="0"/>
          <a:chExt cx="0" cy="0"/>
        </a:xfrm>
      </p:grpSpPr>
      <p:graphicFrame>
        <p:nvGraphicFramePr>
          <p:cNvPr id="4" name="Tabella 3">
            <a:extLst>
              <a:ext uri="{FF2B5EF4-FFF2-40B4-BE49-F238E27FC236}">
                <a16:creationId xmlns:a16="http://schemas.microsoft.com/office/drawing/2014/main" id="{5E74117E-CF44-BF38-D686-6BFFF07B276F}"/>
              </a:ext>
            </a:extLst>
          </p:cNvPr>
          <p:cNvGraphicFramePr>
            <a:graphicFrameLocks noGrp="1"/>
          </p:cNvGraphicFramePr>
          <p:nvPr/>
        </p:nvGraphicFramePr>
        <p:xfrm>
          <a:off x="2026024" y="1669925"/>
          <a:ext cx="8133974" cy="3337560"/>
        </p:xfrm>
        <a:graphic>
          <a:graphicData uri="http://schemas.openxmlformats.org/drawingml/2006/table">
            <a:tbl>
              <a:tblPr firstRow="1" bandRow="1">
                <a:tableStyleId>{5C22544A-7EE6-4342-B048-85BDC9FD1C3A}</a:tableStyleId>
              </a:tblPr>
              <a:tblGrid>
                <a:gridCol w="683311">
                  <a:extLst>
                    <a:ext uri="{9D8B030D-6E8A-4147-A177-3AD203B41FA5}">
                      <a16:colId xmlns:a16="http://schemas.microsoft.com/office/drawing/2014/main" val="18980002"/>
                    </a:ext>
                  </a:extLst>
                </a:gridCol>
                <a:gridCol w="677333">
                  <a:extLst>
                    <a:ext uri="{9D8B030D-6E8A-4147-A177-3AD203B41FA5}">
                      <a16:colId xmlns:a16="http://schemas.microsoft.com/office/drawing/2014/main" val="2781296821"/>
                    </a:ext>
                  </a:extLst>
                </a:gridCol>
                <a:gridCol w="677333">
                  <a:extLst>
                    <a:ext uri="{9D8B030D-6E8A-4147-A177-3AD203B41FA5}">
                      <a16:colId xmlns:a16="http://schemas.microsoft.com/office/drawing/2014/main" val="2213335197"/>
                    </a:ext>
                  </a:extLst>
                </a:gridCol>
                <a:gridCol w="677333">
                  <a:extLst>
                    <a:ext uri="{9D8B030D-6E8A-4147-A177-3AD203B41FA5}">
                      <a16:colId xmlns:a16="http://schemas.microsoft.com/office/drawing/2014/main" val="3270390000"/>
                    </a:ext>
                  </a:extLst>
                </a:gridCol>
                <a:gridCol w="677333">
                  <a:extLst>
                    <a:ext uri="{9D8B030D-6E8A-4147-A177-3AD203B41FA5}">
                      <a16:colId xmlns:a16="http://schemas.microsoft.com/office/drawing/2014/main" val="3756589312"/>
                    </a:ext>
                  </a:extLst>
                </a:gridCol>
                <a:gridCol w="677333">
                  <a:extLst>
                    <a:ext uri="{9D8B030D-6E8A-4147-A177-3AD203B41FA5}">
                      <a16:colId xmlns:a16="http://schemas.microsoft.com/office/drawing/2014/main" val="3073156336"/>
                    </a:ext>
                  </a:extLst>
                </a:gridCol>
                <a:gridCol w="677333">
                  <a:extLst>
                    <a:ext uri="{9D8B030D-6E8A-4147-A177-3AD203B41FA5}">
                      <a16:colId xmlns:a16="http://schemas.microsoft.com/office/drawing/2014/main" val="3732362068"/>
                    </a:ext>
                  </a:extLst>
                </a:gridCol>
                <a:gridCol w="677333">
                  <a:extLst>
                    <a:ext uri="{9D8B030D-6E8A-4147-A177-3AD203B41FA5}">
                      <a16:colId xmlns:a16="http://schemas.microsoft.com/office/drawing/2014/main" val="1544821450"/>
                    </a:ext>
                  </a:extLst>
                </a:gridCol>
                <a:gridCol w="677333">
                  <a:extLst>
                    <a:ext uri="{9D8B030D-6E8A-4147-A177-3AD203B41FA5}">
                      <a16:colId xmlns:a16="http://schemas.microsoft.com/office/drawing/2014/main" val="1790747278"/>
                    </a:ext>
                  </a:extLst>
                </a:gridCol>
                <a:gridCol w="677333">
                  <a:extLst>
                    <a:ext uri="{9D8B030D-6E8A-4147-A177-3AD203B41FA5}">
                      <a16:colId xmlns:a16="http://schemas.microsoft.com/office/drawing/2014/main" val="2700851212"/>
                    </a:ext>
                  </a:extLst>
                </a:gridCol>
                <a:gridCol w="677333">
                  <a:extLst>
                    <a:ext uri="{9D8B030D-6E8A-4147-A177-3AD203B41FA5}">
                      <a16:colId xmlns:a16="http://schemas.microsoft.com/office/drawing/2014/main" val="3122432208"/>
                    </a:ext>
                  </a:extLst>
                </a:gridCol>
                <a:gridCol w="677333">
                  <a:extLst>
                    <a:ext uri="{9D8B030D-6E8A-4147-A177-3AD203B41FA5}">
                      <a16:colId xmlns:a16="http://schemas.microsoft.com/office/drawing/2014/main" val="2800409158"/>
                    </a:ext>
                  </a:extLst>
                </a:gridCol>
              </a:tblGrid>
              <a:tr h="370840">
                <a:tc>
                  <a:txBody>
                    <a:bodyPr/>
                    <a:lstStyle/>
                    <a:p>
                      <a:r>
                        <a:rPr lang="en-US" dirty="0">
                          <a:solidFill>
                            <a:schemeClr val="bg1"/>
                          </a:solidFill>
                        </a:rPr>
                        <a:t>0,1</a:t>
                      </a:r>
                      <a:endParaRPr lang="it-IT" dirty="0">
                        <a:solidFill>
                          <a:schemeClr val="bg1"/>
                        </a:solidFill>
                      </a:endParaRPr>
                    </a:p>
                  </a:txBody>
                  <a:tcPr>
                    <a:solidFill>
                      <a:schemeClr val="tx2">
                        <a:lumMod val="50000"/>
                        <a:lumOff val="50000"/>
                      </a:schemeClr>
                    </a:solidFill>
                  </a:tcPr>
                </a:tc>
                <a:tc>
                  <a:txBody>
                    <a:bodyPr/>
                    <a:lstStyle/>
                    <a:p>
                      <a:r>
                        <a:rPr lang="en-US" dirty="0"/>
                        <a:t>0,2</a:t>
                      </a:r>
                      <a:endParaRPr lang="it-IT" dirty="0"/>
                    </a:p>
                  </a:txBody>
                  <a:tcPr>
                    <a:solidFill>
                      <a:schemeClr val="tx2">
                        <a:lumMod val="50000"/>
                        <a:lumOff val="50000"/>
                      </a:schemeClr>
                    </a:solidFill>
                  </a:tcPr>
                </a:tc>
                <a:tc>
                  <a:txBody>
                    <a:bodyPr/>
                    <a:lstStyle/>
                    <a:p>
                      <a:r>
                        <a:rPr lang="en-US" dirty="0"/>
                        <a:t>0,3</a:t>
                      </a:r>
                      <a:endParaRPr lang="it-IT" dirty="0"/>
                    </a:p>
                  </a:txBody>
                  <a:tcPr>
                    <a:solidFill>
                      <a:schemeClr val="tx2">
                        <a:lumMod val="50000"/>
                        <a:lumOff val="50000"/>
                      </a:schemeClr>
                    </a:solidFill>
                  </a:tcPr>
                </a:tc>
                <a:tc>
                  <a:txBody>
                    <a:bodyPr/>
                    <a:lstStyle/>
                    <a:p>
                      <a:r>
                        <a:rPr lang="en-US" dirty="0"/>
                        <a:t>0,4</a:t>
                      </a:r>
                      <a:endParaRPr lang="it-IT" dirty="0"/>
                    </a:p>
                  </a:txBody>
                  <a:tcPr>
                    <a:solidFill>
                      <a:schemeClr val="tx2">
                        <a:lumMod val="50000"/>
                        <a:lumOff val="50000"/>
                      </a:schemeClr>
                    </a:solidFill>
                  </a:tcPr>
                </a:tc>
                <a:tc>
                  <a:txBody>
                    <a:bodyPr/>
                    <a:lstStyle/>
                    <a:p>
                      <a:r>
                        <a:rPr lang="en-US" dirty="0"/>
                        <a:t>0,5</a:t>
                      </a:r>
                      <a:endParaRPr lang="it-IT" dirty="0"/>
                    </a:p>
                  </a:txBody>
                  <a:tcPr>
                    <a:solidFill>
                      <a:schemeClr val="accent1">
                        <a:lumMod val="60000"/>
                        <a:lumOff val="40000"/>
                      </a:schemeClr>
                    </a:solidFill>
                  </a:tcPr>
                </a:tc>
                <a:tc>
                  <a:txBody>
                    <a:bodyPr/>
                    <a:lstStyle/>
                    <a:p>
                      <a:r>
                        <a:rPr lang="en-US" dirty="0"/>
                        <a:t>0,6</a:t>
                      </a:r>
                      <a:endParaRPr lang="it-IT" dirty="0"/>
                    </a:p>
                  </a:txBody>
                  <a:tcPr>
                    <a:solidFill>
                      <a:schemeClr val="accent1">
                        <a:lumMod val="60000"/>
                        <a:lumOff val="40000"/>
                      </a:schemeClr>
                    </a:solidFill>
                  </a:tcPr>
                </a:tc>
                <a:tc>
                  <a:txBody>
                    <a:bodyPr/>
                    <a:lstStyle/>
                    <a:p>
                      <a:r>
                        <a:rPr lang="en-US" dirty="0"/>
                        <a:t>0,7</a:t>
                      </a:r>
                      <a:endParaRPr lang="it-IT" dirty="0"/>
                    </a:p>
                  </a:txBody>
                  <a:tcPr>
                    <a:solidFill>
                      <a:schemeClr val="accent1">
                        <a:lumMod val="60000"/>
                        <a:lumOff val="40000"/>
                      </a:schemeClr>
                    </a:solidFill>
                  </a:tcPr>
                </a:tc>
                <a:tc>
                  <a:txBody>
                    <a:bodyPr/>
                    <a:lstStyle/>
                    <a:p>
                      <a:r>
                        <a:rPr lang="en-US" dirty="0"/>
                        <a:t>0,8</a:t>
                      </a:r>
                      <a:endParaRPr lang="it-IT" dirty="0"/>
                    </a:p>
                  </a:txBody>
                  <a:tcPr>
                    <a:solidFill>
                      <a:schemeClr val="accent1">
                        <a:lumMod val="60000"/>
                        <a:lumOff val="40000"/>
                      </a:schemeClr>
                    </a:solidFill>
                  </a:tcPr>
                </a:tc>
                <a:tc>
                  <a:txBody>
                    <a:bodyPr/>
                    <a:lstStyle/>
                    <a:p>
                      <a:r>
                        <a:rPr lang="en-US" dirty="0"/>
                        <a:t>0,9</a:t>
                      </a:r>
                      <a:endParaRPr lang="it-IT" dirty="0"/>
                    </a:p>
                  </a:txBody>
                  <a:tcPr>
                    <a:solidFill>
                      <a:srgbClr val="FFC000"/>
                    </a:solidFill>
                  </a:tcPr>
                </a:tc>
                <a:tc>
                  <a:txBody>
                    <a:bodyPr/>
                    <a:lstStyle/>
                    <a:p>
                      <a:r>
                        <a:rPr lang="en-US" dirty="0"/>
                        <a:t>0,10</a:t>
                      </a:r>
                      <a:endParaRPr lang="it-IT" dirty="0"/>
                    </a:p>
                  </a:txBody>
                  <a:tcPr>
                    <a:solidFill>
                      <a:srgbClr val="FFC000"/>
                    </a:solidFill>
                  </a:tcPr>
                </a:tc>
                <a:tc>
                  <a:txBody>
                    <a:bodyPr/>
                    <a:lstStyle/>
                    <a:p>
                      <a:r>
                        <a:rPr lang="en-US" dirty="0"/>
                        <a:t>0,11</a:t>
                      </a:r>
                      <a:endParaRPr lang="it-IT" dirty="0"/>
                    </a:p>
                  </a:txBody>
                  <a:tcPr>
                    <a:solidFill>
                      <a:srgbClr val="FFC000"/>
                    </a:solidFill>
                  </a:tcPr>
                </a:tc>
                <a:tc>
                  <a:txBody>
                    <a:bodyPr/>
                    <a:lstStyle/>
                    <a:p>
                      <a:r>
                        <a:rPr lang="en-US" dirty="0"/>
                        <a:t>0,12</a:t>
                      </a:r>
                      <a:endParaRPr lang="it-IT" dirty="0"/>
                    </a:p>
                  </a:txBody>
                  <a:tcPr>
                    <a:solidFill>
                      <a:srgbClr val="FFC000"/>
                    </a:solidFill>
                  </a:tcPr>
                </a:tc>
                <a:extLst>
                  <a:ext uri="{0D108BD9-81ED-4DB2-BD59-A6C34878D82A}">
                    <a16:rowId xmlns:a16="http://schemas.microsoft.com/office/drawing/2014/main" val="3425807632"/>
                  </a:ext>
                </a:extLst>
              </a:tr>
              <a:tr h="370840">
                <a:tc>
                  <a:txBody>
                    <a:bodyPr/>
                    <a:lstStyle/>
                    <a:p>
                      <a:r>
                        <a:rPr lang="en-US" dirty="0">
                          <a:solidFill>
                            <a:schemeClr val="bg1"/>
                          </a:solidFill>
                        </a:rPr>
                        <a:t>1,1</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1,2</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1,3</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1,4</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1,5</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1,6</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1,7</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1,8</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1,9</a:t>
                      </a:r>
                      <a:endParaRPr lang="it-IT" dirty="0">
                        <a:solidFill>
                          <a:schemeClr val="bg1"/>
                        </a:solidFill>
                      </a:endParaRPr>
                    </a:p>
                  </a:txBody>
                  <a:tcPr>
                    <a:solidFill>
                      <a:schemeClr val="accent2"/>
                    </a:solidFill>
                  </a:tcPr>
                </a:tc>
                <a:tc>
                  <a:txBody>
                    <a:bodyPr/>
                    <a:lstStyle/>
                    <a:p>
                      <a:r>
                        <a:rPr lang="en-US" dirty="0">
                          <a:solidFill>
                            <a:schemeClr val="bg1"/>
                          </a:solidFill>
                        </a:rPr>
                        <a:t>1,10</a:t>
                      </a:r>
                      <a:endParaRPr lang="it-IT" dirty="0">
                        <a:solidFill>
                          <a:schemeClr val="bg1"/>
                        </a:solidFill>
                      </a:endParaRPr>
                    </a:p>
                  </a:txBody>
                  <a:tcPr>
                    <a:solidFill>
                      <a:schemeClr val="accent2"/>
                    </a:solidFill>
                  </a:tcPr>
                </a:tc>
                <a:tc>
                  <a:txBody>
                    <a:bodyPr/>
                    <a:lstStyle/>
                    <a:p>
                      <a:r>
                        <a:rPr lang="en-US" dirty="0">
                          <a:solidFill>
                            <a:schemeClr val="bg1"/>
                          </a:solidFill>
                        </a:rPr>
                        <a:t>1,11</a:t>
                      </a:r>
                      <a:endParaRPr lang="it-IT" dirty="0">
                        <a:solidFill>
                          <a:schemeClr val="bg1"/>
                        </a:solidFill>
                      </a:endParaRPr>
                    </a:p>
                  </a:txBody>
                  <a:tcPr>
                    <a:solidFill>
                      <a:schemeClr val="accent2"/>
                    </a:solidFill>
                  </a:tcPr>
                </a:tc>
                <a:tc>
                  <a:txBody>
                    <a:bodyPr/>
                    <a:lstStyle/>
                    <a:p>
                      <a:r>
                        <a:rPr lang="en-US" dirty="0">
                          <a:solidFill>
                            <a:schemeClr val="bg1"/>
                          </a:solidFill>
                        </a:rPr>
                        <a:t>1,12</a:t>
                      </a:r>
                      <a:endParaRPr lang="it-IT" dirty="0">
                        <a:solidFill>
                          <a:schemeClr val="bg1"/>
                        </a:solidFill>
                      </a:endParaRPr>
                    </a:p>
                  </a:txBody>
                  <a:tcPr>
                    <a:solidFill>
                      <a:schemeClr val="accent2"/>
                    </a:solidFill>
                  </a:tcPr>
                </a:tc>
                <a:extLst>
                  <a:ext uri="{0D108BD9-81ED-4DB2-BD59-A6C34878D82A}">
                    <a16:rowId xmlns:a16="http://schemas.microsoft.com/office/drawing/2014/main" val="2785971939"/>
                  </a:ext>
                </a:extLst>
              </a:tr>
              <a:tr h="370840">
                <a:tc>
                  <a:txBody>
                    <a:bodyPr/>
                    <a:lstStyle/>
                    <a:p>
                      <a:r>
                        <a:rPr lang="en-US" dirty="0">
                          <a:solidFill>
                            <a:schemeClr val="bg1"/>
                          </a:solidFill>
                        </a:rPr>
                        <a:t>2,1</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2,2</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2,3</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2,4</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2,5</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2,6</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2,7</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2,8</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2,9</a:t>
                      </a:r>
                      <a:endParaRPr lang="it-IT" dirty="0">
                        <a:solidFill>
                          <a:schemeClr val="bg1"/>
                        </a:solidFill>
                      </a:endParaRPr>
                    </a:p>
                  </a:txBody>
                  <a:tcPr>
                    <a:solidFill>
                      <a:srgbClr val="FFC000"/>
                    </a:solidFill>
                  </a:tcPr>
                </a:tc>
                <a:tc>
                  <a:txBody>
                    <a:bodyPr/>
                    <a:lstStyle/>
                    <a:p>
                      <a:r>
                        <a:rPr lang="en-US" dirty="0">
                          <a:solidFill>
                            <a:schemeClr val="bg1"/>
                          </a:solidFill>
                        </a:rPr>
                        <a:t>2,10</a:t>
                      </a:r>
                      <a:endParaRPr lang="it-IT" dirty="0">
                        <a:solidFill>
                          <a:schemeClr val="bg1"/>
                        </a:solidFill>
                      </a:endParaRPr>
                    </a:p>
                  </a:txBody>
                  <a:tcPr>
                    <a:solidFill>
                      <a:srgbClr val="FFC000"/>
                    </a:solidFill>
                  </a:tcPr>
                </a:tc>
                <a:tc>
                  <a:txBody>
                    <a:bodyPr/>
                    <a:lstStyle/>
                    <a:p>
                      <a:r>
                        <a:rPr lang="en-US" dirty="0">
                          <a:solidFill>
                            <a:schemeClr val="bg1"/>
                          </a:solidFill>
                        </a:rPr>
                        <a:t>2,11</a:t>
                      </a:r>
                      <a:endParaRPr lang="it-IT" dirty="0">
                        <a:solidFill>
                          <a:schemeClr val="bg1"/>
                        </a:solidFill>
                      </a:endParaRPr>
                    </a:p>
                  </a:txBody>
                  <a:tcPr>
                    <a:solidFill>
                      <a:srgbClr val="FFC000"/>
                    </a:solidFill>
                  </a:tcPr>
                </a:tc>
                <a:tc>
                  <a:txBody>
                    <a:bodyPr/>
                    <a:lstStyle/>
                    <a:p>
                      <a:r>
                        <a:rPr lang="en-US" dirty="0">
                          <a:solidFill>
                            <a:schemeClr val="bg1"/>
                          </a:solidFill>
                        </a:rPr>
                        <a:t>2,12</a:t>
                      </a:r>
                      <a:endParaRPr lang="it-IT" dirty="0">
                        <a:solidFill>
                          <a:schemeClr val="bg1"/>
                        </a:solidFill>
                      </a:endParaRPr>
                    </a:p>
                  </a:txBody>
                  <a:tcPr>
                    <a:solidFill>
                      <a:srgbClr val="FFC000"/>
                    </a:solidFill>
                  </a:tcPr>
                </a:tc>
                <a:extLst>
                  <a:ext uri="{0D108BD9-81ED-4DB2-BD59-A6C34878D82A}">
                    <a16:rowId xmlns:a16="http://schemas.microsoft.com/office/drawing/2014/main" val="664705171"/>
                  </a:ext>
                </a:extLst>
              </a:tr>
              <a:tr h="370840">
                <a:tc>
                  <a:txBody>
                    <a:bodyPr/>
                    <a:lstStyle/>
                    <a:p>
                      <a:r>
                        <a:rPr lang="en-US" dirty="0">
                          <a:solidFill>
                            <a:schemeClr val="bg1"/>
                          </a:solidFill>
                        </a:rPr>
                        <a:t>3,1</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3,2</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3,3</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3,4</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3,5</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3,6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3,7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3,8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3,9</a:t>
                      </a:r>
                      <a:endParaRPr lang="it-IT" dirty="0">
                        <a:solidFill>
                          <a:schemeClr val="bg1"/>
                        </a:solidFill>
                      </a:endParaRPr>
                    </a:p>
                  </a:txBody>
                  <a:tcPr>
                    <a:solidFill>
                      <a:srgbClr val="FFC000"/>
                    </a:solidFill>
                  </a:tcPr>
                </a:tc>
                <a:tc>
                  <a:txBody>
                    <a:bodyPr/>
                    <a:lstStyle/>
                    <a:p>
                      <a:r>
                        <a:rPr lang="en-US" dirty="0">
                          <a:solidFill>
                            <a:schemeClr val="bg1"/>
                          </a:solidFill>
                        </a:rPr>
                        <a:t>3,10</a:t>
                      </a:r>
                      <a:endParaRPr lang="it-IT" dirty="0">
                        <a:solidFill>
                          <a:schemeClr val="bg1"/>
                        </a:solidFill>
                      </a:endParaRPr>
                    </a:p>
                  </a:txBody>
                  <a:tcPr>
                    <a:solidFill>
                      <a:srgbClr val="FFC000"/>
                    </a:solidFill>
                  </a:tcPr>
                </a:tc>
                <a:tc>
                  <a:txBody>
                    <a:bodyPr/>
                    <a:lstStyle/>
                    <a:p>
                      <a:r>
                        <a:rPr lang="en-US" dirty="0">
                          <a:solidFill>
                            <a:schemeClr val="bg1"/>
                          </a:solidFill>
                        </a:rPr>
                        <a:t>3,11</a:t>
                      </a:r>
                      <a:endParaRPr lang="it-IT" dirty="0">
                        <a:solidFill>
                          <a:schemeClr val="bg1"/>
                        </a:solidFill>
                      </a:endParaRPr>
                    </a:p>
                  </a:txBody>
                  <a:tcPr>
                    <a:solidFill>
                      <a:srgbClr val="FFC000"/>
                    </a:solidFill>
                  </a:tcPr>
                </a:tc>
                <a:tc>
                  <a:txBody>
                    <a:bodyPr/>
                    <a:lstStyle/>
                    <a:p>
                      <a:r>
                        <a:rPr lang="en-US" dirty="0">
                          <a:solidFill>
                            <a:schemeClr val="bg1"/>
                          </a:solidFill>
                        </a:rPr>
                        <a:t>3,12</a:t>
                      </a:r>
                      <a:endParaRPr lang="it-IT" dirty="0">
                        <a:solidFill>
                          <a:schemeClr val="bg1"/>
                        </a:solidFill>
                      </a:endParaRPr>
                    </a:p>
                  </a:txBody>
                  <a:tcPr>
                    <a:solidFill>
                      <a:srgbClr val="FFC000"/>
                    </a:solidFill>
                  </a:tcPr>
                </a:tc>
                <a:extLst>
                  <a:ext uri="{0D108BD9-81ED-4DB2-BD59-A6C34878D82A}">
                    <a16:rowId xmlns:a16="http://schemas.microsoft.com/office/drawing/2014/main" val="2529641571"/>
                  </a:ext>
                </a:extLst>
              </a:tr>
              <a:tr h="370840">
                <a:tc>
                  <a:txBody>
                    <a:bodyPr/>
                    <a:lstStyle/>
                    <a:p>
                      <a:r>
                        <a:rPr lang="en-US" dirty="0">
                          <a:solidFill>
                            <a:schemeClr val="bg1"/>
                          </a:solidFill>
                        </a:rPr>
                        <a:t>4,1</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4,2</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4,3</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4,4</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4,5</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4,9</a:t>
                      </a:r>
                      <a:endParaRPr lang="it-IT" dirty="0">
                        <a:solidFill>
                          <a:schemeClr val="bg1"/>
                        </a:solidFill>
                      </a:endParaRPr>
                    </a:p>
                  </a:txBody>
                  <a:tcPr>
                    <a:solidFill>
                      <a:srgbClr val="FFC000"/>
                    </a:solidFill>
                  </a:tcPr>
                </a:tc>
                <a:tc>
                  <a:txBody>
                    <a:bodyPr/>
                    <a:lstStyle/>
                    <a:p>
                      <a:r>
                        <a:rPr lang="en-US" dirty="0">
                          <a:solidFill>
                            <a:schemeClr val="bg1"/>
                          </a:solidFill>
                        </a:rPr>
                        <a:t>4,10</a:t>
                      </a:r>
                      <a:endParaRPr lang="it-IT" dirty="0">
                        <a:solidFill>
                          <a:schemeClr val="bg1"/>
                        </a:solidFill>
                      </a:endParaRPr>
                    </a:p>
                  </a:txBody>
                  <a:tcPr>
                    <a:solidFill>
                      <a:srgbClr val="FFC000"/>
                    </a:solidFill>
                  </a:tcPr>
                </a:tc>
                <a:tc>
                  <a:txBody>
                    <a:bodyPr/>
                    <a:lstStyle/>
                    <a:p>
                      <a:r>
                        <a:rPr lang="en-US" dirty="0">
                          <a:solidFill>
                            <a:schemeClr val="bg1"/>
                          </a:solidFill>
                        </a:rPr>
                        <a:t>4,11</a:t>
                      </a:r>
                      <a:endParaRPr lang="it-IT" dirty="0">
                        <a:solidFill>
                          <a:schemeClr val="bg1"/>
                        </a:solidFill>
                      </a:endParaRPr>
                    </a:p>
                  </a:txBody>
                  <a:tcPr>
                    <a:solidFill>
                      <a:srgbClr val="FFC000"/>
                    </a:solidFill>
                  </a:tcPr>
                </a:tc>
                <a:tc>
                  <a:txBody>
                    <a:bodyPr/>
                    <a:lstStyle/>
                    <a:p>
                      <a:r>
                        <a:rPr lang="en-US" dirty="0">
                          <a:solidFill>
                            <a:schemeClr val="bg1"/>
                          </a:solidFill>
                        </a:rPr>
                        <a:t>4,12</a:t>
                      </a:r>
                      <a:endParaRPr lang="it-IT" dirty="0">
                        <a:solidFill>
                          <a:schemeClr val="bg1"/>
                        </a:solidFill>
                      </a:endParaRPr>
                    </a:p>
                  </a:txBody>
                  <a:tcPr>
                    <a:solidFill>
                      <a:srgbClr val="FFC000"/>
                    </a:solidFill>
                  </a:tcPr>
                </a:tc>
                <a:extLst>
                  <a:ext uri="{0D108BD9-81ED-4DB2-BD59-A6C34878D82A}">
                    <a16:rowId xmlns:a16="http://schemas.microsoft.com/office/drawing/2014/main" val="1549049798"/>
                  </a:ext>
                </a:extLst>
              </a:tr>
              <a:tr h="370840">
                <a:tc>
                  <a:txBody>
                    <a:bodyPr/>
                    <a:lstStyle/>
                    <a:p>
                      <a:r>
                        <a:rPr lang="en-US" dirty="0">
                          <a:solidFill>
                            <a:schemeClr val="bg1"/>
                          </a:solidFill>
                        </a:rPr>
                        <a:t>5,1</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5,2</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5,3 </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5,4</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5,5</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5,9</a:t>
                      </a:r>
                      <a:endParaRPr lang="it-IT" dirty="0">
                        <a:solidFill>
                          <a:schemeClr val="bg1"/>
                        </a:solidFill>
                      </a:endParaRPr>
                    </a:p>
                  </a:txBody>
                  <a:tcPr>
                    <a:solidFill>
                      <a:schemeClr val="accent2"/>
                    </a:solidFill>
                  </a:tcPr>
                </a:tc>
                <a:tc>
                  <a:txBody>
                    <a:bodyPr/>
                    <a:lstStyle/>
                    <a:p>
                      <a:r>
                        <a:rPr lang="en-US" dirty="0">
                          <a:solidFill>
                            <a:schemeClr val="bg1"/>
                          </a:solidFill>
                        </a:rPr>
                        <a:t>5,10</a:t>
                      </a:r>
                      <a:endParaRPr lang="it-IT" dirty="0">
                        <a:solidFill>
                          <a:schemeClr val="bg1"/>
                        </a:solidFill>
                      </a:endParaRPr>
                    </a:p>
                  </a:txBody>
                  <a:tcPr>
                    <a:solidFill>
                      <a:schemeClr val="accent2"/>
                    </a:solidFill>
                  </a:tcPr>
                </a:tc>
                <a:tc>
                  <a:txBody>
                    <a:bodyPr/>
                    <a:lstStyle/>
                    <a:p>
                      <a:r>
                        <a:rPr lang="en-US" dirty="0">
                          <a:solidFill>
                            <a:schemeClr val="bg1"/>
                          </a:solidFill>
                        </a:rPr>
                        <a:t>5,11</a:t>
                      </a:r>
                      <a:endParaRPr lang="it-IT" dirty="0">
                        <a:solidFill>
                          <a:schemeClr val="bg1"/>
                        </a:solidFill>
                      </a:endParaRPr>
                    </a:p>
                  </a:txBody>
                  <a:tcPr>
                    <a:solidFill>
                      <a:schemeClr val="accent2"/>
                    </a:solidFill>
                  </a:tcPr>
                </a:tc>
                <a:tc>
                  <a:txBody>
                    <a:bodyPr/>
                    <a:lstStyle/>
                    <a:p>
                      <a:r>
                        <a:rPr lang="en-US" dirty="0">
                          <a:solidFill>
                            <a:schemeClr val="bg1"/>
                          </a:solidFill>
                        </a:rPr>
                        <a:t>5,12</a:t>
                      </a:r>
                      <a:endParaRPr lang="it-IT" dirty="0">
                        <a:solidFill>
                          <a:schemeClr val="bg1"/>
                        </a:solidFill>
                      </a:endParaRPr>
                    </a:p>
                  </a:txBody>
                  <a:tcPr>
                    <a:solidFill>
                      <a:schemeClr val="accent2"/>
                    </a:solidFill>
                  </a:tcPr>
                </a:tc>
                <a:extLst>
                  <a:ext uri="{0D108BD9-81ED-4DB2-BD59-A6C34878D82A}">
                    <a16:rowId xmlns:a16="http://schemas.microsoft.com/office/drawing/2014/main" val="2514782385"/>
                  </a:ext>
                </a:extLst>
              </a:tr>
              <a:tr h="370840">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extLst>
                  <a:ext uri="{0D108BD9-81ED-4DB2-BD59-A6C34878D82A}">
                    <a16:rowId xmlns:a16="http://schemas.microsoft.com/office/drawing/2014/main" val="3003792081"/>
                  </a:ext>
                </a:extLst>
              </a:tr>
              <a:tr h="370840">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extLst>
                  <a:ext uri="{0D108BD9-81ED-4DB2-BD59-A6C34878D82A}">
                    <a16:rowId xmlns:a16="http://schemas.microsoft.com/office/drawing/2014/main" val="872838915"/>
                  </a:ext>
                </a:extLst>
              </a:tr>
              <a:tr h="370840">
                <a:tc>
                  <a:txBody>
                    <a:bodyPr/>
                    <a:lstStyle/>
                    <a:p>
                      <a:endParaRPr lang="it-IT" dirty="0">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extLst>
                  <a:ext uri="{0D108BD9-81ED-4DB2-BD59-A6C34878D82A}">
                    <a16:rowId xmlns:a16="http://schemas.microsoft.com/office/drawing/2014/main" val="196259341"/>
                  </a:ext>
                </a:extLst>
              </a:tr>
            </a:tbl>
          </a:graphicData>
        </a:graphic>
      </p:graphicFrame>
      <p:sp>
        <p:nvSpPr>
          <p:cNvPr id="2" name="Rettangolo 1">
            <a:extLst>
              <a:ext uri="{FF2B5EF4-FFF2-40B4-BE49-F238E27FC236}">
                <a16:creationId xmlns:a16="http://schemas.microsoft.com/office/drawing/2014/main" id="{227AE19C-3CB0-2E37-C083-E2D018BDC020}"/>
              </a:ext>
            </a:extLst>
          </p:cNvPr>
          <p:cNvSpPr/>
          <p:nvPr/>
        </p:nvSpPr>
        <p:spPr>
          <a:xfrm>
            <a:off x="4971427" y="259994"/>
            <a:ext cx="1872629" cy="923330"/>
          </a:xfrm>
          <a:prstGeom prst="rect">
            <a:avLst/>
          </a:prstGeom>
          <a:noFill/>
        </p:spPr>
        <p:txBody>
          <a:bodyPr wrap="none" lIns="91440" tIns="45720" rIns="91440" bIns="45720">
            <a:spAutoFit/>
          </a:bodyPr>
          <a:lstStyle/>
          <a:p>
            <a:pPr algn="ctr"/>
            <a:r>
              <a:rPr lang="it-IT" sz="5400" b="0" cap="none" spc="0" dirty="0">
                <a:ln w="0"/>
                <a:solidFill>
                  <a:schemeClr val="tx1"/>
                </a:solidFill>
                <a:effectLst>
                  <a:outerShdw blurRad="38100" dist="19050" dir="2700000" algn="tl" rotWithShape="0">
                    <a:schemeClr val="dk1">
                      <a:alpha val="40000"/>
                    </a:schemeClr>
                  </a:outerShdw>
                </a:effectLst>
              </a:rPr>
              <a:t>READ</a:t>
            </a:r>
          </a:p>
        </p:txBody>
      </p:sp>
      <p:sp>
        <p:nvSpPr>
          <p:cNvPr id="3" name="CasellaDiTesto 2">
            <a:extLst>
              <a:ext uri="{FF2B5EF4-FFF2-40B4-BE49-F238E27FC236}">
                <a16:creationId xmlns:a16="http://schemas.microsoft.com/office/drawing/2014/main" id="{D01A3356-C53E-848E-FFDA-12C95C9B3B79}"/>
              </a:ext>
            </a:extLst>
          </p:cNvPr>
          <p:cNvSpPr txBox="1"/>
          <p:nvPr/>
        </p:nvSpPr>
        <p:spPr>
          <a:xfrm>
            <a:off x="3567953" y="5656729"/>
            <a:ext cx="4237442" cy="646331"/>
          </a:xfrm>
          <a:prstGeom prst="rect">
            <a:avLst/>
          </a:prstGeom>
          <a:noFill/>
        </p:spPr>
        <p:txBody>
          <a:bodyPr wrap="none" rtlCol="0">
            <a:spAutoFit/>
          </a:bodyPr>
          <a:lstStyle/>
          <a:p>
            <a:r>
              <a:rPr lang="en-US" dirty="0"/>
              <a:t>We read 4 blocks. A block is a 4x3 matrix.</a:t>
            </a:r>
          </a:p>
          <a:p>
            <a:r>
              <a:rPr lang="en-US" dirty="0"/>
              <a:t>Blocks are colored in </a:t>
            </a:r>
            <a:r>
              <a:rPr lang="en-US" dirty="0">
                <a:solidFill>
                  <a:schemeClr val="tx2">
                    <a:lumMod val="50000"/>
                    <a:lumOff val="50000"/>
                  </a:schemeClr>
                </a:solidFill>
              </a:rPr>
              <a:t>light blue</a:t>
            </a:r>
            <a:endParaRPr lang="it-IT" dirty="0">
              <a:solidFill>
                <a:schemeClr val="tx2">
                  <a:lumMod val="50000"/>
                  <a:lumOff val="50000"/>
                </a:schemeClr>
              </a:solidFill>
            </a:endParaRPr>
          </a:p>
        </p:txBody>
      </p:sp>
      <p:sp>
        <p:nvSpPr>
          <p:cNvPr id="5" name="Rettangolo 4">
            <a:extLst>
              <a:ext uri="{FF2B5EF4-FFF2-40B4-BE49-F238E27FC236}">
                <a16:creationId xmlns:a16="http://schemas.microsoft.com/office/drawing/2014/main" id="{D7AD745F-0425-84BA-4A36-60EE22C4AD23}"/>
              </a:ext>
            </a:extLst>
          </p:cNvPr>
          <p:cNvSpPr/>
          <p:nvPr/>
        </p:nvSpPr>
        <p:spPr>
          <a:xfrm>
            <a:off x="4654176" y="2652905"/>
            <a:ext cx="2877670" cy="1371600"/>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31AA0DF6-C55B-9DF6-05FC-2584293D95B7}"/>
              </a:ext>
            </a:extLst>
          </p:cNvPr>
          <p:cNvSpPr txBox="1"/>
          <p:nvPr/>
        </p:nvSpPr>
        <p:spPr>
          <a:xfrm>
            <a:off x="7128607" y="1124197"/>
            <a:ext cx="676788" cy="369332"/>
          </a:xfrm>
          <a:prstGeom prst="rect">
            <a:avLst/>
          </a:prstGeom>
          <a:noFill/>
        </p:spPr>
        <p:txBody>
          <a:bodyPr wrap="none" rtlCol="0">
            <a:spAutoFit/>
          </a:bodyPr>
          <a:lstStyle/>
          <a:p>
            <a:r>
              <a:rPr lang="en-US" dirty="0">
                <a:solidFill>
                  <a:srgbClr val="FF0000"/>
                </a:solidFill>
              </a:rPr>
              <a:t>B_11</a:t>
            </a:r>
            <a:endParaRPr lang="it-IT" dirty="0">
              <a:solidFill>
                <a:srgbClr val="FF0000"/>
              </a:solidFill>
            </a:endParaRPr>
          </a:p>
        </p:txBody>
      </p:sp>
      <p:cxnSp>
        <p:nvCxnSpPr>
          <p:cNvPr id="8" name="Connettore 2 7">
            <a:extLst>
              <a:ext uri="{FF2B5EF4-FFF2-40B4-BE49-F238E27FC236}">
                <a16:creationId xmlns:a16="http://schemas.microsoft.com/office/drawing/2014/main" id="{A0BF97E6-4CEA-84C2-6A98-196728EBB60A}"/>
              </a:ext>
            </a:extLst>
          </p:cNvPr>
          <p:cNvCxnSpPr>
            <a:cxnSpLocks/>
          </p:cNvCxnSpPr>
          <p:nvPr/>
        </p:nvCxnSpPr>
        <p:spPr>
          <a:xfrm flipH="1">
            <a:off x="6606988" y="1434402"/>
            <a:ext cx="609600" cy="1138517"/>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6676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109F2-3A9A-A714-69E4-928DAF7CC57C}"/>
            </a:ext>
          </a:extLst>
        </p:cNvPr>
        <p:cNvGrpSpPr/>
        <p:nvPr/>
      </p:nvGrpSpPr>
      <p:grpSpPr>
        <a:xfrm>
          <a:off x="0" y="0"/>
          <a:ext cx="0" cy="0"/>
          <a:chOff x="0" y="0"/>
          <a:chExt cx="0" cy="0"/>
        </a:xfrm>
      </p:grpSpPr>
      <p:sp>
        <p:nvSpPr>
          <p:cNvPr id="2" name="Rettangolo 1">
            <a:extLst>
              <a:ext uri="{FF2B5EF4-FFF2-40B4-BE49-F238E27FC236}">
                <a16:creationId xmlns:a16="http://schemas.microsoft.com/office/drawing/2014/main" id="{BAA706C1-BEDB-E027-9445-20164A3EB274}"/>
              </a:ext>
            </a:extLst>
          </p:cNvPr>
          <p:cNvSpPr/>
          <p:nvPr/>
        </p:nvSpPr>
        <p:spPr>
          <a:xfrm>
            <a:off x="4971427" y="259994"/>
            <a:ext cx="1872629" cy="923330"/>
          </a:xfrm>
          <a:prstGeom prst="rect">
            <a:avLst/>
          </a:prstGeom>
          <a:noFill/>
        </p:spPr>
        <p:txBody>
          <a:bodyPr wrap="none" lIns="91440" tIns="45720" rIns="91440" bIns="45720">
            <a:spAutoFit/>
          </a:bodyPr>
          <a:lstStyle/>
          <a:p>
            <a:pPr algn="ctr"/>
            <a:r>
              <a:rPr lang="it-IT" sz="5400" b="0" cap="none" spc="0" dirty="0">
                <a:ln w="0"/>
                <a:solidFill>
                  <a:schemeClr val="tx1"/>
                </a:solidFill>
                <a:effectLst>
                  <a:outerShdw blurRad="38100" dist="19050" dir="2700000" algn="tl" rotWithShape="0">
                    <a:schemeClr val="dk1">
                      <a:alpha val="40000"/>
                    </a:schemeClr>
                  </a:outerShdw>
                </a:effectLst>
              </a:rPr>
              <a:t>READ</a:t>
            </a:r>
          </a:p>
        </p:txBody>
      </p:sp>
      <p:sp>
        <p:nvSpPr>
          <p:cNvPr id="7" name="CasellaDiTesto 6">
            <a:extLst>
              <a:ext uri="{FF2B5EF4-FFF2-40B4-BE49-F238E27FC236}">
                <a16:creationId xmlns:a16="http://schemas.microsoft.com/office/drawing/2014/main" id="{805B56E0-3004-2B2B-DB68-D84DE54937B5}"/>
              </a:ext>
            </a:extLst>
          </p:cNvPr>
          <p:cNvSpPr txBox="1"/>
          <p:nvPr/>
        </p:nvSpPr>
        <p:spPr>
          <a:xfrm>
            <a:off x="4971427" y="3299012"/>
            <a:ext cx="184731" cy="369332"/>
          </a:xfrm>
          <a:prstGeom prst="rect">
            <a:avLst/>
          </a:prstGeom>
          <a:noFill/>
        </p:spPr>
        <p:txBody>
          <a:bodyPr wrap="none" rtlCol="0">
            <a:spAutoFit/>
          </a:bodyPr>
          <a:lstStyle/>
          <a:p>
            <a:endParaRPr lang="it-IT" dirty="0"/>
          </a:p>
        </p:txBody>
      </p:sp>
      <p:sp>
        <p:nvSpPr>
          <p:cNvPr id="9" name="CasellaDiTesto 8">
            <a:extLst>
              <a:ext uri="{FF2B5EF4-FFF2-40B4-BE49-F238E27FC236}">
                <a16:creationId xmlns:a16="http://schemas.microsoft.com/office/drawing/2014/main" id="{1C6026AD-BA0D-E412-2828-0F0F81B167A9}"/>
              </a:ext>
            </a:extLst>
          </p:cNvPr>
          <p:cNvSpPr txBox="1"/>
          <p:nvPr/>
        </p:nvSpPr>
        <p:spPr>
          <a:xfrm>
            <a:off x="1964256" y="1594836"/>
            <a:ext cx="7886969" cy="1754326"/>
          </a:xfrm>
          <a:prstGeom prst="rect">
            <a:avLst/>
          </a:prstGeom>
          <a:noFill/>
        </p:spPr>
        <p:txBody>
          <a:bodyPr wrap="square" rtlCol="0">
            <a:spAutoFit/>
          </a:bodyPr>
          <a:lstStyle/>
          <a:p>
            <a:r>
              <a:rPr lang="en-US" dirty="0"/>
              <a:t>In total we read 12 words. Each of these 12 words are stored in a register. The register name use this notation: </a:t>
            </a:r>
            <a:r>
              <a:rPr lang="en-US" dirty="0" err="1"/>
              <a:t>b_xx_rx</a:t>
            </a:r>
            <a:r>
              <a:rPr lang="en-US" dirty="0"/>
              <a:t>.</a:t>
            </a:r>
          </a:p>
          <a:p>
            <a:endParaRPr lang="en-US" dirty="0"/>
          </a:p>
          <a:p>
            <a:r>
              <a:rPr lang="en-US" dirty="0"/>
              <a:t>The naming convention </a:t>
            </a:r>
            <a:r>
              <a:rPr lang="en-US" dirty="0" err="1"/>
              <a:t>b_xx_rx</a:t>
            </a:r>
            <a:r>
              <a:rPr lang="en-US" dirty="0"/>
              <a:t> indicates the specific location of each word: </a:t>
            </a:r>
            <a:r>
              <a:rPr lang="en-US" dirty="0" err="1"/>
              <a:t>b_xx</a:t>
            </a:r>
            <a:r>
              <a:rPr lang="en-US" dirty="0"/>
              <a:t> refers to the block, and </a:t>
            </a:r>
            <a:r>
              <a:rPr lang="en-US" dirty="0" err="1"/>
              <a:t>rx</a:t>
            </a:r>
            <a:r>
              <a:rPr lang="en-US" dirty="0"/>
              <a:t> denotes the line within that block where the word is stored. </a:t>
            </a:r>
          </a:p>
        </p:txBody>
      </p:sp>
    </p:spTree>
    <p:extLst>
      <p:ext uri="{BB962C8B-B14F-4D97-AF65-F5344CB8AC3E}">
        <p14:creationId xmlns:p14="http://schemas.microsoft.com/office/powerpoint/2010/main" val="1250290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300FE-F937-0CAD-99A1-C918F3D230FC}"/>
            </a:ext>
          </a:extLst>
        </p:cNvPr>
        <p:cNvGrpSpPr/>
        <p:nvPr/>
      </p:nvGrpSpPr>
      <p:grpSpPr>
        <a:xfrm>
          <a:off x="0" y="0"/>
          <a:ext cx="0" cy="0"/>
          <a:chOff x="0" y="0"/>
          <a:chExt cx="0" cy="0"/>
        </a:xfrm>
      </p:grpSpPr>
      <p:graphicFrame>
        <p:nvGraphicFramePr>
          <p:cNvPr id="4" name="Tabella 3">
            <a:extLst>
              <a:ext uri="{FF2B5EF4-FFF2-40B4-BE49-F238E27FC236}">
                <a16:creationId xmlns:a16="http://schemas.microsoft.com/office/drawing/2014/main" id="{9BEE26EF-5068-47E4-2A79-64C6EE202F7D}"/>
              </a:ext>
            </a:extLst>
          </p:cNvPr>
          <p:cNvGraphicFramePr>
            <a:graphicFrameLocks noGrp="1"/>
          </p:cNvGraphicFramePr>
          <p:nvPr/>
        </p:nvGraphicFramePr>
        <p:xfrm>
          <a:off x="2026024" y="1669925"/>
          <a:ext cx="8133974" cy="3337560"/>
        </p:xfrm>
        <a:graphic>
          <a:graphicData uri="http://schemas.openxmlformats.org/drawingml/2006/table">
            <a:tbl>
              <a:tblPr firstRow="1" bandRow="1">
                <a:tableStyleId>{5C22544A-7EE6-4342-B048-85BDC9FD1C3A}</a:tableStyleId>
              </a:tblPr>
              <a:tblGrid>
                <a:gridCol w="683311">
                  <a:extLst>
                    <a:ext uri="{9D8B030D-6E8A-4147-A177-3AD203B41FA5}">
                      <a16:colId xmlns:a16="http://schemas.microsoft.com/office/drawing/2014/main" val="18980002"/>
                    </a:ext>
                  </a:extLst>
                </a:gridCol>
                <a:gridCol w="677333">
                  <a:extLst>
                    <a:ext uri="{9D8B030D-6E8A-4147-A177-3AD203B41FA5}">
                      <a16:colId xmlns:a16="http://schemas.microsoft.com/office/drawing/2014/main" val="2781296821"/>
                    </a:ext>
                  </a:extLst>
                </a:gridCol>
                <a:gridCol w="677333">
                  <a:extLst>
                    <a:ext uri="{9D8B030D-6E8A-4147-A177-3AD203B41FA5}">
                      <a16:colId xmlns:a16="http://schemas.microsoft.com/office/drawing/2014/main" val="2213335197"/>
                    </a:ext>
                  </a:extLst>
                </a:gridCol>
                <a:gridCol w="677333">
                  <a:extLst>
                    <a:ext uri="{9D8B030D-6E8A-4147-A177-3AD203B41FA5}">
                      <a16:colId xmlns:a16="http://schemas.microsoft.com/office/drawing/2014/main" val="3270390000"/>
                    </a:ext>
                  </a:extLst>
                </a:gridCol>
                <a:gridCol w="677333">
                  <a:extLst>
                    <a:ext uri="{9D8B030D-6E8A-4147-A177-3AD203B41FA5}">
                      <a16:colId xmlns:a16="http://schemas.microsoft.com/office/drawing/2014/main" val="3756589312"/>
                    </a:ext>
                  </a:extLst>
                </a:gridCol>
                <a:gridCol w="677333">
                  <a:extLst>
                    <a:ext uri="{9D8B030D-6E8A-4147-A177-3AD203B41FA5}">
                      <a16:colId xmlns:a16="http://schemas.microsoft.com/office/drawing/2014/main" val="3073156336"/>
                    </a:ext>
                  </a:extLst>
                </a:gridCol>
                <a:gridCol w="677333">
                  <a:extLst>
                    <a:ext uri="{9D8B030D-6E8A-4147-A177-3AD203B41FA5}">
                      <a16:colId xmlns:a16="http://schemas.microsoft.com/office/drawing/2014/main" val="3732362068"/>
                    </a:ext>
                  </a:extLst>
                </a:gridCol>
                <a:gridCol w="677333">
                  <a:extLst>
                    <a:ext uri="{9D8B030D-6E8A-4147-A177-3AD203B41FA5}">
                      <a16:colId xmlns:a16="http://schemas.microsoft.com/office/drawing/2014/main" val="1544821450"/>
                    </a:ext>
                  </a:extLst>
                </a:gridCol>
                <a:gridCol w="677333">
                  <a:extLst>
                    <a:ext uri="{9D8B030D-6E8A-4147-A177-3AD203B41FA5}">
                      <a16:colId xmlns:a16="http://schemas.microsoft.com/office/drawing/2014/main" val="1790747278"/>
                    </a:ext>
                  </a:extLst>
                </a:gridCol>
                <a:gridCol w="677333">
                  <a:extLst>
                    <a:ext uri="{9D8B030D-6E8A-4147-A177-3AD203B41FA5}">
                      <a16:colId xmlns:a16="http://schemas.microsoft.com/office/drawing/2014/main" val="2700851212"/>
                    </a:ext>
                  </a:extLst>
                </a:gridCol>
                <a:gridCol w="677333">
                  <a:extLst>
                    <a:ext uri="{9D8B030D-6E8A-4147-A177-3AD203B41FA5}">
                      <a16:colId xmlns:a16="http://schemas.microsoft.com/office/drawing/2014/main" val="3122432208"/>
                    </a:ext>
                  </a:extLst>
                </a:gridCol>
                <a:gridCol w="677333">
                  <a:extLst>
                    <a:ext uri="{9D8B030D-6E8A-4147-A177-3AD203B41FA5}">
                      <a16:colId xmlns:a16="http://schemas.microsoft.com/office/drawing/2014/main" val="2800409158"/>
                    </a:ext>
                  </a:extLst>
                </a:gridCol>
              </a:tblGrid>
              <a:tr h="370840">
                <a:tc>
                  <a:txBody>
                    <a:bodyPr/>
                    <a:lstStyle/>
                    <a:p>
                      <a:r>
                        <a:rPr lang="en-US" dirty="0">
                          <a:solidFill>
                            <a:schemeClr val="bg1"/>
                          </a:solidFill>
                        </a:rPr>
                        <a:t>0,1</a:t>
                      </a:r>
                      <a:endParaRPr lang="it-IT" dirty="0">
                        <a:solidFill>
                          <a:schemeClr val="bg1"/>
                        </a:solidFill>
                      </a:endParaRPr>
                    </a:p>
                  </a:txBody>
                  <a:tcPr>
                    <a:solidFill>
                      <a:schemeClr val="tx2">
                        <a:lumMod val="50000"/>
                        <a:lumOff val="50000"/>
                      </a:schemeClr>
                    </a:solidFill>
                  </a:tcPr>
                </a:tc>
                <a:tc>
                  <a:txBody>
                    <a:bodyPr/>
                    <a:lstStyle/>
                    <a:p>
                      <a:r>
                        <a:rPr lang="en-US" dirty="0"/>
                        <a:t>0,2</a:t>
                      </a:r>
                      <a:endParaRPr lang="it-IT" dirty="0"/>
                    </a:p>
                  </a:txBody>
                  <a:tcPr>
                    <a:solidFill>
                      <a:schemeClr val="tx2">
                        <a:lumMod val="50000"/>
                        <a:lumOff val="50000"/>
                      </a:schemeClr>
                    </a:solidFill>
                  </a:tcPr>
                </a:tc>
                <a:tc>
                  <a:txBody>
                    <a:bodyPr/>
                    <a:lstStyle/>
                    <a:p>
                      <a:r>
                        <a:rPr lang="en-US" dirty="0"/>
                        <a:t>0,3</a:t>
                      </a:r>
                      <a:endParaRPr lang="it-IT" dirty="0"/>
                    </a:p>
                  </a:txBody>
                  <a:tcPr>
                    <a:solidFill>
                      <a:schemeClr val="tx2">
                        <a:lumMod val="50000"/>
                        <a:lumOff val="50000"/>
                      </a:schemeClr>
                    </a:solidFill>
                  </a:tcPr>
                </a:tc>
                <a:tc>
                  <a:txBody>
                    <a:bodyPr/>
                    <a:lstStyle/>
                    <a:p>
                      <a:r>
                        <a:rPr lang="en-US" dirty="0"/>
                        <a:t>0,4</a:t>
                      </a:r>
                      <a:endParaRPr lang="it-IT" dirty="0"/>
                    </a:p>
                  </a:txBody>
                  <a:tcPr>
                    <a:solidFill>
                      <a:schemeClr val="tx2">
                        <a:lumMod val="50000"/>
                        <a:lumOff val="50000"/>
                      </a:schemeClr>
                    </a:solidFill>
                  </a:tcPr>
                </a:tc>
                <a:tc>
                  <a:txBody>
                    <a:bodyPr/>
                    <a:lstStyle/>
                    <a:p>
                      <a:r>
                        <a:rPr lang="en-US" dirty="0"/>
                        <a:t>0,5</a:t>
                      </a:r>
                      <a:endParaRPr lang="it-IT" dirty="0"/>
                    </a:p>
                  </a:txBody>
                  <a:tcPr>
                    <a:solidFill>
                      <a:schemeClr val="accent1">
                        <a:lumMod val="60000"/>
                        <a:lumOff val="40000"/>
                      </a:schemeClr>
                    </a:solidFill>
                  </a:tcPr>
                </a:tc>
                <a:tc>
                  <a:txBody>
                    <a:bodyPr/>
                    <a:lstStyle/>
                    <a:p>
                      <a:r>
                        <a:rPr lang="en-US" dirty="0"/>
                        <a:t>0,6</a:t>
                      </a:r>
                      <a:endParaRPr lang="it-IT" dirty="0"/>
                    </a:p>
                  </a:txBody>
                  <a:tcPr>
                    <a:solidFill>
                      <a:schemeClr val="accent1">
                        <a:lumMod val="60000"/>
                        <a:lumOff val="40000"/>
                      </a:schemeClr>
                    </a:solidFill>
                  </a:tcPr>
                </a:tc>
                <a:tc>
                  <a:txBody>
                    <a:bodyPr/>
                    <a:lstStyle/>
                    <a:p>
                      <a:r>
                        <a:rPr lang="en-US" dirty="0"/>
                        <a:t>0,7</a:t>
                      </a:r>
                      <a:endParaRPr lang="it-IT" dirty="0"/>
                    </a:p>
                  </a:txBody>
                  <a:tcPr>
                    <a:solidFill>
                      <a:schemeClr val="accent1">
                        <a:lumMod val="60000"/>
                        <a:lumOff val="40000"/>
                      </a:schemeClr>
                    </a:solidFill>
                  </a:tcPr>
                </a:tc>
                <a:tc>
                  <a:txBody>
                    <a:bodyPr/>
                    <a:lstStyle/>
                    <a:p>
                      <a:r>
                        <a:rPr lang="en-US" dirty="0"/>
                        <a:t>0,8</a:t>
                      </a:r>
                      <a:endParaRPr lang="it-IT" dirty="0"/>
                    </a:p>
                  </a:txBody>
                  <a:tcPr>
                    <a:solidFill>
                      <a:schemeClr val="accent1">
                        <a:lumMod val="60000"/>
                        <a:lumOff val="40000"/>
                      </a:schemeClr>
                    </a:solidFill>
                  </a:tcPr>
                </a:tc>
                <a:tc>
                  <a:txBody>
                    <a:bodyPr/>
                    <a:lstStyle/>
                    <a:p>
                      <a:r>
                        <a:rPr lang="en-US" dirty="0"/>
                        <a:t>0,9</a:t>
                      </a:r>
                      <a:endParaRPr lang="it-IT" dirty="0"/>
                    </a:p>
                  </a:txBody>
                  <a:tcPr>
                    <a:solidFill>
                      <a:srgbClr val="FFC000"/>
                    </a:solidFill>
                  </a:tcPr>
                </a:tc>
                <a:tc>
                  <a:txBody>
                    <a:bodyPr/>
                    <a:lstStyle/>
                    <a:p>
                      <a:r>
                        <a:rPr lang="en-US" dirty="0"/>
                        <a:t>0,10</a:t>
                      </a:r>
                      <a:endParaRPr lang="it-IT" dirty="0"/>
                    </a:p>
                  </a:txBody>
                  <a:tcPr>
                    <a:solidFill>
                      <a:srgbClr val="FFC000"/>
                    </a:solidFill>
                  </a:tcPr>
                </a:tc>
                <a:tc>
                  <a:txBody>
                    <a:bodyPr/>
                    <a:lstStyle/>
                    <a:p>
                      <a:r>
                        <a:rPr lang="en-US" dirty="0"/>
                        <a:t>0,11</a:t>
                      </a:r>
                      <a:endParaRPr lang="it-IT" dirty="0"/>
                    </a:p>
                  </a:txBody>
                  <a:tcPr>
                    <a:solidFill>
                      <a:srgbClr val="FFC000"/>
                    </a:solidFill>
                  </a:tcPr>
                </a:tc>
                <a:tc>
                  <a:txBody>
                    <a:bodyPr/>
                    <a:lstStyle/>
                    <a:p>
                      <a:r>
                        <a:rPr lang="en-US" dirty="0"/>
                        <a:t>0,12</a:t>
                      </a:r>
                      <a:endParaRPr lang="it-IT" dirty="0"/>
                    </a:p>
                  </a:txBody>
                  <a:tcPr>
                    <a:solidFill>
                      <a:srgbClr val="FFC000"/>
                    </a:solidFill>
                  </a:tcPr>
                </a:tc>
                <a:extLst>
                  <a:ext uri="{0D108BD9-81ED-4DB2-BD59-A6C34878D82A}">
                    <a16:rowId xmlns:a16="http://schemas.microsoft.com/office/drawing/2014/main" val="3425807632"/>
                  </a:ext>
                </a:extLst>
              </a:tr>
              <a:tr h="370840">
                <a:tc>
                  <a:txBody>
                    <a:bodyPr/>
                    <a:lstStyle/>
                    <a:p>
                      <a:r>
                        <a:rPr lang="en-US" dirty="0">
                          <a:solidFill>
                            <a:schemeClr val="bg1"/>
                          </a:solidFill>
                        </a:rPr>
                        <a:t>1,1</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1,2</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1,3</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1,4</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1,5</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1,6</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1,7</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1,8</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1,9</a:t>
                      </a:r>
                      <a:endParaRPr lang="it-IT" dirty="0">
                        <a:solidFill>
                          <a:schemeClr val="bg1"/>
                        </a:solidFill>
                      </a:endParaRPr>
                    </a:p>
                  </a:txBody>
                  <a:tcPr>
                    <a:solidFill>
                      <a:schemeClr val="accent2"/>
                    </a:solidFill>
                  </a:tcPr>
                </a:tc>
                <a:tc>
                  <a:txBody>
                    <a:bodyPr/>
                    <a:lstStyle/>
                    <a:p>
                      <a:r>
                        <a:rPr lang="en-US" dirty="0">
                          <a:solidFill>
                            <a:schemeClr val="bg1"/>
                          </a:solidFill>
                        </a:rPr>
                        <a:t>1,10</a:t>
                      </a:r>
                      <a:endParaRPr lang="it-IT" dirty="0">
                        <a:solidFill>
                          <a:schemeClr val="bg1"/>
                        </a:solidFill>
                      </a:endParaRPr>
                    </a:p>
                  </a:txBody>
                  <a:tcPr>
                    <a:solidFill>
                      <a:schemeClr val="accent2"/>
                    </a:solidFill>
                  </a:tcPr>
                </a:tc>
                <a:tc>
                  <a:txBody>
                    <a:bodyPr/>
                    <a:lstStyle/>
                    <a:p>
                      <a:r>
                        <a:rPr lang="en-US" dirty="0">
                          <a:solidFill>
                            <a:schemeClr val="bg1"/>
                          </a:solidFill>
                        </a:rPr>
                        <a:t>1,11</a:t>
                      </a:r>
                      <a:endParaRPr lang="it-IT" dirty="0">
                        <a:solidFill>
                          <a:schemeClr val="bg1"/>
                        </a:solidFill>
                      </a:endParaRPr>
                    </a:p>
                  </a:txBody>
                  <a:tcPr>
                    <a:solidFill>
                      <a:schemeClr val="accent2"/>
                    </a:solidFill>
                  </a:tcPr>
                </a:tc>
                <a:tc>
                  <a:txBody>
                    <a:bodyPr/>
                    <a:lstStyle/>
                    <a:p>
                      <a:r>
                        <a:rPr lang="en-US" dirty="0">
                          <a:solidFill>
                            <a:schemeClr val="bg1"/>
                          </a:solidFill>
                        </a:rPr>
                        <a:t>1,12</a:t>
                      </a:r>
                      <a:endParaRPr lang="it-IT" dirty="0">
                        <a:solidFill>
                          <a:schemeClr val="bg1"/>
                        </a:solidFill>
                      </a:endParaRPr>
                    </a:p>
                  </a:txBody>
                  <a:tcPr>
                    <a:solidFill>
                      <a:schemeClr val="accent2"/>
                    </a:solidFill>
                  </a:tcPr>
                </a:tc>
                <a:extLst>
                  <a:ext uri="{0D108BD9-81ED-4DB2-BD59-A6C34878D82A}">
                    <a16:rowId xmlns:a16="http://schemas.microsoft.com/office/drawing/2014/main" val="2785971939"/>
                  </a:ext>
                </a:extLst>
              </a:tr>
              <a:tr h="370840">
                <a:tc>
                  <a:txBody>
                    <a:bodyPr/>
                    <a:lstStyle/>
                    <a:p>
                      <a:r>
                        <a:rPr lang="en-US" dirty="0">
                          <a:solidFill>
                            <a:schemeClr val="bg1"/>
                          </a:solidFill>
                        </a:rPr>
                        <a:t>2,1</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2,2</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2,3</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2,4</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2,5</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2,6</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2,7</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2,8</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2,9</a:t>
                      </a:r>
                      <a:endParaRPr lang="it-IT" dirty="0">
                        <a:solidFill>
                          <a:schemeClr val="bg1"/>
                        </a:solidFill>
                      </a:endParaRPr>
                    </a:p>
                  </a:txBody>
                  <a:tcPr>
                    <a:solidFill>
                      <a:srgbClr val="FFC000"/>
                    </a:solidFill>
                  </a:tcPr>
                </a:tc>
                <a:tc>
                  <a:txBody>
                    <a:bodyPr/>
                    <a:lstStyle/>
                    <a:p>
                      <a:r>
                        <a:rPr lang="en-US" dirty="0">
                          <a:solidFill>
                            <a:schemeClr val="bg1"/>
                          </a:solidFill>
                        </a:rPr>
                        <a:t>2,10</a:t>
                      </a:r>
                      <a:endParaRPr lang="it-IT" dirty="0">
                        <a:solidFill>
                          <a:schemeClr val="bg1"/>
                        </a:solidFill>
                      </a:endParaRPr>
                    </a:p>
                  </a:txBody>
                  <a:tcPr>
                    <a:solidFill>
                      <a:srgbClr val="FFC000"/>
                    </a:solidFill>
                  </a:tcPr>
                </a:tc>
                <a:tc>
                  <a:txBody>
                    <a:bodyPr/>
                    <a:lstStyle/>
                    <a:p>
                      <a:r>
                        <a:rPr lang="en-US" dirty="0">
                          <a:solidFill>
                            <a:schemeClr val="bg1"/>
                          </a:solidFill>
                        </a:rPr>
                        <a:t>2,11</a:t>
                      </a:r>
                      <a:endParaRPr lang="it-IT" dirty="0">
                        <a:solidFill>
                          <a:schemeClr val="bg1"/>
                        </a:solidFill>
                      </a:endParaRPr>
                    </a:p>
                  </a:txBody>
                  <a:tcPr>
                    <a:solidFill>
                      <a:srgbClr val="FFC000"/>
                    </a:solidFill>
                  </a:tcPr>
                </a:tc>
                <a:tc>
                  <a:txBody>
                    <a:bodyPr/>
                    <a:lstStyle/>
                    <a:p>
                      <a:r>
                        <a:rPr lang="en-US" dirty="0">
                          <a:solidFill>
                            <a:schemeClr val="bg1"/>
                          </a:solidFill>
                        </a:rPr>
                        <a:t>2,12</a:t>
                      </a:r>
                      <a:endParaRPr lang="it-IT" dirty="0">
                        <a:solidFill>
                          <a:schemeClr val="bg1"/>
                        </a:solidFill>
                      </a:endParaRPr>
                    </a:p>
                  </a:txBody>
                  <a:tcPr>
                    <a:solidFill>
                      <a:srgbClr val="FFC000"/>
                    </a:solidFill>
                  </a:tcPr>
                </a:tc>
                <a:extLst>
                  <a:ext uri="{0D108BD9-81ED-4DB2-BD59-A6C34878D82A}">
                    <a16:rowId xmlns:a16="http://schemas.microsoft.com/office/drawing/2014/main" val="664705171"/>
                  </a:ext>
                </a:extLst>
              </a:tr>
              <a:tr h="370840">
                <a:tc>
                  <a:txBody>
                    <a:bodyPr/>
                    <a:lstStyle/>
                    <a:p>
                      <a:r>
                        <a:rPr lang="en-US" dirty="0">
                          <a:solidFill>
                            <a:schemeClr val="bg1"/>
                          </a:solidFill>
                        </a:rPr>
                        <a:t>3,1</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3,2</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3,3</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3,4</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3,5</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3,6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3,7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3,8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3,9</a:t>
                      </a:r>
                      <a:endParaRPr lang="it-IT" dirty="0">
                        <a:solidFill>
                          <a:schemeClr val="bg1"/>
                        </a:solidFill>
                      </a:endParaRPr>
                    </a:p>
                  </a:txBody>
                  <a:tcPr>
                    <a:solidFill>
                      <a:srgbClr val="FFC000"/>
                    </a:solidFill>
                  </a:tcPr>
                </a:tc>
                <a:tc>
                  <a:txBody>
                    <a:bodyPr/>
                    <a:lstStyle/>
                    <a:p>
                      <a:r>
                        <a:rPr lang="en-US" dirty="0">
                          <a:solidFill>
                            <a:schemeClr val="bg1"/>
                          </a:solidFill>
                        </a:rPr>
                        <a:t>3,10</a:t>
                      </a:r>
                      <a:endParaRPr lang="it-IT" dirty="0">
                        <a:solidFill>
                          <a:schemeClr val="bg1"/>
                        </a:solidFill>
                      </a:endParaRPr>
                    </a:p>
                  </a:txBody>
                  <a:tcPr>
                    <a:solidFill>
                      <a:srgbClr val="FFC000"/>
                    </a:solidFill>
                  </a:tcPr>
                </a:tc>
                <a:tc>
                  <a:txBody>
                    <a:bodyPr/>
                    <a:lstStyle/>
                    <a:p>
                      <a:r>
                        <a:rPr lang="en-US" dirty="0">
                          <a:solidFill>
                            <a:schemeClr val="bg1"/>
                          </a:solidFill>
                        </a:rPr>
                        <a:t>3,11</a:t>
                      </a:r>
                      <a:endParaRPr lang="it-IT" dirty="0">
                        <a:solidFill>
                          <a:schemeClr val="bg1"/>
                        </a:solidFill>
                      </a:endParaRPr>
                    </a:p>
                  </a:txBody>
                  <a:tcPr>
                    <a:solidFill>
                      <a:srgbClr val="FFC000"/>
                    </a:solidFill>
                  </a:tcPr>
                </a:tc>
                <a:tc>
                  <a:txBody>
                    <a:bodyPr/>
                    <a:lstStyle/>
                    <a:p>
                      <a:r>
                        <a:rPr lang="en-US" dirty="0">
                          <a:solidFill>
                            <a:schemeClr val="bg1"/>
                          </a:solidFill>
                        </a:rPr>
                        <a:t>3,12</a:t>
                      </a:r>
                      <a:endParaRPr lang="it-IT" dirty="0">
                        <a:solidFill>
                          <a:schemeClr val="bg1"/>
                        </a:solidFill>
                      </a:endParaRPr>
                    </a:p>
                  </a:txBody>
                  <a:tcPr>
                    <a:solidFill>
                      <a:srgbClr val="FFC000"/>
                    </a:solidFill>
                  </a:tcPr>
                </a:tc>
                <a:extLst>
                  <a:ext uri="{0D108BD9-81ED-4DB2-BD59-A6C34878D82A}">
                    <a16:rowId xmlns:a16="http://schemas.microsoft.com/office/drawing/2014/main" val="2529641571"/>
                  </a:ext>
                </a:extLst>
              </a:tr>
              <a:tr h="370840">
                <a:tc>
                  <a:txBody>
                    <a:bodyPr/>
                    <a:lstStyle/>
                    <a:p>
                      <a:r>
                        <a:rPr lang="en-US" dirty="0">
                          <a:solidFill>
                            <a:schemeClr val="bg1"/>
                          </a:solidFill>
                        </a:rPr>
                        <a:t>4,1</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4,2</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4,3</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4,4</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4,5</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4,9</a:t>
                      </a:r>
                      <a:endParaRPr lang="it-IT" dirty="0">
                        <a:solidFill>
                          <a:schemeClr val="bg1"/>
                        </a:solidFill>
                      </a:endParaRPr>
                    </a:p>
                  </a:txBody>
                  <a:tcPr>
                    <a:solidFill>
                      <a:srgbClr val="FFC000"/>
                    </a:solidFill>
                  </a:tcPr>
                </a:tc>
                <a:tc>
                  <a:txBody>
                    <a:bodyPr/>
                    <a:lstStyle/>
                    <a:p>
                      <a:r>
                        <a:rPr lang="en-US" dirty="0">
                          <a:solidFill>
                            <a:schemeClr val="bg1"/>
                          </a:solidFill>
                        </a:rPr>
                        <a:t>4,10</a:t>
                      </a:r>
                      <a:endParaRPr lang="it-IT" dirty="0">
                        <a:solidFill>
                          <a:schemeClr val="bg1"/>
                        </a:solidFill>
                      </a:endParaRPr>
                    </a:p>
                  </a:txBody>
                  <a:tcPr>
                    <a:solidFill>
                      <a:srgbClr val="FFC000"/>
                    </a:solidFill>
                  </a:tcPr>
                </a:tc>
                <a:tc>
                  <a:txBody>
                    <a:bodyPr/>
                    <a:lstStyle/>
                    <a:p>
                      <a:r>
                        <a:rPr lang="en-US" dirty="0">
                          <a:solidFill>
                            <a:schemeClr val="bg1"/>
                          </a:solidFill>
                        </a:rPr>
                        <a:t>4,11</a:t>
                      </a:r>
                      <a:endParaRPr lang="it-IT" dirty="0">
                        <a:solidFill>
                          <a:schemeClr val="bg1"/>
                        </a:solidFill>
                      </a:endParaRPr>
                    </a:p>
                  </a:txBody>
                  <a:tcPr>
                    <a:solidFill>
                      <a:srgbClr val="FFC000"/>
                    </a:solidFill>
                  </a:tcPr>
                </a:tc>
                <a:tc>
                  <a:txBody>
                    <a:bodyPr/>
                    <a:lstStyle/>
                    <a:p>
                      <a:r>
                        <a:rPr lang="en-US" dirty="0">
                          <a:solidFill>
                            <a:schemeClr val="bg1"/>
                          </a:solidFill>
                        </a:rPr>
                        <a:t>4,12</a:t>
                      </a:r>
                      <a:endParaRPr lang="it-IT" dirty="0">
                        <a:solidFill>
                          <a:schemeClr val="bg1"/>
                        </a:solidFill>
                      </a:endParaRPr>
                    </a:p>
                  </a:txBody>
                  <a:tcPr>
                    <a:solidFill>
                      <a:srgbClr val="FFC000"/>
                    </a:solidFill>
                  </a:tcPr>
                </a:tc>
                <a:extLst>
                  <a:ext uri="{0D108BD9-81ED-4DB2-BD59-A6C34878D82A}">
                    <a16:rowId xmlns:a16="http://schemas.microsoft.com/office/drawing/2014/main" val="1549049798"/>
                  </a:ext>
                </a:extLst>
              </a:tr>
              <a:tr h="370840">
                <a:tc>
                  <a:txBody>
                    <a:bodyPr/>
                    <a:lstStyle/>
                    <a:p>
                      <a:r>
                        <a:rPr lang="en-US" dirty="0">
                          <a:solidFill>
                            <a:schemeClr val="bg1"/>
                          </a:solidFill>
                        </a:rPr>
                        <a:t>5,1</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5,2</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5,3 </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5,4</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5,5</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5,9</a:t>
                      </a:r>
                      <a:endParaRPr lang="it-IT" dirty="0">
                        <a:solidFill>
                          <a:schemeClr val="bg1"/>
                        </a:solidFill>
                      </a:endParaRPr>
                    </a:p>
                  </a:txBody>
                  <a:tcPr>
                    <a:solidFill>
                      <a:schemeClr val="accent2"/>
                    </a:solidFill>
                  </a:tcPr>
                </a:tc>
                <a:tc>
                  <a:txBody>
                    <a:bodyPr/>
                    <a:lstStyle/>
                    <a:p>
                      <a:r>
                        <a:rPr lang="en-US" dirty="0">
                          <a:solidFill>
                            <a:schemeClr val="bg1"/>
                          </a:solidFill>
                        </a:rPr>
                        <a:t>5,10</a:t>
                      </a:r>
                      <a:endParaRPr lang="it-IT" dirty="0">
                        <a:solidFill>
                          <a:schemeClr val="bg1"/>
                        </a:solidFill>
                      </a:endParaRPr>
                    </a:p>
                  </a:txBody>
                  <a:tcPr>
                    <a:solidFill>
                      <a:schemeClr val="accent2"/>
                    </a:solidFill>
                  </a:tcPr>
                </a:tc>
                <a:tc>
                  <a:txBody>
                    <a:bodyPr/>
                    <a:lstStyle/>
                    <a:p>
                      <a:r>
                        <a:rPr lang="en-US" dirty="0">
                          <a:solidFill>
                            <a:schemeClr val="bg1"/>
                          </a:solidFill>
                        </a:rPr>
                        <a:t>5,11</a:t>
                      </a:r>
                      <a:endParaRPr lang="it-IT" dirty="0">
                        <a:solidFill>
                          <a:schemeClr val="bg1"/>
                        </a:solidFill>
                      </a:endParaRPr>
                    </a:p>
                  </a:txBody>
                  <a:tcPr>
                    <a:solidFill>
                      <a:schemeClr val="accent2"/>
                    </a:solidFill>
                  </a:tcPr>
                </a:tc>
                <a:tc>
                  <a:txBody>
                    <a:bodyPr/>
                    <a:lstStyle/>
                    <a:p>
                      <a:r>
                        <a:rPr lang="en-US" dirty="0">
                          <a:solidFill>
                            <a:schemeClr val="bg1"/>
                          </a:solidFill>
                        </a:rPr>
                        <a:t>5,12</a:t>
                      </a:r>
                      <a:endParaRPr lang="it-IT" dirty="0">
                        <a:solidFill>
                          <a:schemeClr val="bg1"/>
                        </a:solidFill>
                      </a:endParaRPr>
                    </a:p>
                  </a:txBody>
                  <a:tcPr>
                    <a:solidFill>
                      <a:schemeClr val="accent2"/>
                    </a:solidFill>
                  </a:tcPr>
                </a:tc>
                <a:extLst>
                  <a:ext uri="{0D108BD9-81ED-4DB2-BD59-A6C34878D82A}">
                    <a16:rowId xmlns:a16="http://schemas.microsoft.com/office/drawing/2014/main" val="2514782385"/>
                  </a:ext>
                </a:extLst>
              </a:tr>
              <a:tr h="370840">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extLst>
                  <a:ext uri="{0D108BD9-81ED-4DB2-BD59-A6C34878D82A}">
                    <a16:rowId xmlns:a16="http://schemas.microsoft.com/office/drawing/2014/main" val="3003792081"/>
                  </a:ext>
                </a:extLst>
              </a:tr>
              <a:tr h="370840">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extLst>
                  <a:ext uri="{0D108BD9-81ED-4DB2-BD59-A6C34878D82A}">
                    <a16:rowId xmlns:a16="http://schemas.microsoft.com/office/drawing/2014/main" val="872838915"/>
                  </a:ext>
                </a:extLst>
              </a:tr>
              <a:tr h="370840">
                <a:tc>
                  <a:txBody>
                    <a:bodyPr/>
                    <a:lstStyle/>
                    <a:p>
                      <a:endParaRPr lang="it-IT" dirty="0">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extLst>
                  <a:ext uri="{0D108BD9-81ED-4DB2-BD59-A6C34878D82A}">
                    <a16:rowId xmlns:a16="http://schemas.microsoft.com/office/drawing/2014/main" val="196259341"/>
                  </a:ext>
                </a:extLst>
              </a:tr>
            </a:tbl>
          </a:graphicData>
        </a:graphic>
      </p:graphicFrame>
      <p:sp>
        <p:nvSpPr>
          <p:cNvPr id="2" name="Rettangolo 1">
            <a:extLst>
              <a:ext uri="{FF2B5EF4-FFF2-40B4-BE49-F238E27FC236}">
                <a16:creationId xmlns:a16="http://schemas.microsoft.com/office/drawing/2014/main" id="{FB5D1F35-89DC-6E99-C8D8-1467A4EAC7D9}"/>
              </a:ext>
            </a:extLst>
          </p:cNvPr>
          <p:cNvSpPr/>
          <p:nvPr/>
        </p:nvSpPr>
        <p:spPr>
          <a:xfrm>
            <a:off x="4971427" y="259994"/>
            <a:ext cx="1872629" cy="923330"/>
          </a:xfrm>
          <a:prstGeom prst="rect">
            <a:avLst/>
          </a:prstGeom>
          <a:noFill/>
        </p:spPr>
        <p:txBody>
          <a:bodyPr wrap="none" lIns="91440" tIns="45720" rIns="91440" bIns="45720">
            <a:spAutoFit/>
          </a:bodyPr>
          <a:lstStyle/>
          <a:p>
            <a:pPr algn="ctr"/>
            <a:r>
              <a:rPr lang="it-IT" sz="5400" b="0" cap="none" spc="0" dirty="0">
                <a:ln w="0"/>
                <a:solidFill>
                  <a:schemeClr val="tx1"/>
                </a:solidFill>
                <a:effectLst>
                  <a:outerShdw blurRad="38100" dist="19050" dir="2700000" algn="tl" rotWithShape="0">
                    <a:schemeClr val="dk1">
                      <a:alpha val="40000"/>
                    </a:schemeClr>
                  </a:outerShdw>
                </a:effectLst>
              </a:rPr>
              <a:t>READ</a:t>
            </a:r>
          </a:p>
        </p:txBody>
      </p:sp>
      <p:sp>
        <p:nvSpPr>
          <p:cNvPr id="7" name="Rettangolo 6">
            <a:extLst>
              <a:ext uri="{FF2B5EF4-FFF2-40B4-BE49-F238E27FC236}">
                <a16:creationId xmlns:a16="http://schemas.microsoft.com/office/drawing/2014/main" id="{0921A370-3332-8F89-21C7-B2FA5EFE8FE5}"/>
              </a:ext>
            </a:extLst>
          </p:cNvPr>
          <p:cNvSpPr/>
          <p:nvPr/>
        </p:nvSpPr>
        <p:spPr>
          <a:xfrm>
            <a:off x="1945341" y="2779059"/>
            <a:ext cx="2895600" cy="394447"/>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18CCAE0A-540E-F93E-A6B2-19943EA524B1}"/>
              </a:ext>
            </a:extLst>
          </p:cNvPr>
          <p:cNvSpPr txBox="1"/>
          <p:nvPr/>
        </p:nvSpPr>
        <p:spPr>
          <a:xfrm>
            <a:off x="842682" y="2825661"/>
            <a:ext cx="973343" cy="369332"/>
          </a:xfrm>
          <a:prstGeom prst="rect">
            <a:avLst/>
          </a:prstGeom>
          <a:noFill/>
        </p:spPr>
        <p:txBody>
          <a:bodyPr wrap="none" rtlCol="0">
            <a:spAutoFit/>
          </a:bodyPr>
          <a:lstStyle/>
          <a:p>
            <a:r>
              <a:rPr lang="en-US" dirty="0">
                <a:solidFill>
                  <a:srgbClr val="FF0000"/>
                </a:solidFill>
              </a:rPr>
              <a:t>b_10_r1</a:t>
            </a:r>
            <a:endParaRPr lang="it-IT" dirty="0">
              <a:solidFill>
                <a:srgbClr val="FF0000"/>
              </a:solidFill>
            </a:endParaRPr>
          </a:p>
        </p:txBody>
      </p:sp>
      <p:sp>
        <p:nvSpPr>
          <p:cNvPr id="10" name="Rettangolo 9">
            <a:extLst>
              <a:ext uri="{FF2B5EF4-FFF2-40B4-BE49-F238E27FC236}">
                <a16:creationId xmlns:a16="http://schemas.microsoft.com/office/drawing/2014/main" id="{349883F1-8225-49B3-B614-D22FC86FBE72}"/>
              </a:ext>
            </a:extLst>
          </p:cNvPr>
          <p:cNvSpPr/>
          <p:nvPr/>
        </p:nvSpPr>
        <p:spPr>
          <a:xfrm>
            <a:off x="4742329" y="3488081"/>
            <a:ext cx="2895600" cy="394447"/>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CasellaDiTesto 10">
            <a:extLst>
              <a:ext uri="{FF2B5EF4-FFF2-40B4-BE49-F238E27FC236}">
                <a16:creationId xmlns:a16="http://schemas.microsoft.com/office/drawing/2014/main" id="{00FD90AF-86C1-BAF6-E026-92FA42D13631}"/>
              </a:ext>
            </a:extLst>
          </p:cNvPr>
          <p:cNvSpPr txBox="1"/>
          <p:nvPr/>
        </p:nvSpPr>
        <p:spPr>
          <a:xfrm>
            <a:off x="7274186" y="5309420"/>
            <a:ext cx="973343" cy="369332"/>
          </a:xfrm>
          <a:prstGeom prst="rect">
            <a:avLst/>
          </a:prstGeom>
          <a:noFill/>
        </p:spPr>
        <p:txBody>
          <a:bodyPr wrap="none" rtlCol="0">
            <a:spAutoFit/>
          </a:bodyPr>
          <a:lstStyle/>
          <a:p>
            <a:r>
              <a:rPr lang="en-US" dirty="0">
                <a:solidFill>
                  <a:srgbClr val="FF0000"/>
                </a:solidFill>
              </a:rPr>
              <a:t>b_11_r3</a:t>
            </a:r>
            <a:endParaRPr lang="it-IT" dirty="0">
              <a:solidFill>
                <a:srgbClr val="FF0000"/>
              </a:solidFill>
            </a:endParaRPr>
          </a:p>
        </p:txBody>
      </p:sp>
      <p:cxnSp>
        <p:nvCxnSpPr>
          <p:cNvPr id="13" name="Connettore 2 12">
            <a:extLst>
              <a:ext uri="{FF2B5EF4-FFF2-40B4-BE49-F238E27FC236}">
                <a16:creationId xmlns:a16="http://schemas.microsoft.com/office/drawing/2014/main" id="{E92EA6EB-48F9-CABB-D871-57FA147175F1}"/>
              </a:ext>
            </a:extLst>
          </p:cNvPr>
          <p:cNvCxnSpPr/>
          <p:nvPr/>
        </p:nvCxnSpPr>
        <p:spPr>
          <a:xfrm flipH="1" flipV="1">
            <a:off x="6481482" y="3882528"/>
            <a:ext cx="708212" cy="1439532"/>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3602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461AA-2208-5628-5CA1-12BA83306831}"/>
            </a:ext>
          </a:extLst>
        </p:cNvPr>
        <p:cNvGrpSpPr/>
        <p:nvPr/>
      </p:nvGrpSpPr>
      <p:grpSpPr>
        <a:xfrm>
          <a:off x="0" y="0"/>
          <a:ext cx="0" cy="0"/>
          <a:chOff x="0" y="0"/>
          <a:chExt cx="0" cy="0"/>
        </a:xfrm>
      </p:grpSpPr>
      <p:graphicFrame>
        <p:nvGraphicFramePr>
          <p:cNvPr id="4" name="Tabella 3">
            <a:extLst>
              <a:ext uri="{FF2B5EF4-FFF2-40B4-BE49-F238E27FC236}">
                <a16:creationId xmlns:a16="http://schemas.microsoft.com/office/drawing/2014/main" id="{26D28ABF-B47D-F64C-E920-FEDC4984DAC6}"/>
              </a:ext>
            </a:extLst>
          </p:cNvPr>
          <p:cNvGraphicFramePr>
            <a:graphicFrameLocks noGrp="1"/>
          </p:cNvGraphicFramePr>
          <p:nvPr>
            <p:extLst>
              <p:ext uri="{D42A27DB-BD31-4B8C-83A1-F6EECF244321}">
                <p14:modId xmlns:p14="http://schemas.microsoft.com/office/powerpoint/2010/main" val="1632475133"/>
              </p:ext>
            </p:extLst>
          </p:nvPr>
        </p:nvGraphicFramePr>
        <p:xfrm>
          <a:off x="2017059" y="1669925"/>
          <a:ext cx="8142939" cy="3337560"/>
        </p:xfrm>
        <a:graphic>
          <a:graphicData uri="http://schemas.openxmlformats.org/drawingml/2006/table">
            <a:tbl>
              <a:tblPr firstRow="1" bandRow="1">
                <a:tableStyleId>{5C22544A-7EE6-4342-B048-85BDC9FD1C3A}</a:tableStyleId>
              </a:tblPr>
              <a:tblGrid>
                <a:gridCol w="692276">
                  <a:extLst>
                    <a:ext uri="{9D8B030D-6E8A-4147-A177-3AD203B41FA5}">
                      <a16:colId xmlns:a16="http://schemas.microsoft.com/office/drawing/2014/main" val="18980002"/>
                    </a:ext>
                  </a:extLst>
                </a:gridCol>
                <a:gridCol w="677333">
                  <a:extLst>
                    <a:ext uri="{9D8B030D-6E8A-4147-A177-3AD203B41FA5}">
                      <a16:colId xmlns:a16="http://schemas.microsoft.com/office/drawing/2014/main" val="2781296821"/>
                    </a:ext>
                  </a:extLst>
                </a:gridCol>
                <a:gridCol w="677333">
                  <a:extLst>
                    <a:ext uri="{9D8B030D-6E8A-4147-A177-3AD203B41FA5}">
                      <a16:colId xmlns:a16="http://schemas.microsoft.com/office/drawing/2014/main" val="2213335197"/>
                    </a:ext>
                  </a:extLst>
                </a:gridCol>
                <a:gridCol w="677333">
                  <a:extLst>
                    <a:ext uri="{9D8B030D-6E8A-4147-A177-3AD203B41FA5}">
                      <a16:colId xmlns:a16="http://schemas.microsoft.com/office/drawing/2014/main" val="3270390000"/>
                    </a:ext>
                  </a:extLst>
                </a:gridCol>
                <a:gridCol w="677333">
                  <a:extLst>
                    <a:ext uri="{9D8B030D-6E8A-4147-A177-3AD203B41FA5}">
                      <a16:colId xmlns:a16="http://schemas.microsoft.com/office/drawing/2014/main" val="3756589312"/>
                    </a:ext>
                  </a:extLst>
                </a:gridCol>
                <a:gridCol w="677333">
                  <a:extLst>
                    <a:ext uri="{9D8B030D-6E8A-4147-A177-3AD203B41FA5}">
                      <a16:colId xmlns:a16="http://schemas.microsoft.com/office/drawing/2014/main" val="3073156336"/>
                    </a:ext>
                  </a:extLst>
                </a:gridCol>
                <a:gridCol w="677333">
                  <a:extLst>
                    <a:ext uri="{9D8B030D-6E8A-4147-A177-3AD203B41FA5}">
                      <a16:colId xmlns:a16="http://schemas.microsoft.com/office/drawing/2014/main" val="3732362068"/>
                    </a:ext>
                  </a:extLst>
                </a:gridCol>
                <a:gridCol w="677333">
                  <a:extLst>
                    <a:ext uri="{9D8B030D-6E8A-4147-A177-3AD203B41FA5}">
                      <a16:colId xmlns:a16="http://schemas.microsoft.com/office/drawing/2014/main" val="1544821450"/>
                    </a:ext>
                  </a:extLst>
                </a:gridCol>
                <a:gridCol w="677333">
                  <a:extLst>
                    <a:ext uri="{9D8B030D-6E8A-4147-A177-3AD203B41FA5}">
                      <a16:colId xmlns:a16="http://schemas.microsoft.com/office/drawing/2014/main" val="1790747278"/>
                    </a:ext>
                  </a:extLst>
                </a:gridCol>
                <a:gridCol w="677333">
                  <a:extLst>
                    <a:ext uri="{9D8B030D-6E8A-4147-A177-3AD203B41FA5}">
                      <a16:colId xmlns:a16="http://schemas.microsoft.com/office/drawing/2014/main" val="2700851212"/>
                    </a:ext>
                  </a:extLst>
                </a:gridCol>
                <a:gridCol w="677333">
                  <a:extLst>
                    <a:ext uri="{9D8B030D-6E8A-4147-A177-3AD203B41FA5}">
                      <a16:colId xmlns:a16="http://schemas.microsoft.com/office/drawing/2014/main" val="3122432208"/>
                    </a:ext>
                  </a:extLst>
                </a:gridCol>
                <a:gridCol w="677333">
                  <a:extLst>
                    <a:ext uri="{9D8B030D-6E8A-4147-A177-3AD203B41FA5}">
                      <a16:colId xmlns:a16="http://schemas.microsoft.com/office/drawing/2014/main" val="2800409158"/>
                    </a:ext>
                  </a:extLst>
                </a:gridCol>
              </a:tblGrid>
              <a:tr h="370840">
                <a:tc>
                  <a:txBody>
                    <a:bodyPr/>
                    <a:lstStyle/>
                    <a:p>
                      <a:r>
                        <a:rPr lang="en-US" dirty="0">
                          <a:solidFill>
                            <a:schemeClr val="bg1"/>
                          </a:solidFill>
                        </a:rPr>
                        <a:t>0,1</a:t>
                      </a:r>
                      <a:endParaRPr lang="it-IT" dirty="0">
                        <a:solidFill>
                          <a:schemeClr val="bg1"/>
                        </a:solidFill>
                      </a:endParaRPr>
                    </a:p>
                  </a:txBody>
                  <a:tcPr>
                    <a:solidFill>
                      <a:schemeClr val="tx2">
                        <a:lumMod val="50000"/>
                        <a:lumOff val="50000"/>
                      </a:schemeClr>
                    </a:solidFill>
                  </a:tcPr>
                </a:tc>
                <a:tc>
                  <a:txBody>
                    <a:bodyPr/>
                    <a:lstStyle/>
                    <a:p>
                      <a:r>
                        <a:rPr lang="en-US" dirty="0"/>
                        <a:t>0,2</a:t>
                      </a:r>
                      <a:endParaRPr lang="it-IT" dirty="0"/>
                    </a:p>
                  </a:txBody>
                  <a:tcPr>
                    <a:solidFill>
                      <a:schemeClr val="tx2">
                        <a:lumMod val="50000"/>
                        <a:lumOff val="50000"/>
                      </a:schemeClr>
                    </a:solidFill>
                  </a:tcPr>
                </a:tc>
                <a:tc>
                  <a:txBody>
                    <a:bodyPr/>
                    <a:lstStyle/>
                    <a:p>
                      <a:r>
                        <a:rPr lang="en-US" dirty="0"/>
                        <a:t>0,3</a:t>
                      </a:r>
                      <a:endParaRPr lang="it-IT" dirty="0"/>
                    </a:p>
                  </a:txBody>
                  <a:tcPr>
                    <a:solidFill>
                      <a:schemeClr val="tx2">
                        <a:lumMod val="50000"/>
                        <a:lumOff val="50000"/>
                      </a:schemeClr>
                    </a:solidFill>
                  </a:tcPr>
                </a:tc>
                <a:tc>
                  <a:txBody>
                    <a:bodyPr/>
                    <a:lstStyle/>
                    <a:p>
                      <a:r>
                        <a:rPr lang="en-US" dirty="0"/>
                        <a:t>0,4</a:t>
                      </a:r>
                      <a:endParaRPr lang="it-IT" dirty="0"/>
                    </a:p>
                  </a:txBody>
                  <a:tcPr>
                    <a:solidFill>
                      <a:schemeClr val="tx2">
                        <a:lumMod val="50000"/>
                        <a:lumOff val="50000"/>
                      </a:schemeClr>
                    </a:solidFill>
                  </a:tcPr>
                </a:tc>
                <a:tc>
                  <a:txBody>
                    <a:bodyPr/>
                    <a:lstStyle/>
                    <a:p>
                      <a:r>
                        <a:rPr lang="en-US" dirty="0"/>
                        <a:t>0,5</a:t>
                      </a:r>
                      <a:endParaRPr lang="it-IT" dirty="0"/>
                    </a:p>
                  </a:txBody>
                  <a:tcPr>
                    <a:solidFill>
                      <a:schemeClr val="accent1">
                        <a:lumMod val="60000"/>
                        <a:lumOff val="40000"/>
                      </a:schemeClr>
                    </a:solidFill>
                  </a:tcPr>
                </a:tc>
                <a:tc>
                  <a:txBody>
                    <a:bodyPr/>
                    <a:lstStyle/>
                    <a:p>
                      <a:r>
                        <a:rPr lang="en-US" dirty="0"/>
                        <a:t>0,6</a:t>
                      </a:r>
                      <a:endParaRPr lang="it-IT" dirty="0"/>
                    </a:p>
                  </a:txBody>
                  <a:tcPr>
                    <a:solidFill>
                      <a:schemeClr val="accent1">
                        <a:lumMod val="60000"/>
                        <a:lumOff val="40000"/>
                      </a:schemeClr>
                    </a:solidFill>
                  </a:tcPr>
                </a:tc>
                <a:tc>
                  <a:txBody>
                    <a:bodyPr/>
                    <a:lstStyle/>
                    <a:p>
                      <a:r>
                        <a:rPr lang="en-US" dirty="0"/>
                        <a:t>0,7</a:t>
                      </a:r>
                      <a:endParaRPr lang="it-IT" dirty="0"/>
                    </a:p>
                  </a:txBody>
                  <a:tcPr>
                    <a:solidFill>
                      <a:schemeClr val="accent1">
                        <a:lumMod val="60000"/>
                        <a:lumOff val="40000"/>
                      </a:schemeClr>
                    </a:solidFill>
                  </a:tcPr>
                </a:tc>
                <a:tc>
                  <a:txBody>
                    <a:bodyPr/>
                    <a:lstStyle/>
                    <a:p>
                      <a:r>
                        <a:rPr lang="en-US" dirty="0"/>
                        <a:t>0,8</a:t>
                      </a:r>
                      <a:endParaRPr lang="it-IT" dirty="0"/>
                    </a:p>
                  </a:txBody>
                  <a:tcPr>
                    <a:solidFill>
                      <a:schemeClr val="accent1">
                        <a:lumMod val="60000"/>
                        <a:lumOff val="40000"/>
                      </a:schemeClr>
                    </a:solidFill>
                  </a:tcPr>
                </a:tc>
                <a:tc>
                  <a:txBody>
                    <a:bodyPr/>
                    <a:lstStyle/>
                    <a:p>
                      <a:r>
                        <a:rPr lang="en-US" dirty="0"/>
                        <a:t>0,9</a:t>
                      </a:r>
                      <a:endParaRPr lang="it-IT" dirty="0"/>
                    </a:p>
                  </a:txBody>
                  <a:tcPr>
                    <a:solidFill>
                      <a:srgbClr val="FFC000"/>
                    </a:solidFill>
                  </a:tcPr>
                </a:tc>
                <a:tc>
                  <a:txBody>
                    <a:bodyPr/>
                    <a:lstStyle/>
                    <a:p>
                      <a:r>
                        <a:rPr lang="en-US" dirty="0"/>
                        <a:t>0,10</a:t>
                      </a:r>
                      <a:endParaRPr lang="it-IT" dirty="0"/>
                    </a:p>
                  </a:txBody>
                  <a:tcPr>
                    <a:solidFill>
                      <a:srgbClr val="FFC000"/>
                    </a:solidFill>
                  </a:tcPr>
                </a:tc>
                <a:tc>
                  <a:txBody>
                    <a:bodyPr/>
                    <a:lstStyle/>
                    <a:p>
                      <a:r>
                        <a:rPr lang="en-US" dirty="0"/>
                        <a:t>0,11</a:t>
                      </a:r>
                      <a:endParaRPr lang="it-IT" dirty="0"/>
                    </a:p>
                  </a:txBody>
                  <a:tcPr>
                    <a:solidFill>
                      <a:srgbClr val="FFC000"/>
                    </a:solidFill>
                  </a:tcPr>
                </a:tc>
                <a:tc>
                  <a:txBody>
                    <a:bodyPr/>
                    <a:lstStyle/>
                    <a:p>
                      <a:r>
                        <a:rPr lang="en-US" dirty="0"/>
                        <a:t>0,12</a:t>
                      </a:r>
                      <a:endParaRPr lang="it-IT" dirty="0"/>
                    </a:p>
                  </a:txBody>
                  <a:tcPr>
                    <a:solidFill>
                      <a:srgbClr val="FFC000"/>
                    </a:solidFill>
                  </a:tcPr>
                </a:tc>
                <a:extLst>
                  <a:ext uri="{0D108BD9-81ED-4DB2-BD59-A6C34878D82A}">
                    <a16:rowId xmlns:a16="http://schemas.microsoft.com/office/drawing/2014/main" val="3425807632"/>
                  </a:ext>
                </a:extLst>
              </a:tr>
              <a:tr h="370840">
                <a:tc>
                  <a:txBody>
                    <a:bodyPr/>
                    <a:lstStyle/>
                    <a:p>
                      <a:r>
                        <a:rPr lang="en-US" dirty="0">
                          <a:solidFill>
                            <a:schemeClr val="bg1"/>
                          </a:solidFill>
                        </a:rPr>
                        <a:t>1,1</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1,2</a:t>
                      </a:r>
                      <a:endParaRPr lang="it-IT" dirty="0">
                        <a:solidFill>
                          <a:schemeClr val="bg1"/>
                        </a:solidFill>
                      </a:endParaRPr>
                    </a:p>
                  </a:txBody>
                  <a:tcPr>
                    <a:solidFill>
                      <a:schemeClr val="accent6">
                        <a:lumMod val="60000"/>
                        <a:lumOff val="40000"/>
                      </a:schemeClr>
                    </a:solidFill>
                  </a:tcPr>
                </a:tc>
                <a:tc>
                  <a:txBody>
                    <a:bodyPr/>
                    <a:lstStyle/>
                    <a:p>
                      <a:r>
                        <a:rPr lang="en-US" dirty="0">
                          <a:solidFill>
                            <a:schemeClr val="bg1"/>
                          </a:solidFill>
                        </a:rPr>
                        <a:t>1,3</a:t>
                      </a:r>
                      <a:endParaRPr lang="it-IT" dirty="0">
                        <a:solidFill>
                          <a:schemeClr val="bg1"/>
                        </a:solidFill>
                      </a:endParaRPr>
                    </a:p>
                  </a:txBody>
                  <a:tcPr>
                    <a:solidFill>
                      <a:schemeClr val="accent6">
                        <a:lumMod val="60000"/>
                        <a:lumOff val="40000"/>
                      </a:schemeClr>
                    </a:solidFill>
                  </a:tcPr>
                </a:tc>
                <a:tc>
                  <a:txBody>
                    <a:bodyPr/>
                    <a:lstStyle/>
                    <a:p>
                      <a:r>
                        <a:rPr lang="en-US" dirty="0">
                          <a:solidFill>
                            <a:schemeClr val="bg1"/>
                          </a:solidFill>
                        </a:rPr>
                        <a:t>1,4</a:t>
                      </a:r>
                      <a:endParaRPr lang="it-IT" dirty="0">
                        <a:solidFill>
                          <a:schemeClr val="bg1"/>
                        </a:solidFill>
                      </a:endParaRPr>
                    </a:p>
                  </a:txBody>
                  <a:tcPr>
                    <a:solidFill>
                      <a:schemeClr val="accent6">
                        <a:lumMod val="60000"/>
                        <a:lumOff val="40000"/>
                      </a:schemeClr>
                    </a:solidFill>
                  </a:tcPr>
                </a:tc>
                <a:tc>
                  <a:txBody>
                    <a:bodyPr/>
                    <a:lstStyle/>
                    <a:p>
                      <a:r>
                        <a:rPr lang="en-US" dirty="0">
                          <a:solidFill>
                            <a:schemeClr val="bg1"/>
                          </a:solidFill>
                        </a:rPr>
                        <a:t>1,5</a:t>
                      </a:r>
                      <a:endParaRPr lang="it-IT" dirty="0">
                        <a:solidFill>
                          <a:schemeClr val="bg1"/>
                        </a:solidFill>
                      </a:endParaRPr>
                    </a:p>
                  </a:txBody>
                  <a:tcPr>
                    <a:solidFill>
                      <a:srgbClr val="00B050"/>
                    </a:solidFill>
                  </a:tcPr>
                </a:tc>
                <a:tc>
                  <a:txBody>
                    <a:bodyPr/>
                    <a:lstStyle/>
                    <a:p>
                      <a:r>
                        <a:rPr lang="en-US" dirty="0">
                          <a:solidFill>
                            <a:schemeClr val="bg1"/>
                          </a:solidFill>
                        </a:rPr>
                        <a:t>1,6</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1,7</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1,8</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1,9</a:t>
                      </a:r>
                      <a:endParaRPr lang="it-IT" dirty="0">
                        <a:solidFill>
                          <a:schemeClr val="bg1"/>
                        </a:solidFill>
                      </a:endParaRPr>
                    </a:p>
                  </a:txBody>
                  <a:tcPr>
                    <a:solidFill>
                      <a:schemeClr val="accent2"/>
                    </a:solidFill>
                  </a:tcPr>
                </a:tc>
                <a:tc>
                  <a:txBody>
                    <a:bodyPr/>
                    <a:lstStyle/>
                    <a:p>
                      <a:r>
                        <a:rPr lang="en-US" dirty="0">
                          <a:solidFill>
                            <a:schemeClr val="bg1"/>
                          </a:solidFill>
                        </a:rPr>
                        <a:t>1,10</a:t>
                      </a:r>
                      <a:endParaRPr lang="it-IT" dirty="0">
                        <a:solidFill>
                          <a:schemeClr val="bg1"/>
                        </a:solidFill>
                      </a:endParaRPr>
                    </a:p>
                  </a:txBody>
                  <a:tcPr>
                    <a:solidFill>
                      <a:schemeClr val="accent2"/>
                    </a:solidFill>
                  </a:tcPr>
                </a:tc>
                <a:tc>
                  <a:txBody>
                    <a:bodyPr/>
                    <a:lstStyle/>
                    <a:p>
                      <a:r>
                        <a:rPr lang="en-US" dirty="0">
                          <a:solidFill>
                            <a:schemeClr val="bg1"/>
                          </a:solidFill>
                        </a:rPr>
                        <a:t>1,11</a:t>
                      </a:r>
                      <a:endParaRPr lang="it-IT" dirty="0">
                        <a:solidFill>
                          <a:schemeClr val="bg1"/>
                        </a:solidFill>
                      </a:endParaRPr>
                    </a:p>
                  </a:txBody>
                  <a:tcPr>
                    <a:solidFill>
                      <a:schemeClr val="accent2"/>
                    </a:solidFill>
                  </a:tcPr>
                </a:tc>
                <a:tc>
                  <a:txBody>
                    <a:bodyPr/>
                    <a:lstStyle/>
                    <a:p>
                      <a:r>
                        <a:rPr lang="en-US" dirty="0">
                          <a:solidFill>
                            <a:schemeClr val="bg1"/>
                          </a:solidFill>
                        </a:rPr>
                        <a:t>1,12</a:t>
                      </a:r>
                      <a:endParaRPr lang="it-IT" dirty="0">
                        <a:solidFill>
                          <a:schemeClr val="bg1"/>
                        </a:solidFill>
                      </a:endParaRPr>
                    </a:p>
                  </a:txBody>
                  <a:tcPr>
                    <a:solidFill>
                      <a:schemeClr val="accent2"/>
                    </a:solidFill>
                  </a:tcPr>
                </a:tc>
                <a:extLst>
                  <a:ext uri="{0D108BD9-81ED-4DB2-BD59-A6C34878D82A}">
                    <a16:rowId xmlns:a16="http://schemas.microsoft.com/office/drawing/2014/main" val="2785971939"/>
                  </a:ext>
                </a:extLst>
              </a:tr>
              <a:tr h="370840">
                <a:tc>
                  <a:txBody>
                    <a:bodyPr/>
                    <a:lstStyle/>
                    <a:p>
                      <a:r>
                        <a:rPr lang="en-US" dirty="0">
                          <a:solidFill>
                            <a:schemeClr val="bg1"/>
                          </a:solidFill>
                        </a:rPr>
                        <a:t>2,1</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2,2</a:t>
                      </a:r>
                      <a:endParaRPr lang="it-IT" dirty="0">
                        <a:solidFill>
                          <a:schemeClr val="bg1"/>
                        </a:solidFill>
                      </a:endParaRPr>
                    </a:p>
                  </a:txBody>
                  <a:tcPr>
                    <a:solidFill>
                      <a:schemeClr val="accent6">
                        <a:lumMod val="60000"/>
                        <a:lumOff val="40000"/>
                      </a:schemeClr>
                    </a:solidFill>
                  </a:tcPr>
                </a:tc>
                <a:tc>
                  <a:txBody>
                    <a:bodyPr/>
                    <a:lstStyle/>
                    <a:p>
                      <a:r>
                        <a:rPr lang="en-US" dirty="0">
                          <a:solidFill>
                            <a:schemeClr val="bg1"/>
                          </a:solidFill>
                        </a:rPr>
                        <a:t>2,3</a:t>
                      </a:r>
                      <a:endParaRPr lang="it-IT" dirty="0">
                        <a:solidFill>
                          <a:schemeClr val="bg1"/>
                        </a:solidFill>
                      </a:endParaRPr>
                    </a:p>
                  </a:txBody>
                  <a:tcPr>
                    <a:solidFill>
                      <a:schemeClr val="accent6">
                        <a:lumMod val="60000"/>
                        <a:lumOff val="40000"/>
                      </a:schemeClr>
                    </a:solidFill>
                  </a:tcPr>
                </a:tc>
                <a:tc>
                  <a:txBody>
                    <a:bodyPr/>
                    <a:lstStyle/>
                    <a:p>
                      <a:r>
                        <a:rPr lang="en-US" dirty="0">
                          <a:solidFill>
                            <a:schemeClr val="bg1"/>
                          </a:solidFill>
                        </a:rPr>
                        <a:t>2,4</a:t>
                      </a:r>
                      <a:endParaRPr lang="it-IT" dirty="0">
                        <a:solidFill>
                          <a:schemeClr val="bg1"/>
                        </a:solidFill>
                      </a:endParaRPr>
                    </a:p>
                  </a:txBody>
                  <a:tcPr>
                    <a:solidFill>
                      <a:schemeClr val="accent6">
                        <a:lumMod val="60000"/>
                        <a:lumOff val="40000"/>
                      </a:schemeClr>
                    </a:solidFill>
                  </a:tcPr>
                </a:tc>
                <a:tc>
                  <a:txBody>
                    <a:bodyPr/>
                    <a:lstStyle/>
                    <a:p>
                      <a:r>
                        <a:rPr lang="en-US" dirty="0">
                          <a:solidFill>
                            <a:schemeClr val="bg1"/>
                          </a:solidFill>
                        </a:rPr>
                        <a:t>2,5</a:t>
                      </a:r>
                      <a:endParaRPr lang="it-IT" dirty="0">
                        <a:solidFill>
                          <a:schemeClr val="bg1"/>
                        </a:solidFill>
                      </a:endParaRPr>
                    </a:p>
                  </a:txBody>
                  <a:tcPr>
                    <a:solidFill>
                      <a:srgbClr val="00B050"/>
                    </a:solidFill>
                  </a:tcPr>
                </a:tc>
                <a:tc>
                  <a:txBody>
                    <a:bodyPr/>
                    <a:lstStyle/>
                    <a:p>
                      <a:r>
                        <a:rPr lang="en-US" dirty="0">
                          <a:solidFill>
                            <a:schemeClr val="bg1"/>
                          </a:solidFill>
                        </a:rPr>
                        <a:t>2,6</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2,7</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2,8</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2,9</a:t>
                      </a:r>
                      <a:endParaRPr lang="it-IT" dirty="0">
                        <a:solidFill>
                          <a:schemeClr val="bg1"/>
                        </a:solidFill>
                      </a:endParaRPr>
                    </a:p>
                  </a:txBody>
                  <a:tcPr>
                    <a:solidFill>
                      <a:srgbClr val="FFC000"/>
                    </a:solidFill>
                  </a:tcPr>
                </a:tc>
                <a:tc>
                  <a:txBody>
                    <a:bodyPr/>
                    <a:lstStyle/>
                    <a:p>
                      <a:r>
                        <a:rPr lang="en-US" dirty="0">
                          <a:solidFill>
                            <a:schemeClr val="bg1"/>
                          </a:solidFill>
                        </a:rPr>
                        <a:t>2,10</a:t>
                      </a:r>
                      <a:endParaRPr lang="it-IT" dirty="0">
                        <a:solidFill>
                          <a:schemeClr val="bg1"/>
                        </a:solidFill>
                      </a:endParaRPr>
                    </a:p>
                  </a:txBody>
                  <a:tcPr>
                    <a:solidFill>
                      <a:srgbClr val="FFC000"/>
                    </a:solidFill>
                  </a:tcPr>
                </a:tc>
                <a:tc>
                  <a:txBody>
                    <a:bodyPr/>
                    <a:lstStyle/>
                    <a:p>
                      <a:r>
                        <a:rPr lang="en-US" dirty="0">
                          <a:solidFill>
                            <a:schemeClr val="bg1"/>
                          </a:solidFill>
                        </a:rPr>
                        <a:t>2,11</a:t>
                      </a:r>
                      <a:endParaRPr lang="it-IT" dirty="0">
                        <a:solidFill>
                          <a:schemeClr val="bg1"/>
                        </a:solidFill>
                      </a:endParaRPr>
                    </a:p>
                  </a:txBody>
                  <a:tcPr>
                    <a:solidFill>
                      <a:srgbClr val="FFC000"/>
                    </a:solidFill>
                  </a:tcPr>
                </a:tc>
                <a:tc>
                  <a:txBody>
                    <a:bodyPr/>
                    <a:lstStyle/>
                    <a:p>
                      <a:r>
                        <a:rPr lang="en-US" dirty="0">
                          <a:solidFill>
                            <a:schemeClr val="bg1"/>
                          </a:solidFill>
                        </a:rPr>
                        <a:t>2,12</a:t>
                      </a:r>
                      <a:endParaRPr lang="it-IT" dirty="0">
                        <a:solidFill>
                          <a:schemeClr val="bg1"/>
                        </a:solidFill>
                      </a:endParaRPr>
                    </a:p>
                  </a:txBody>
                  <a:tcPr>
                    <a:solidFill>
                      <a:srgbClr val="FFC000"/>
                    </a:solidFill>
                  </a:tcPr>
                </a:tc>
                <a:extLst>
                  <a:ext uri="{0D108BD9-81ED-4DB2-BD59-A6C34878D82A}">
                    <a16:rowId xmlns:a16="http://schemas.microsoft.com/office/drawing/2014/main" val="664705171"/>
                  </a:ext>
                </a:extLst>
              </a:tr>
              <a:tr h="370840">
                <a:tc>
                  <a:txBody>
                    <a:bodyPr/>
                    <a:lstStyle/>
                    <a:p>
                      <a:r>
                        <a:rPr lang="en-US" dirty="0">
                          <a:solidFill>
                            <a:schemeClr val="bg1"/>
                          </a:solidFill>
                        </a:rPr>
                        <a:t>3,1</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3,2</a:t>
                      </a:r>
                      <a:endParaRPr lang="it-IT" dirty="0">
                        <a:solidFill>
                          <a:schemeClr val="bg1"/>
                        </a:solidFill>
                      </a:endParaRPr>
                    </a:p>
                  </a:txBody>
                  <a:tcPr>
                    <a:solidFill>
                      <a:srgbClr val="00B050"/>
                    </a:solidFill>
                  </a:tcPr>
                </a:tc>
                <a:tc>
                  <a:txBody>
                    <a:bodyPr/>
                    <a:lstStyle/>
                    <a:p>
                      <a:r>
                        <a:rPr lang="en-US" dirty="0">
                          <a:solidFill>
                            <a:schemeClr val="bg1"/>
                          </a:solidFill>
                        </a:rPr>
                        <a:t>3,3</a:t>
                      </a:r>
                      <a:endParaRPr lang="it-IT" dirty="0">
                        <a:solidFill>
                          <a:schemeClr val="bg1"/>
                        </a:solidFill>
                      </a:endParaRPr>
                    </a:p>
                  </a:txBody>
                  <a:tcPr>
                    <a:solidFill>
                      <a:srgbClr val="00B050"/>
                    </a:solidFill>
                  </a:tcPr>
                </a:tc>
                <a:tc>
                  <a:txBody>
                    <a:bodyPr/>
                    <a:lstStyle/>
                    <a:p>
                      <a:r>
                        <a:rPr lang="en-US" dirty="0">
                          <a:solidFill>
                            <a:schemeClr val="bg1"/>
                          </a:solidFill>
                        </a:rPr>
                        <a:t>3,4</a:t>
                      </a:r>
                      <a:endParaRPr lang="it-IT" dirty="0">
                        <a:solidFill>
                          <a:schemeClr val="bg1"/>
                        </a:solidFill>
                      </a:endParaRPr>
                    </a:p>
                  </a:txBody>
                  <a:tcPr>
                    <a:solidFill>
                      <a:srgbClr val="00B050"/>
                    </a:solidFill>
                  </a:tcPr>
                </a:tc>
                <a:tc>
                  <a:txBody>
                    <a:bodyPr/>
                    <a:lstStyle/>
                    <a:p>
                      <a:r>
                        <a:rPr lang="en-US" dirty="0">
                          <a:solidFill>
                            <a:schemeClr val="bg1"/>
                          </a:solidFill>
                        </a:rPr>
                        <a:t>3,5</a:t>
                      </a:r>
                      <a:endParaRPr lang="it-IT" dirty="0">
                        <a:solidFill>
                          <a:schemeClr val="bg1"/>
                        </a:solidFill>
                      </a:endParaRPr>
                    </a:p>
                  </a:txBody>
                  <a:tcPr>
                    <a:solidFill>
                      <a:srgbClr val="00B050"/>
                    </a:solidFill>
                  </a:tcPr>
                </a:tc>
                <a:tc>
                  <a:txBody>
                    <a:bodyPr/>
                    <a:lstStyle/>
                    <a:p>
                      <a:r>
                        <a:rPr lang="en-US" dirty="0">
                          <a:solidFill>
                            <a:schemeClr val="bg1"/>
                          </a:solidFill>
                        </a:rPr>
                        <a:t>3,6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3,7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3,8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3,9</a:t>
                      </a:r>
                      <a:endParaRPr lang="it-IT" dirty="0">
                        <a:solidFill>
                          <a:schemeClr val="bg1"/>
                        </a:solidFill>
                      </a:endParaRPr>
                    </a:p>
                  </a:txBody>
                  <a:tcPr>
                    <a:solidFill>
                      <a:srgbClr val="FFC000"/>
                    </a:solidFill>
                  </a:tcPr>
                </a:tc>
                <a:tc>
                  <a:txBody>
                    <a:bodyPr/>
                    <a:lstStyle/>
                    <a:p>
                      <a:r>
                        <a:rPr lang="en-US" dirty="0">
                          <a:solidFill>
                            <a:schemeClr val="bg1"/>
                          </a:solidFill>
                        </a:rPr>
                        <a:t>3,10</a:t>
                      </a:r>
                      <a:endParaRPr lang="it-IT" dirty="0">
                        <a:solidFill>
                          <a:schemeClr val="bg1"/>
                        </a:solidFill>
                      </a:endParaRPr>
                    </a:p>
                  </a:txBody>
                  <a:tcPr>
                    <a:solidFill>
                      <a:srgbClr val="FFC000"/>
                    </a:solidFill>
                  </a:tcPr>
                </a:tc>
                <a:tc>
                  <a:txBody>
                    <a:bodyPr/>
                    <a:lstStyle/>
                    <a:p>
                      <a:r>
                        <a:rPr lang="en-US" dirty="0">
                          <a:solidFill>
                            <a:schemeClr val="bg1"/>
                          </a:solidFill>
                        </a:rPr>
                        <a:t>3,11</a:t>
                      </a:r>
                      <a:endParaRPr lang="it-IT" dirty="0">
                        <a:solidFill>
                          <a:schemeClr val="bg1"/>
                        </a:solidFill>
                      </a:endParaRPr>
                    </a:p>
                  </a:txBody>
                  <a:tcPr>
                    <a:solidFill>
                      <a:srgbClr val="FFC000"/>
                    </a:solidFill>
                  </a:tcPr>
                </a:tc>
                <a:tc>
                  <a:txBody>
                    <a:bodyPr/>
                    <a:lstStyle/>
                    <a:p>
                      <a:r>
                        <a:rPr lang="en-US" dirty="0">
                          <a:solidFill>
                            <a:schemeClr val="bg1"/>
                          </a:solidFill>
                        </a:rPr>
                        <a:t>3,12</a:t>
                      </a:r>
                      <a:endParaRPr lang="it-IT" dirty="0">
                        <a:solidFill>
                          <a:schemeClr val="bg1"/>
                        </a:solidFill>
                      </a:endParaRPr>
                    </a:p>
                  </a:txBody>
                  <a:tcPr>
                    <a:solidFill>
                      <a:srgbClr val="FFC000"/>
                    </a:solidFill>
                  </a:tcPr>
                </a:tc>
                <a:extLst>
                  <a:ext uri="{0D108BD9-81ED-4DB2-BD59-A6C34878D82A}">
                    <a16:rowId xmlns:a16="http://schemas.microsoft.com/office/drawing/2014/main" val="2529641571"/>
                  </a:ext>
                </a:extLst>
              </a:tr>
              <a:tr h="370840">
                <a:tc>
                  <a:txBody>
                    <a:bodyPr/>
                    <a:lstStyle/>
                    <a:p>
                      <a:r>
                        <a:rPr lang="en-US" dirty="0">
                          <a:solidFill>
                            <a:schemeClr val="bg1"/>
                          </a:solidFill>
                        </a:rPr>
                        <a:t>4,1</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4,2</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4,3</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4,4</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4,5</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4,9</a:t>
                      </a:r>
                      <a:endParaRPr lang="it-IT" dirty="0">
                        <a:solidFill>
                          <a:schemeClr val="bg1"/>
                        </a:solidFill>
                      </a:endParaRPr>
                    </a:p>
                  </a:txBody>
                  <a:tcPr>
                    <a:solidFill>
                      <a:srgbClr val="FFC000"/>
                    </a:solidFill>
                  </a:tcPr>
                </a:tc>
                <a:tc>
                  <a:txBody>
                    <a:bodyPr/>
                    <a:lstStyle/>
                    <a:p>
                      <a:r>
                        <a:rPr lang="en-US" dirty="0">
                          <a:solidFill>
                            <a:schemeClr val="bg1"/>
                          </a:solidFill>
                        </a:rPr>
                        <a:t>4,10</a:t>
                      </a:r>
                      <a:endParaRPr lang="it-IT" dirty="0">
                        <a:solidFill>
                          <a:schemeClr val="bg1"/>
                        </a:solidFill>
                      </a:endParaRPr>
                    </a:p>
                  </a:txBody>
                  <a:tcPr>
                    <a:solidFill>
                      <a:srgbClr val="FFC000"/>
                    </a:solidFill>
                  </a:tcPr>
                </a:tc>
                <a:tc>
                  <a:txBody>
                    <a:bodyPr/>
                    <a:lstStyle/>
                    <a:p>
                      <a:r>
                        <a:rPr lang="en-US" dirty="0">
                          <a:solidFill>
                            <a:schemeClr val="bg1"/>
                          </a:solidFill>
                        </a:rPr>
                        <a:t>4,11</a:t>
                      </a:r>
                      <a:endParaRPr lang="it-IT" dirty="0">
                        <a:solidFill>
                          <a:schemeClr val="bg1"/>
                        </a:solidFill>
                      </a:endParaRPr>
                    </a:p>
                  </a:txBody>
                  <a:tcPr>
                    <a:solidFill>
                      <a:srgbClr val="FFC000"/>
                    </a:solidFill>
                  </a:tcPr>
                </a:tc>
                <a:tc>
                  <a:txBody>
                    <a:bodyPr/>
                    <a:lstStyle/>
                    <a:p>
                      <a:r>
                        <a:rPr lang="en-US" dirty="0">
                          <a:solidFill>
                            <a:schemeClr val="bg1"/>
                          </a:solidFill>
                        </a:rPr>
                        <a:t>4,12</a:t>
                      </a:r>
                      <a:endParaRPr lang="it-IT" dirty="0">
                        <a:solidFill>
                          <a:schemeClr val="bg1"/>
                        </a:solidFill>
                      </a:endParaRPr>
                    </a:p>
                  </a:txBody>
                  <a:tcPr>
                    <a:solidFill>
                      <a:srgbClr val="FFC000"/>
                    </a:solidFill>
                  </a:tcPr>
                </a:tc>
                <a:extLst>
                  <a:ext uri="{0D108BD9-81ED-4DB2-BD59-A6C34878D82A}">
                    <a16:rowId xmlns:a16="http://schemas.microsoft.com/office/drawing/2014/main" val="1549049798"/>
                  </a:ext>
                </a:extLst>
              </a:tr>
              <a:tr h="370840">
                <a:tc>
                  <a:txBody>
                    <a:bodyPr/>
                    <a:lstStyle/>
                    <a:p>
                      <a:r>
                        <a:rPr lang="en-US" dirty="0">
                          <a:solidFill>
                            <a:schemeClr val="bg1"/>
                          </a:solidFill>
                        </a:rPr>
                        <a:t>5,1</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5,2</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5,3 </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5,4</a:t>
                      </a:r>
                      <a:endParaRPr lang="it-IT" dirty="0">
                        <a:solidFill>
                          <a:schemeClr val="bg1"/>
                        </a:solidFill>
                      </a:endParaRPr>
                    </a:p>
                  </a:txBody>
                  <a:tcPr>
                    <a:solidFill>
                      <a:schemeClr val="accent1">
                        <a:lumMod val="60000"/>
                        <a:lumOff val="40000"/>
                      </a:schemeClr>
                    </a:solidFill>
                  </a:tcPr>
                </a:tc>
                <a:tc>
                  <a:txBody>
                    <a:bodyPr/>
                    <a:lstStyle/>
                    <a:p>
                      <a:r>
                        <a:rPr lang="en-US" dirty="0">
                          <a:solidFill>
                            <a:schemeClr val="bg1"/>
                          </a:solidFill>
                        </a:rPr>
                        <a:t>5,5</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5,6</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5,7</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5,8</a:t>
                      </a:r>
                      <a:endParaRPr lang="it-IT" dirty="0">
                        <a:solidFill>
                          <a:schemeClr val="bg1"/>
                        </a:solidFill>
                      </a:endParaRPr>
                    </a:p>
                  </a:txBody>
                  <a:tcPr>
                    <a:solidFill>
                      <a:schemeClr val="tx2">
                        <a:lumMod val="50000"/>
                        <a:lumOff val="50000"/>
                      </a:schemeClr>
                    </a:solidFill>
                  </a:tcPr>
                </a:tc>
                <a:tc>
                  <a:txBody>
                    <a:bodyPr/>
                    <a:lstStyle/>
                    <a:p>
                      <a:r>
                        <a:rPr lang="en-US" dirty="0">
                          <a:solidFill>
                            <a:schemeClr val="bg1"/>
                          </a:solidFill>
                        </a:rPr>
                        <a:t>5,9</a:t>
                      </a:r>
                      <a:endParaRPr lang="it-IT" dirty="0">
                        <a:solidFill>
                          <a:schemeClr val="bg1"/>
                        </a:solidFill>
                      </a:endParaRPr>
                    </a:p>
                  </a:txBody>
                  <a:tcPr>
                    <a:solidFill>
                      <a:schemeClr val="accent2"/>
                    </a:solidFill>
                  </a:tcPr>
                </a:tc>
                <a:tc>
                  <a:txBody>
                    <a:bodyPr/>
                    <a:lstStyle/>
                    <a:p>
                      <a:r>
                        <a:rPr lang="en-US" dirty="0">
                          <a:solidFill>
                            <a:schemeClr val="bg1"/>
                          </a:solidFill>
                        </a:rPr>
                        <a:t>5,10</a:t>
                      </a:r>
                      <a:endParaRPr lang="it-IT" dirty="0">
                        <a:solidFill>
                          <a:schemeClr val="bg1"/>
                        </a:solidFill>
                      </a:endParaRPr>
                    </a:p>
                  </a:txBody>
                  <a:tcPr>
                    <a:solidFill>
                      <a:schemeClr val="accent2"/>
                    </a:solidFill>
                  </a:tcPr>
                </a:tc>
                <a:tc>
                  <a:txBody>
                    <a:bodyPr/>
                    <a:lstStyle/>
                    <a:p>
                      <a:r>
                        <a:rPr lang="en-US" dirty="0">
                          <a:solidFill>
                            <a:schemeClr val="bg1"/>
                          </a:solidFill>
                        </a:rPr>
                        <a:t>5,11</a:t>
                      </a:r>
                      <a:endParaRPr lang="it-IT" dirty="0">
                        <a:solidFill>
                          <a:schemeClr val="bg1"/>
                        </a:solidFill>
                      </a:endParaRPr>
                    </a:p>
                  </a:txBody>
                  <a:tcPr>
                    <a:solidFill>
                      <a:schemeClr val="accent2"/>
                    </a:solidFill>
                  </a:tcPr>
                </a:tc>
                <a:tc>
                  <a:txBody>
                    <a:bodyPr/>
                    <a:lstStyle/>
                    <a:p>
                      <a:r>
                        <a:rPr lang="en-US" dirty="0">
                          <a:solidFill>
                            <a:schemeClr val="bg1"/>
                          </a:solidFill>
                        </a:rPr>
                        <a:t>5,12</a:t>
                      </a:r>
                      <a:endParaRPr lang="it-IT" dirty="0">
                        <a:solidFill>
                          <a:schemeClr val="bg1"/>
                        </a:solidFill>
                      </a:endParaRPr>
                    </a:p>
                  </a:txBody>
                  <a:tcPr>
                    <a:solidFill>
                      <a:schemeClr val="accent2"/>
                    </a:solidFill>
                  </a:tcPr>
                </a:tc>
                <a:extLst>
                  <a:ext uri="{0D108BD9-81ED-4DB2-BD59-A6C34878D82A}">
                    <a16:rowId xmlns:a16="http://schemas.microsoft.com/office/drawing/2014/main" val="2514782385"/>
                  </a:ext>
                </a:extLst>
              </a:tr>
              <a:tr h="370840">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extLst>
                  <a:ext uri="{0D108BD9-81ED-4DB2-BD59-A6C34878D82A}">
                    <a16:rowId xmlns:a16="http://schemas.microsoft.com/office/drawing/2014/main" val="3003792081"/>
                  </a:ext>
                </a:extLst>
              </a:tr>
              <a:tr h="370840">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extLst>
                  <a:ext uri="{0D108BD9-81ED-4DB2-BD59-A6C34878D82A}">
                    <a16:rowId xmlns:a16="http://schemas.microsoft.com/office/drawing/2014/main" val="872838915"/>
                  </a:ext>
                </a:extLst>
              </a:tr>
              <a:tr h="370840">
                <a:tc>
                  <a:txBody>
                    <a:bodyPr/>
                    <a:lstStyle/>
                    <a:p>
                      <a:endParaRPr lang="it-IT" dirty="0">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a:solidFill>
                          <a:schemeClr val="bg1"/>
                        </a:solidFill>
                      </a:endParaRPr>
                    </a:p>
                  </a:txBody>
                  <a:tcPr>
                    <a:solidFill>
                      <a:srgbClr val="FFC000"/>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chemeClr val="accent2"/>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tc>
                  <a:txBody>
                    <a:bodyPr/>
                    <a:lstStyle/>
                    <a:p>
                      <a:endParaRPr lang="it-IT" dirty="0">
                        <a:solidFill>
                          <a:schemeClr val="bg1"/>
                        </a:solidFill>
                      </a:endParaRPr>
                    </a:p>
                  </a:txBody>
                  <a:tcPr>
                    <a:solidFill>
                      <a:srgbClr val="FFC000"/>
                    </a:solidFill>
                  </a:tcPr>
                </a:tc>
                <a:extLst>
                  <a:ext uri="{0D108BD9-81ED-4DB2-BD59-A6C34878D82A}">
                    <a16:rowId xmlns:a16="http://schemas.microsoft.com/office/drawing/2014/main" val="196259341"/>
                  </a:ext>
                </a:extLst>
              </a:tr>
            </a:tbl>
          </a:graphicData>
        </a:graphic>
      </p:graphicFrame>
      <p:sp>
        <p:nvSpPr>
          <p:cNvPr id="2" name="Rettangolo 1">
            <a:extLst>
              <a:ext uri="{FF2B5EF4-FFF2-40B4-BE49-F238E27FC236}">
                <a16:creationId xmlns:a16="http://schemas.microsoft.com/office/drawing/2014/main" id="{A2B32562-4C22-C60F-ACDC-60958A100833}"/>
              </a:ext>
            </a:extLst>
          </p:cNvPr>
          <p:cNvSpPr/>
          <p:nvPr/>
        </p:nvSpPr>
        <p:spPr>
          <a:xfrm>
            <a:off x="4408870" y="259994"/>
            <a:ext cx="2997744" cy="923330"/>
          </a:xfrm>
          <a:prstGeom prst="rect">
            <a:avLst/>
          </a:prstGeom>
          <a:noFill/>
        </p:spPr>
        <p:txBody>
          <a:bodyPr wrap="none" lIns="91440" tIns="45720" rIns="91440" bIns="45720">
            <a:spAutoFit/>
          </a:bodyPr>
          <a:lstStyle/>
          <a:p>
            <a:pPr algn="ctr"/>
            <a:r>
              <a:rPr lang="it-IT" sz="5400" b="0" cap="none" spc="0" dirty="0">
                <a:ln w="0"/>
                <a:solidFill>
                  <a:schemeClr val="tx1"/>
                </a:solidFill>
                <a:effectLst>
                  <a:outerShdw blurRad="38100" dist="19050" dir="2700000" algn="tl" rotWithShape="0">
                    <a:schemeClr val="dk1">
                      <a:alpha val="40000"/>
                    </a:schemeClr>
                  </a:outerShdw>
                </a:effectLst>
              </a:rPr>
              <a:t>Compute</a:t>
            </a:r>
          </a:p>
        </p:txBody>
      </p:sp>
      <p:sp>
        <p:nvSpPr>
          <p:cNvPr id="3" name="CasellaDiTesto 2">
            <a:extLst>
              <a:ext uri="{FF2B5EF4-FFF2-40B4-BE49-F238E27FC236}">
                <a16:creationId xmlns:a16="http://schemas.microsoft.com/office/drawing/2014/main" id="{18AD5097-43C6-8562-433A-BEB916A3D9B9}"/>
              </a:ext>
            </a:extLst>
          </p:cNvPr>
          <p:cNvSpPr txBox="1"/>
          <p:nvPr/>
        </p:nvSpPr>
        <p:spPr>
          <a:xfrm>
            <a:off x="2017059" y="5494086"/>
            <a:ext cx="8558067" cy="923330"/>
          </a:xfrm>
          <a:prstGeom prst="rect">
            <a:avLst/>
          </a:prstGeom>
          <a:noFill/>
        </p:spPr>
        <p:txBody>
          <a:bodyPr wrap="square" rtlCol="0">
            <a:spAutoFit/>
          </a:bodyPr>
          <a:lstStyle/>
          <a:p>
            <a:r>
              <a:rPr lang="en-US" dirty="0"/>
              <a:t>We compute 12 pixels in parallel. Pixels 1,5; 2,5; and 3,5 are stored in the queue alongside the entire block, so when we read from the queue, the edge pixels are already available, eliminating the need to fetch them from memory again.</a:t>
            </a:r>
            <a:endParaRPr lang="it-IT" dirty="0"/>
          </a:p>
        </p:txBody>
      </p:sp>
    </p:spTree>
    <p:extLst>
      <p:ext uri="{BB962C8B-B14F-4D97-AF65-F5344CB8AC3E}">
        <p14:creationId xmlns:p14="http://schemas.microsoft.com/office/powerpoint/2010/main" val="371380612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76</TotalTime>
  <Words>2324</Words>
  <Application>Microsoft Office PowerPoint</Application>
  <PresentationFormat>Widescreen</PresentationFormat>
  <Paragraphs>1991</Paragraphs>
  <Slides>22</Slides>
  <Notes>3</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22</vt:i4>
      </vt:variant>
    </vt:vector>
  </HeadingPairs>
  <TitlesOfParts>
    <vt:vector size="26" baseType="lpstr">
      <vt:lpstr>Aptos</vt:lpstr>
      <vt:lpstr>Aptos Display</vt:lpstr>
      <vt:lpstr>Arial</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Michele Bandini</dc:creator>
  <cp:lastModifiedBy>Michele Bandini</cp:lastModifiedBy>
  <cp:revision>1</cp:revision>
  <dcterms:created xsi:type="dcterms:W3CDTF">2024-11-10T08:33:07Z</dcterms:created>
  <dcterms:modified xsi:type="dcterms:W3CDTF">2024-11-10T09:49:28Z</dcterms:modified>
</cp:coreProperties>
</file>