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AD6B3-828B-4AFC-9613-1D7B2A099712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B27F3-B6CB-4810-A86B-B5C3B88244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492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first point remember to highlight how the tv series inspired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B27F3-B6CB-4810-A86B-B5C3B88244A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679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( remind the audience where the current status of the project and then talk about what to expect within the time limit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B27F3-B6CB-4810-A86B-B5C3B88244A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5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1411-8889-49F7-B5C2-87350C506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FB405-D3EB-418A-9C17-05689A865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0078E-FD62-49EE-A0A2-9A339695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FDEA-348A-464B-A1A4-78EC561600A5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513E0-A1E5-4730-A6C6-96EFF97F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3030F-62AE-447D-BD12-4CA3F992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FF79-7B43-45D0-9668-9DF8606A6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90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F5A7-E749-476B-96FB-59DCE449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0BAD4-99D9-4554-B1F8-8FB5E9171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13286-4C26-46A2-807A-2E45CB82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FDEA-348A-464B-A1A4-78EC561600A5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35247-5382-4963-AEC8-DC23044D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014EB-1BDB-4A56-A3AA-B593F9A9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FF79-7B43-45D0-9668-9DF8606A6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22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0D86F-50EF-45B9-8819-5F78A3FDF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6C7C7-B495-488B-AC79-501DDFAE4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2EF3A-AAF6-4B9D-BA99-E28F3F67C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FDEA-348A-464B-A1A4-78EC561600A5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751DB-3EE3-4810-B8B8-568EC9FE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93A5E-04D6-48B9-A38B-9F429CA4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FF79-7B43-45D0-9668-9DF8606A6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84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58E60-E34C-4026-8E21-F8BE27F1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D773B-B880-461F-A44D-8D7A5D663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E223A-2272-4334-ABC1-021967FB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FDEA-348A-464B-A1A4-78EC561600A5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5065F-A33E-42BF-A230-D389ED586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9DBCA-4870-4633-A74F-FA0B4071D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FF79-7B43-45D0-9668-9DF8606A6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1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CC50-4935-4615-A9E6-5AF193B0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8E4E6-2C37-4D71-AE20-34EB0BBAA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9A217-0699-4513-9F4A-E0A01E929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FDEA-348A-464B-A1A4-78EC561600A5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06C44-9FE7-4616-9976-79BE063D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FE0FE-F3A7-4DA5-8E60-667B7AE1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FF79-7B43-45D0-9668-9DF8606A6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52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2929-70A1-4EED-B3C1-F6ED9FC1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272C6-6300-4D46-A560-98656DD39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55480-7C73-4B8E-A329-B5ECF838E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B3AA2-F221-4C6E-B792-7E9898AD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FDEA-348A-464B-A1A4-78EC561600A5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6F92B-3562-4AB6-98DE-CDCFD8C1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19CFE-1FA9-428F-95AE-78378CFA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FF79-7B43-45D0-9668-9DF8606A6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43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6A79-2984-43B3-BB3D-C5E4662E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1CC6B-0D4D-408A-B12D-58136CC87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0EC77-D53D-42D6-96CD-6E8F35936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36ADF-C3DA-4BFE-BB47-D3307EC1F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31DD5D-D6AD-4CA5-8B86-E661988B8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B2649A-5EA5-415F-A907-032014EB2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FDEA-348A-464B-A1A4-78EC561600A5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525D2-0206-4676-BFC9-35093678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748CC-D8F0-4C39-A520-A16F8933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FF79-7B43-45D0-9668-9DF8606A6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66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D251-EE72-47E2-AC52-E66697ED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0BB128-FF12-473A-8F43-5ECE023F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FDEA-348A-464B-A1A4-78EC561600A5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86C96-1625-4E29-BC3D-56011684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04FDE-23B2-465B-823E-0D852FFD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FF79-7B43-45D0-9668-9DF8606A6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02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0032C0-5E5C-4BF8-9E76-ADB39D3E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FDEA-348A-464B-A1A4-78EC561600A5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EC465-E6D7-4717-971F-B564625D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0775E-3282-484D-956D-316AC5BA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FF79-7B43-45D0-9668-9DF8606A6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08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90D09-92DC-47D8-97F1-CA1E8742E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98BD5-30EA-4FC1-8AAA-7FEA24458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8CA4D-23EF-4389-AA0A-646270518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6CE6D-2B8D-461A-B303-709245E0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FDEA-348A-464B-A1A4-78EC561600A5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B1D87-0E02-484E-8C2C-097AAE01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75907-B912-46F1-8799-48502A79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FF79-7B43-45D0-9668-9DF8606A6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90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8586-3AB0-4544-9BD1-A7D35C44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288EB-3652-4F59-A8BF-B6EC72300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25D8C-DEC6-4B81-94FE-0F311EAFA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A8C26-05E8-401D-9028-0C6E42AD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FDEA-348A-464B-A1A4-78EC561600A5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AF137-7996-4EC5-B457-87C53ADA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40AEE-C727-4358-8EBB-D3560B02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FF79-7B43-45D0-9668-9DF8606A6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40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70754-E2A3-4E29-813C-F6FE91497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2BD31-F49B-4486-A518-AC763C0C3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448DE-5B77-46C1-ABCE-2EC1CDE10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4FDEA-348A-464B-A1A4-78EC561600A5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B1F81-5F30-41AE-A6E7-082CFC155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77F8B-D2CF-4F39-8B1C-DD75D5ABD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2FF79-7B43-45D0-9668-9DF8606A6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99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mmons.wikimedia.org/wiki/File:ROS_cat.pn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8173-250F-48F1-AEE0-68DF5F991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>
                <a:solidFill>
                  <a:schemeClr val="tx2">
                    <a:lumMod val="75000"/>
                  </a:schemeClr>
                </a:solidFill>
              </a:rPr>
              <a:t>Building a mobile robot with Ros for education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A3F8B9-0D05-48B8-8A6B-58C506EB4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091" y="171918"/>
            <a:ext cx="3121817" cy="13057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FA8EBB-126C-447B-BA74-206666F23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88931" y="-93412"/>
            <a:ext cx="3211877" cy="17240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A07524-7CB1-4E49-BD29-2700DDBB98BF}"/>
              </a:ext>
            </a:extLst>
          </p:cNvPr>
          <p:cNvSpPr txBox="1"/>
          <p:nvPr/>
        </p:nvSpPr>
        <p:spPr>
          <a:xfrm>
            <a:off x="2671080" y="3705271"/>
            <a:ext cx="6473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Major Project BEng Design Engineering 2017/2018</a:t>
            </a:r>
          </a:p>
          <a:p>
            <a:pPr algn="ctr"/>
            <a:r>
              <a:rPr lang="en-GB" sz="2400" dirty="0"/>
              <a:t>Student : Marlon Gwira</a:t>
            </a:r>
          </a:p>
          <a:p>
            <a:pPr algn="ctr"/>
            <a:r>
              <a:rPr lang="en-GB" sz="2400" dirty="0"/>
              <a:t> Supervisor : Dr Zhijun Yang</a:t>
            </a:r>
          </a:p>
        </p:txBody>
      </p:sp>
    </p:spTree>
    <p:extLst>
      <p:ext uri="{BB962C8B-B14F-4D97-AF65-F5344CB8AC3E}">
        <p14:creationId xmlns:p14="http://schemas.microsoft.com/office/powerpoint/2010/main" val="2697828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6E0F-6700-403C-AC07-E6225785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FE253-C871-460B-AE3E-37C5A6CED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Mobile robot</a:t>
            </a:r>
          </a:p>
          <a:p>
            <a:r>
              <a:rPr lang="en-GB" dirty="0"/>
              <a:t>User interface (Local webserver) with tutorial and introduction to ROS</a:t>
            </a:r>
          </a:p>
          <a:p>
            <a:r>
              <a:rPr lang="en-GB" dirty="0"/>
              <a:t>Mobile application</a:t>
            </a:r>
          </a:p>
        </p:txBody>
      </p:sp>
    </p:spTree>
    <p:extLst>
      <p:ext uri="{BB962C8B-B14F-4D97-AF65-F5344CB8AC3E}">
        <p14:creationId xmlns:p14="http://schemas.microsoft.com/office/powerpoint/2010/main" val="294276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6405-363C-4095-997E-980A5019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5BC50-3743-4AE1-94A3-FEBE8A7F9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/>
              <a:t>1</a:t>
            </a:r>
          </a:p>
          <a:p>
            <a:r>
              <a:rPr lang="en-GB" dirty="0"/>
              <a:t>About robotics(history of robot manipulators and mobile robots)</a:t>
            </a:r>
          </a:p>
          <a:p>
            <a:r>
              <a:rPr lang="en-GB" dirty="0"/>
              <a:t>The ROS frameworks</a:t>
            </a:r>
          </a:p>
          <a:p>
            <a:r>
              <a:rPr lang="en-GB" dirty="0"/>
              <a:t>Why mobile robots</a:t>
            </a:r>
          </a:p>
          <a:p>
            <a:r>
              <a:rPr lang="en-GB" dirty="0"/>
              <a:t>Robots for educational purposes-the need for mobile robots in schools_ to showcase robotics  and inspire young people(talk also about personal reasons for choosing such a project)</a:t>
            </a:r>
          </a:p>
          <a:p>
            <a:pPr marL="0" indent="0">
              <a:buNone/>
            </a:pPr>
            <a:r>
              <a:rPr lang="en-GB" dirty="0"/>
              <a:t>2</a:t>
            </a:r>
          </a:p>
          <a:p>
            <a:pPr marL="0" indent="0">
              <a:buNone/>
            </a:pPr>
            <a:r>
              <a:rPr lang="en-GB" dirty="0"/>
              <a:t>Current state of the Project</a:t>
            </a:r>
          </a:p>
          <a:p>
            <a:r>
              <a:rPr lang="en-GB" dirty="0"/>
              <a:t>Design of the mobile robot</a:t>
            </a:r>
          </a:p>
          <a:p>
            <a:r>
              <a:rPr lang="en-GB" dirty="0"/>
              <a:t>Design of the robot manipulator</a:t>
            </a:r>
          </a:p>
          <a:p>
            <a:r>
              <a:rPr lang="en-GB" dirty="0"/>
              <a:t>Talk about circuit</a:t>
            </a:r>
          </a:p>
          <a:p>
            <a:r>
              <a:rPr lang="en-GB" dirty="0"/>
              <a:t>Programming</a:t>
            </a:r>
          </a:p>
          <a:p>
            <a:r>
              <a:rPr lang="en-GB" dirty="0"/>
              <a:t>Interface of the app</a:t>
            </a:r>
          </a:p>
          <a:p>
            <a:r>
              <a:rPr lang="en-GB" dirty="0"/>
              <a:t>Add motive</a:t>
            </a:r>
          </a:p>
          <a:p>
            <a:r>
              <a:rPr lang="en-GB" dirty="0"/>
              <a:t>Add pictures</a:t>
            </a:r>
          </a:p>
          <a:p>
            <a:r>
              <a:rPr lang="en-GB" dirty="0"/>
              <a:t>Less text in slides</a:t>
            </a:r>
          </a:p>
          <a:p>
            <a:r>
              <a:rPr lang="en-GB" dirty="0"/>
              <a:t>Security access- case for relay</a:t>
            </a:r>
          </a:p>
          <a:p>
            <a:r>
              <a:rPr lang="en-GB" dirty="0"/>
              <a:t>What to do next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7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A1454-F30D-46F0-B7E3-D54FB921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 chose this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6F1B3-CF29-4425-98D6-1CCA42634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Personally as a child I was inspired by inspector gadget</a:t>
            </a:r>
          </a:p>
          <a:p>
            <a:r>
              <a:rPr lang="en-GB" dirty="0"/>
              <a:t>Mobile robots represent the future</a:t>
            </a:r>
          </a:p>
          <a:p>
            <a:r>
              <a:rPr lang="en-GB" dirty="0"/>
              <a:t>There is and they’ll be a lot of demand for people which such expertise</a:t>
            </a:r>
          </a:p>
          <a:p>
            <a:r>
              <a:rPr lang="en-GB" dirty="0"/>
              <a:t>To inspire younger generation as I was inspired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904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8611C-FB07-42CF-BEFD-CFFB88F5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Projects main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2293A-02AF-428D-BE7A-5CD083418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Building a mobile robot with Ros</a:t>
            </a:r>
          </a:p>
          <a:p>
            <a:r>
              <a:rPr lang="en-GB" dirty="0"/>
              <a:t>Building a robot manipulator </a:t>
            </a:r>
          </a:p>
          <a:p>
            <a:r>
              <a:rPr lang="en-GB" dirty="0"/>
              <a:t>Making a user interface to allow understanding of the basic functions of the robot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307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9D03-90BF-438E-A6A2-D8598CB7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of the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269AB-B4F0-419B-AEF1-01E71DFB4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mobile robots?</a:t>
            </a:r>
          </a:p>
          <a:p>
            <a:r>
              <a:rPr lang="en-GB" dirty="0"/>
              <a:t>About ROS</a:t>
            </a:r>
          </a:p>
          <a:p>
            <a:r>
              <a:rPr lang="en-GB" dirty="0"/>
              <a:t>Teaching Robotics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88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041DE-1932-41FC-A6AD-6F97B294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F7990-E117-4A10-9FA1-A08488937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Where did the project start form..?</a:t>
            </a:r>
          </a:p>
        </p:txBody>
      </p:sp>
    </p:spTree>
    <p:extLst>
      <p:ext uri="{BB962C8B-B14F-4D97-AF65-F5344CB8AC3E}">
        <p14:creationId xmlns:p14="http://schemas.microsoft.com/office/powerpoint/2010/main" val="685781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E692D-234C-451F-80BB-C3AAE0B4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48A31-206C-4CD3-9274-21FDE0F8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(put video of b4 and after design of the robot and if possible of the working webserver)</a:t>
            </a:r>
          </a:p>
        </p:txBody>
      </p:sp>
    </p:spTree>
    <p:extLst>
      <p:ext uri="{BB962C8B-B14F-4D97-AF65-F5344CB8AC3E}">
        <p14:creationId xmlns:p14="http://schemas.microsoft.com/office/powerpoint/2010/main" val="87527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648EE-AA67-4A4C-ACB2-04AD8702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64D06-7105-4774-9C5E-599FD29BE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Design of mobile robot</a:t>
            </a:r>
          </a:p>
          <a:p>
            <a:r>
              <a:rPr lang="en-GB" dirty="0"/>
              <a:t>Design of manipulator</a:t>
            </a:r>
          </a:p>
          <a:p>
            <a:r>
              <a:rPr lang="en-GB" dirty="0"/>
              <a:t>3d printing</a:t>
            </a:r>
          </a:p>
          <a:p>
            <a:r>
              <a:rPr lang="en-GB" dirty="0"/>
              <a:t>Laser cutting</a:t>
            </a:r>
          </a:p>
        </p:txBody>
      </p:sp>
      <p:pic>
        <p:nvPicPr>
          <p:cNvPr id="1030" name="Picture 6" descr="Image result for project development life cycle">
            <a:extLst>
              <a:ext uri="{FF2B5EF4-FFF2-40B4-BE49-F238E27FC236}">
                <a16:creationId xmlns:a16="http://schemas.microsoft.com/office/drawing/2014/main" id="{8AE1C97A-A86D-46DA-9562-A2100A928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062" y="1463187"/>
            <a:ext cx="4071570" cy="402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0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E0AB-E791-441F-A4E4-2DBCCB40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7DFF7-96E0-4390-A1B6-C1A0B6F47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449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2658</TotalTime>
  <Words>299</Words>
  <Application>Microsoft Office PowerPoint</Application>
  <PresentationFormat>Widescreen</PresentationFormat>
  <Paragraphs>53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Building a mobile robot with Ros for education</vt:lpstr>
      <vt:lpstr>content</vt:lpstr>
      <vt:lpstr>Why I chose this project</vt:lpstr>
      <vt:lpstr>Projects main goals</vt:lpstr>
      <vt:lpstr>State of the art</vt:lpstr>
      <vt:lpstr>Background information</vt:lpstr>
      <vt:lpstr>Current system</vt:lpstr>
      <vt:lpstr>Project development</vt:lpstr>
      <vt:lpstr>Testing and validation</vt:lpstr>
      <vt:lpstr>Summary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mobile robot with Ros</dc:title>
  <dc:creator>Marlon Gwira</dc:creator>
  <cp:lastModifiedBy>Marlon Gwira</cp:lastModifiedBy>
  <cp:revision>18</cp:revision>
  <dcterms:created xsi:type="dcterms:W3CDTF">2018-02-12T12:48:47Z</dcterms:created>
  <dcterms:modified xsi:type="dcterms:W3CDTF">2018-04-04T19:08:59Z</dcterms:modified>
</cp:coreProperties>
</file>