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7" r:id="rId7"/>
    <p:sldId id="266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AD6B3-828B-4AFC-9613-1D7B2A099712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B27F3-B6CB-4810-A86B-B5C3B88244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492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the first point remember to highlight how the tv series inspired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B27F3-B6CB-4810-A86B-B5C3B88244A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679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Reason for interfacing a manipulator with a mobile robot is to showcase how a pick and place with teleoperation where one of the degree of freedom of the manipulator is the robot itself hence have a more rounder view of the world of robotics.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B27F3-B6CB-4810-A86B-B5C3B88244A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393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-define what mobile robots are</a:t>
            </a:r>
          </a:p>
          <a:p>
            <a:r>
              <a:rPr lang="en-GB" dirty="0"/>
              <a:t>-talk through the ROS framework</a:t>
            </a:r>
          </a:p>
          <a:p>
            <a:r>
              <a:rPr lang="en-GB" dirty="0"/>
              <a:t>-Highlight the need of teaching robotics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B27F3-B6CB-4810-A86B-B5C3B88244A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018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Emphasize on the security access, why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B27F3-B6CB-4810-A86B-B5C3B88244A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256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few pictures of the prototype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B27F3-B6CB-4810-A86B-B5C3B88244A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563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( remind the audience where the current status of the project and then talk about what to expect within the time limit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B27F3-B6CB-4810-A86B-B5C3B88244A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56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7A25-D619-4446-AC63-20A383106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39E5B-A6F3-4EEF-BE08-AD7287603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6E38C-392B-4228-9B3B-212833ABF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FDEA-348A-464B-A1A4-78EC561600A5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51275-26A6-417F-ACC3-F947F099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3B5E2-3438-47D1-86ED-72012FE0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FF79-7B43-45D0-9668-9DF8606A65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90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DEAF0-B7E3-4BFE-B4CB-4F355EDD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287D0-8746-4428-8B0F-AF1E6E8DC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73192-6C80-4E1A-BBD7-04B2588E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FDEA-348A-464B-A1A4-78EC561600A5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2EF32-A545-4EC6-83FD-92E573E7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1BEB9-B00E-42B5-9C4D-555FAC35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FF79-7B43-45D0-9668-9DF8606A65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24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4F637A-4090-4EE5-837F-220F71E01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58975-776D-4D7D-BBA5-C87253885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4F40B-B06C-4CCB-8B61-2BB2E67F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FDEA-348A-464B-A1A4-78EC561600A5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2FAD2-77D9-4CEE-B449-8C8A9DE0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27DFC-5498-4CFF-83F5-86AAFE68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FF79-7B43-45D0-9668-9DF8606A65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19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612D-E9BB-4CBD-AB60-E1829ACAF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7F9C2-DA21-48A0-AE19-401D34B6C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B8B3B-0690-46D0-9FD1-AF8621CF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FDEA-348A-464B-A1A4-78EC561600A5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E608A-D321-4783-B762-9CFE27615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5A4C6-5604-4ECE-B42C-6BEDF4249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FF79-7B43-45D0-9668-9DF8606A65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47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E856B-8698-47DC-AD46-EBCD11ED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16293-F98D-4209-A008-A50F0774A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603B4-998A-49D1-A7B2-AC817E892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FDEA-348A-464B-A1A4-78EC561600A5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F9DC6-929F-4888-8FC2-31248551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849B9-6651-44C4-AC74-54AAD27F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FF79-7B43-45D0-9668-9DF8606A65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12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A426E-653B-4522-A8E6-EC80D235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BBD12-E7BB-4757-BA86-E0478A231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A4F95-4771-48C6-A195-D5AC11DD2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D35D4-97ED-40B5-A45C-5A16656E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FDEA-348A-464B-A1A4-78EC561600A5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5D4F7-7186-4D84-8A73-0CF8D555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56854-969A-4CC2-AC96-CC7787B5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FF79-7B43-45D0-9668-9DF8606A65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35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A5F5-73E8-485B-9BBA-634343A59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E2044-EB4F-4023-B1B8-C82FBCBCF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450E6-5B89-46AC-A52A-02C98432E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0F034B-8FC7-46E1-A246-369CE5449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95331-E4BC-4A89-BDF8-FBD3D56B7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DFA77E-6E0F-42FF-A15F-B28CA275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FDEA-348A-464B-A1A4-78EC561600A5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0D5405-5459-472C-A280-D2DCB6A1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436DF5-43D9-4A3E-98F5-0C070994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FF79-7B43-45D0-9668-9DF8606A65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28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6BB78-CA50-499C-9E6A-E2B93C60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94CE3-50FB-493D-9BE6-13DC7823A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FDEA-348A-464B-A1A4-78EC561600A5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1A09D-4F4A-461C-B04A-96CD536E0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5721A-6BAC-4E0F-9646-BFA60D60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FF79-7B43-45D0-9668-9DF8606A65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08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2D6F37-B7D3-44F9-A239-735F62B7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FDEA-348A-464B-A1A4-78EC561600A5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70EE1C-330A-4316-B774-25CD74D8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0BA8D-6442-4B2E-9B75-A2A96B3E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FF79-7B43-45D0-9668-9DF8606A65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96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2D775-2171-44C0-A0D2-B1CAE46F4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6792C-B7C0-4DA6-9909-AE8719D0D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DBB69-8F44-408F-9B78-85DE8B1A8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896C7-19D7-45B4-B00E-7337322E6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FDEA-348A-464B-A1A4-78EC561600A5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4FBF2-0309-4644-B120-4CDEB571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CE33C-8EF1-4A73-A816-BEEDCDEB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FF79-7B43-45D0-9668-9DF8606A65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08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0C9A-D658-48B1-B01F-B6EB0676B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6B5AA0-223C-4336-8250-E2EE4E1E0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F9F5C-7028-4567-9345-274EEC1D8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C92F9-87A5-4D0C-826C-7A6B2D05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FDEA-348A-464B-A1A4-78EC561600A5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8FD7F-3106-40BD-AE9D-25459D4A8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1E6D1-BF0F-46BA-9F95-1A9992B0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FF79-7B43-45D0-9668-9DF8606A65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09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98E5F0-B380-4330-B28E-76949B5C3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38CF6-003C-4C09-B095-81AEFBA5B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9527C-2F17-437E-A6ED-377E74784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4FDEA-348A-464B-A1A4-78EC561600A5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E9864-D4E1-4409-BC62-F06DE8738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8D101-CE49-4AE7-AC7C-FD16CF917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2FF79-7B43-45D0-9668-9DF8606A65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25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mmons.wikimedia.org/wiki/File:ROS_cat.pn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ROS_cat.png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28173-250F-48F1-AEE0-68DF5F991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7054" y="1158126"/>
            <a:ext cx="8574622" cy="2616199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chemeClr val="tx2">
                    <a:lumMod val="75000"/>
                  </a:schemeClr>
                </a:solidFill>
              </a:rPr>
              <a:t>Building a mobile robot with Ros for education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A3F8B9-0D05-48B8-8A6B-58C506EB4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091" y="171918"/>
            <a:ext cx="3121817" cy="13057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FA8EBB-126C-447B-BA74-206666F23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88931" y="-93412"/>
            <a:ext cx="3211877" cy="17240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A07524-7CB1-4E49-BD29-2700DDBB98BF}"/>
              </a:ext>
            </a:extLst>
          </p:cNvPr>
          <p:cNvSpPr txBox="1"/>
          <p:nvPr/>
        </p:nvSpPr>
        <p:spPr>
          <a:xfrm>
            <a:off x="2671080" y="3705271"/>
            <a:ext cx="64731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Major Project BEng Design Engineering 2017/2018</a:t>
            </a:r>
          </a:p>
          <a:p>
            <a:pPr algn="ctr"/>
            <a:r>
              <a:rPr lang="en-GB" sz="2400" dirty="0"/>
              <a:t>Student : Marlon Gwira</a:t>
            </a:r>
          </a:p>
          <a:p>
            <a:pPr algn="ctr"/>
            <a:r>
              <a:rPr lang="en-GB" sz="2400" dirty="0"/>
              <a:t> Supervisor : Dr Zhijun Yang</a:t>
            </a:r>
          </a:p>
        </p:txBody>
      </p:sp>
    </p:spTree>
    <p:extLst>
      <p:ext uri="{BB962C8B-B14F-4D97-AF65-F5344CB8AC3E}">
        <p14:creationId xmlns:p14="http://schemas.microsoft.com/office/powerpoint/2010/main" val="2697828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6E0F-6700-403C-AC07-E6225785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FE253-C871-460B-AE3E-37C5A6CED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Mobile robot</a:t>
            </a:r>
          </a:p>
          <a:p>
            <a:r>
              <a:rPr lang="en-GB" dirty="0"/>
              <a:t>User interface (Local webserver) with tutorial and introduction to ROS</a:t>
            </a:r>
          </a:p>
          <a:p>
            <a:r>
              <a:rPr lang="en-GB" dirty="0"/>
              <a:t>Make enclosure for sensitive part of the robot</a:t>
            </a:r>
          </a:p>
        </p:txBody>
      </p:sp>
    </p:spTree>
    <p:extLst>
      <p:ext uri="{BB962C8B-B14F-4D97-AF65-F5344CB8AC3E}">
        <p14:creationId xmlns:p14="http://schemas.microsoft.com/office/powerpoint/2010/main" val="294276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A1454-F30D-46F0-B7E3-D54FB921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 chose this 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6F1B3-CF29-4425-98D6-1CCA42634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417412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Mobile robots represent the future</a:t>
            </a:r>
          </a:p>
          <a:p>
            <a:r>
              <a:rPr lang="en-GB" dirty="0"/>
              <a:t>There is and they’ll be a lot of demand for people which such expertise</a:t>
            </a:r>
          </a:p>
          <a:p>
            <a:r>
              <a:rPr lang="en-GB" dirty="0"/>
              <a:t>To inspire younger generation as I was inspired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CBA893-8E5E-458E-A2B4-35F3276C9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61" y="4173922"/>
            <a:ext cx="2474194" cy="2251961"/>
          </a:xfrm>
          <a:prstGeom prst="rect">
            <a:avLst/>
          </a:prstGeom>
        </p:spPr>
      </p:pic>
      <p:pic>
        <p:nvPicPr>
          <p:cNvPr id="1026" name="Picture 2" descr="Image result for google autonomous car 2018">
            <a:extLst>
              <a:ext uri="{FF2B5EF4-FFF2-40B4-BE49-F238E27FC236}">
                <a16:creationId xmlns:a16="http://schemas.microsoft.com/office/drawing/2014/main" id="{6DBCC91E-4652-4626-8A36-1078EB794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461" y="4148828"/>
            <a:ext cx="4282751" cy="224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utonomous car future design">
            <a:extLst>
              <a:ext uri="{FF2B5EF4-FFF2-40B4-BE49-F238E27FC236}">
                <a16:creationId xmlns:a16="http://schemas.microsoft.com/office/drawing/2014/main" id="{A32ECB33-CFEB-4126-90FB-52C10B37B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428" y="4173922"/>
            <a:ext cx="3938211" cy="222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042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8611C-FB07-42CF-BEFD-CFFB88F55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Projects main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2293A-02AF-428D-BE7A-5CD083418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Building a mobile robot with Ros</a:t>
            </a:r>
          </a:p>
          <a:p>
            <a:r>
              <a:rPr lang="en-GB" dirty="0"/>
              <a:t>Making a user interface to allow understanding of the basic functions of the robot</a:t>
            </a:r>
          </a:p>
          <a:p>
            <a:r>
              <a:rPr lang="en-GB" dirty="0"/>
              <a:t>Interface mobile robot with a robot manipulator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307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9D03-90BF-438E-A6A2-D8598CB7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of the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269AB-B4F0-419B-AEF1-01E71DFB4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mobile robots?</a:t>
            </a:r>
          </a:p>
          <a:p>
            <a:r>
              <a:rPr lang="en-GB" dirty="0"/>
              <a:t>About ROS</a:t>
            </a:r>
          </a:p>
          <a:p>
            <a:r>
              <a:rPr lang="en-GB" dirty="0"/>
              <a:t>Teaching Robotics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2050" name="Picture 2" descr="Image result for robotic teaching">
            <a:extLst>
              <a:ext uri="{FF2B5EF4-FFF2-40B4-BE49-F238E27FC236}">
                <a16:creationId xmlns:a16="http://schemas.microsoft.com/office/drawing/2014/main" id="{F1FC5025-9996-404B-A572-71461A5A4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712" y="2013095"/>
            <a:ext cx="4264088" cy="298486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88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041DE-1932-41FC-A6AD-6F97B294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F7990-E117-4A10-9FA1-A08488937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899"/>
            <a:ext cx="10018713" cy="3124201"/>
          </a:xfrm>
        </p:spPr>
        <p:txBody>
          <a:bodyPr/>
          <a:lstStyle/>
          <a:p>
            <a:r>
              <a:rPr lang="en-GB" dirty="0"/>
              <a:t>Where did the project start form..?</a:t>
            </a:r>
          </a:p>
        </p:txBody>
      </p:sp>
    </p:spTree>
    <p:extLst>
      <p:ext uri="{BB962C8B-B14F-4D97-AF65-F5344CB8AC3E}">
        <p14:creationId xmlns:p14="http://schemas.microsoft.com/office/powerpoint/2010/main" val="68578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2840BE-4AC7-4B84-9282-EE6E35477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440" y="0"/>
            <a:ext cx="8209069" cy="6777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B6EF392-3318-4534-A078-2D746B826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514" y="-161795"/>
            <a:ext cx="8970972" cy="74145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6218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68D355-1EE1-439A-AE64-5DA4C9E4B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416" y="47153"/>
            <a:ext cx="7297168" cy="67636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38A265-89D4-42AA-ACB7-266A42F2F6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569" y="0"/>
            <a:ext cx="7518862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5849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648EE-AA67-4A4C-ACB2-04AD8702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64D06-7105-4774-9C5E-599FD29BE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295"/>
            <a:ext cx="10883167" cy="4165616"/>
          </a:xfrm>
        </p:spPr>
        <p:txBody>
          <a:bodyPr/>
          <a:lstStyle/>
          <a:p>
            <a:r>
              <a:rPr lang="en-GB" dirty="0"/>
              <a:t>Design of mobile robot</a:t>
            </a:r>
          </a:p>
          <a:p>
            <a:r>
              <a:rPr lang="en-GB" dirty="0"/>
              <a:t>Design of manipulator</a:t>
            </a:r>
          </a:p>
          <a:p>
            <a:r>
              <a:rPr lang="en-GB" dirty="0"/>
              <a:t>3d printing</a:t>
            </a:r>
          </a:p>
          <a:p>
            <a:r>
              <a:rPr lang="en-GB" dirty="0"/>
              <a:t>Laser cutting</a:t>
            </a:r>
          </a:p>
          <a:p>
            <a:r>
              <a:rPr lang="en-GB" dirty="0"/>
              <a:t>Review</a:t>
            </a:r>
          </a:p>
          <a:p>
            <a:r>
              <a:rPr lang="en-GB" dirty="0"/>
              <a:t>Repeat</a:t>
            </a:r>
          </a:p>
        </p:txBody>
      </p:sp>
      <p:pic>
        <p:nvPicPr>
          <p:cNvPr id="1030" name="Picture 6" descr="Image result for project development life cycle">
            <a:extLst>
              <a:ext uri="{FF2B5EF4-FFF2-40B4-BE49-F238E27FC236}">
                <a16:creationId xmlns:a16="http://schemas.microsoft.com/office/drawing/2014/main" id="{8AE1C97A-A86D-46DA-9562-A2100A928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235" y="1633360"/>
            <a:ext cx="3634289" cy="359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olidworks icon">
            <a:extLst>
              <a:ext uri="{FF2B5EF4-FFF2-40B4-BE49-F238E27FC236}">
                <a16:creationId xmlns:a16="http://schemas.microsoft.com/office/drawing/2014/main" id="{7A294B4D-179C-4F2A-93E7-20AB1C478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0327" y="2318250"/>
            <a:ext cx="718618" cy="60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F4E10D-D787-4503-8A73-7BB31B65D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749265" y="2954898"/>
            <a:ext cx="862782" cy="463111"/>
          </a:xfrm>
          <a:prstGeom prst="rect">
            <a:avLst/>
          </a:prstGeom>
        </p:spPr>
      </p:pic>
      <p:pic>
        <p:nvPicPr>
          <p:cNvPr id="1028" name="Picture 4" descr="Image result for ubuntu mate icon">
            <a:extLst>
              <a:ext uri="{FF2B5EF4-FFF2-40B4-BE49-F238E27FC236}">
                <a16:creationId xmlns:a16="http://schemas.microsoft.com/office/drawing/2014/main" id="{B430952D-5BE1-443C-AB58-BF2616FB0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376" y="3265408"/>
            <a:ext cx="924559" cy="87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E18CCC-EFA7-457C-A703-519A99B6CA55}"/>
              </a:ext>
            </a:extLst>
          </p:cNvPr>
          <p:cNvSpPr txBox="1"/>
          <p:nvPr/>
        </p:nvSpPr>
        <p:spPr>
          <a:xfrm>
            <a:off x="9311951" y="1548882"/>
            <a:ext cx="14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Project Goals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844EE-1BBB-4F46-B453-703EA338E0D5}"/>
              </a:ext>
            </a:extLst>
          </p:cNvPr>
          <p:cNvSpPr txBox="1"/>
          <p:nvPr/>
        </p:nvSpPr>
        <p:spPr>
          <a:xfrm>
            <a:off x="10087302" y="4632537"/>
            <a:ext cx="204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Testing &amp; Validation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0E8754-0D18-4A7E-930F-EB4499E507A9}"/>
              </a:ext>
            </a:extLst>
          </p:cNvPr>
          <p:cNvSpPr txBox="1"/>
          <p:nvPr/>
        </p:nvSpPr>
        <p:spPr>
          <a:xfrm>
            <a:off x="5507231" y="3623785"/>
            <a:ext cx="16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Battery life 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004EAD-489A-486A-AE6E-20F1A11E266F}"/>
              </a:ext>
            </a:extLst>
          </p:cNvPr>
          <p:cNvSpPr txBox="1"/>
          <p:nvPr/>
        </p:nvSpPr>
        <p:spPr>
          <a:xfrm>
            <a:off x="6929494" y="5124452"/>
            <a:ext cx="1778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G.A’s &amp; Lecturers</a:t>
            </a:r>
          </a:p>
        </p:txBody>
      </p:sp>
    </p:spTree>
    <p:extLst>
      <p:ext uri="{BB962C8B-B14F-4D97-AF65-F5344CB8AC3E}">
        <p14:creationId xmlns:p14="http://schemas.microsoft.com/office/powerpoint/2010/main" val="35480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4E0AB-E791-441F-A4E4-2DBCCB40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and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7DFF7-96E0-4390-A1B6-C1A0B6F47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4495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3298</TotalTime>
  <Words>284</Words>
  <Application>Microsoft Office PowerPoint</Application>
  <PresentationFormat>Widescreen</PresentationFormat>
  <Paragraphs>49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Building a mobile robot with Ros for education</vt:lpstr>
      <vt:lpstr>Why I chose this project</vt:lpstr>
      <vt:lpstr>Projects main goals</vt:lpstr>
      <vt:lpstr>State of the art</vt:lpstr>
      <vt:lpstr>Background information</vt:lpstr>
      <vt:lpstr>PowerPoint Presentation</vt:lpstr>
      <vt:lpstr>PowerPoint Presentation</vt:lpstr>
      <vt:lpstr>Project development</vt:lpstr>
      <vt:lpstr>Testing and validation</vt:lpstr>
      <vt:lpstr>Summary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mobile robot with Ros</dc:title>
  <dc:creator>Marlon Gwira</dc:creator>
  <cp:lastModifiedBy>Marlon Gwira</cp:lastModifiedBy>
  <cp:revision>34</cp:revision>
  <dcterms:created xsi:type="dcterms:W3CDTF">2018-02-12T12:48:47Z</dcterms:created>
  <dcterms:modified xsi:type="dcterms:W3CDTF">2018-04-09T15:07:08Z</dcterms:modified>
</cp:coreProperties>
</file>