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D20"/>
    <a:srgbClr val="FFE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6CD02-4044-46EC-A8E6-42039C4A60C9}" v="22" dt="2021-05-30T17:51:35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císio Liberato" userId="64a51fd321d500ea" providerId="LiveId" clId="{D4F6CD02-4044-46EC-A8E6-42039C4A60C9}"/>
    <pc:docChg chg="undo custSel addSld delSld modSld sldOrd">
      <pc:chgData name="Tarcísio Liberato" userId="64a51fd321d500ea" providerId="LiveId" clId="{D4F6CD02-4044-46EC-A8E6-42039C4A60C9}" dt="2021-06-03T01:25:14.885" v="867" actId="1076"/>
      <pc:docMkLst>
        <pc:docMk/>
      </pc:docMkLst>
      <pc:sldChg chg="addSp modSp mod">
        <pc:chgData name="Tarcísio Liberato" userId="64a51fd321d500ea" providerId="LiveId" clId="{D4F6CD02-4044-46EC-A8E6-42039C4A60C9}" dt="2021-05-30T16:48:07.906" v="82" actId="11529"/>
        <pc:sldMkLst>
          <pc:docMk/>
          <pc:sldMk cId="2280187042" sldId="256"/>
        </pc:sldMkLst>
        <pc:spChg chg="add mod">
          <ac:chgData name="Tarcísio Liberato" userId="64a51fd321d500ea" providerId="LiveId" clId="{D4F6CD02-4044-46EC-A8E6-42039C4A60C9}" dt="2021-05-30T16:47:50.705" v="81" actId="20577"/>
          <ac:spMkLst>
            <pc:docMk/>
            <pc:sldMk cId="2280187042" sldId="256"/>
            <ac:spMk id="2" creationId="{785C8171-FA4C-4B57-9C54-83F1272B52B0}"/>
          </ac:spMkLst>
        </pc:spChg>
        <pc:cxnChg chg="add">
          <ac:chgData name="Tarcísio Liberato" userId="64a51fd321d500ea" providerId="LiveId" clId="{D4F6CD02-4044-46EC-A8E6-42039C4A60C9}" dt="2021-05-30T16:48:07.906" v="82" actId="11529"/>
          <ac:cxnSpMkLst>
            <pc:docMk/>
            <pc:sldMk cId="2280187042" sldId="256"/>
            <ac:cxnSpMk id="4" creationId="{5E4576DA-06B9-4310-9644-56FD8A38F068}"/>
          </ac:cxnSpMkLst>
        </pc:cxnChg>
      </pc:sldChg>
      <pc:sldChg chg="addSp delSp modSp mod">
        <pc:chgData name="Tarcísio Liberato" userId="64a51fd321d500ea" providerId="LiveId" clId="{D4F6CD02-4044-46EC-A8E6-42039C4A60C9}" dt="2021-05-30T17:17:02.933" v="634" actId="14100"/>
        <pc:sldMkLst>
          <pc:docMk/>
          <pc:sldMk cId="3518625541" sldId="257"/>
        </pc:sldMkLst>
        <pc:spChg chg="add mod">
          <ac:chgData name="Tarcísio Liberato" userId="64a51fd321d500ea" providerId="LiveId" clId="{D4F6CD02-4044-46EC-A8E6-42039C4A60C9}" dt="2021-05-30T16:59:19.005" v="418" actId="20577"/>
          <ac:spMkLst>
            <pc:docMk/>
            <pc:sldMk cId="3518625541" sldId="257"/>
            <ac:spMk id="5" creationId="{D19FECE8-20CB-4DAC-82DA-FD42DEBBB0D2}"/>
          </ac:spMkLst>
        </pc:spChg>
        <pc:spChg chg="add mod">
          <ac:chgData name="Tarcísio Liberato" userId="64a51fd321d500ea" providerId="LiveId" clId="{D4F6CD02-4044-46EC-A8E6-42039C4A60C9}" dt="2021-05-30T16:53:57.441" v="235" actId="1076"/>
          <ac:spMkLst>
            <pc:docMk/>
            <pc:sldMk cId="3518625541" sldId="257"/>
            <ac:spMk id="35" creationId="{06C3C612-456A-45FA-ABFE-AB412E558513}"/>
          </ac:spMkLst>
        </pc:spChg>
        <pc:spChg chg="add del mod">
          <ac:chgData name="Tarcísio Liberato" userId="64a51fd321d500ea" providerId="LiveId" clId="{D4F6CD02-4044-46EC-A8E6-42039C4A60C9}" dt="2021-05-30T16:51:17.035" v="182" actId="478"/>
          <ac:spMkLst>
            <pc:docMk/>
            <pc:sldMk cId="3518625541" sldId="257"/>
            <ac:spMk id="37" creationId="{07F8E696-6A8F-45D9-8405-508ECAA1A4A5}"/>
          </ac:spMkLst>
        </pc:spChg>
        <pc:spChg chg="add mod">
          <ac:chgData name="Tarcísio Liberato" userId="64a51fd321d500ea" providerId="LiveId" clId="{D4F6CD02-4044-46EC-A8E6-42039C4A60C9}" dt="2021-05-30T16:59:53.955" v="425" actId="1076"/>
          <ac:spMkLst>
            <pc:docMk/>
            <pc:sldMk cId="3518625541" sldId="257"/>
            <ac:spMk id="39" creationId="{0277193F-53ED-4E7B-83FC-CAAD7BB55916}"/>
          </ac:spMkLst>
        </pc:spChg>
        <pc:spChg chg="add mod">
          <ac:chgData name="Tarcísio Liberato" userId="64a51fd321d500ea" providerId="LiveId" clId="{D4F6CD02-4044-46EC-A8E6-42039C4A60C9}" dt="2021-05-30T17:00:58.596" v="498" actId="1076"/>
          <ac:spMkLst>
            <pc:docMk/>
            <pc:sldMk cId="3518625541" sldId="257"/>
            <ac:spMk id="44" creationId="{670476CC-5516-4C8D-8434-9A0DFBAD9E45}"/>
          </ac:spMkLst>
        </pc:spChg>
        <pc:spChg chg="add mod">
          <ac:chgData name="Tarcísio Liberato" userId="64a51fd321d500ea" providerId="LiveId" clId="{D4F6CD02-4044-46EC-A8E6-42039C4A60C9}" dt="2021-05-30T16:59:41.726" v="424" actId="20577"/>
          <ac:spMkLst>
            <pc:docMk/>
            <pc:sldMk cId="3518625541" sldId="257"/>
            <ac:spMk id="47" creationId="{71E7DBC8-635C-49B7-B349-C399F07E3ABA}"/>
          </ac:spMkLst>
        </pc:spChg>
        <pc:spChg chg="add mod">
          <ac:chgData name="Tarcísio Liberato" userId="64a51fd321d500ea" providerId="LiveId" clId="{D4F6CD02-4044-46EC-A8E6-42039C4A60C9}" dt="2021-05-30T17:00:07.363" v="461" actId="20577"/>
          <ac:spMkLst>
            <pc:docMk/>
            <pc:sldMk cId="3518625541" sldId="257"/>
            <ac:spMk id="48" creationId="{5B8E07C0-DAC8-489A-A57E-D7B4D3691401}"/>
          </ac:spMkLst>
        </pc:spChg>
        <pc:spChg chg="add mod">
          <ac:chgData name="Tarcísio Liberato" userId="64a51fd321d500ea" providerId="LiveId" clId="{D4F6CD02-4044-46EC-A8E6-42039C4A60C9}" dt="2021-05-30T17:00:53.447" v="497" actId="1076"/>
          <ac:spMkLst>
            <pc:docMk/>
            <pc:sldMk cId="3518625541" sldId="257"/>
            <ac:spMk id="50" creationId="{8F709F58-DBC1-4371-A22A-7F239C6270D2}"/>
          </ac:spMkLst>
        </pc:spChg>
        <pc:spChg chg="add mod">
          <ac:chgData name="Tarcísio Liberato" userId="64a51fd321d500ea" providerId="LiveId" clId="{D4F6CD02-4044-46EC-A8E6-42039C4A60C9}" dt="2021-05-30T17:00:48.714" v="496" actId="20577"/>
          <ac:spMkLst>
            <pc:docMk/>
            <pc:sldMk cId="3518625541" sldId="257"/>
            <ac:spMk id="53" creationId="{12821875-2709-4943-AB17-B8FA78478ECA}"/>
          </ac:spMkLst>
        </pc:spChg>
        <pc:spChg chg="add mod">
          <ac:chgData name="Tarcísio Liberato" userId="64a51fd321d500ea" providerId="LiveId" clId="{D4F6CD02-4044-46EC-A8E6-42039C4A60C9}" dt="2021-05-30T17:01:26.777" v="518" actId="20577"/>
          <ac:spMkLst>
            <pc:docMk/>
            <pc:sldMk cId="3518625541" sldId="257"/>
            <ac:spMk id="55" creationId="{4186AAAA-8509-462D-9792-260142FAEEB1}"/>
          </ac:spMkLst>
        </pc:spChg>
        <pc:picChg chg="add mod">
          <ac:chgData name="Tarcísio Liberato" userId="64a51fd321d500ea" providerId="LiveId" clId="{D4F6CD02-4044-46EC-A8E6-42039C4A60C9}" dt="2021-05-30T17:17:02.933" v="634" actId="14100"/>
          <ac:picMkLst>
            <pc:docMk/>
            <pc:sldMk cId="3518625541" sldId="257"/>
            <ac:picMk id="4" creationId="{5EEBA912-F849-400B-97D7-7A52A04FCF74}"/>
          </ac:picMkLst>
        </pc:picChg>
        <pc:picChg chg="mod">
          <ac:chgData name="Tarcísio Liberato" userId="64a51fd321d500ea" providerId="LiveId" clId="{D4F6CD02-4044-46EC-A8E6-42039C4A60C9}" dt="2021-05-30T16:44:50.143" v="4" actId="1076"/>
          <ac:picMkLst>
            <pc:docMk/>
            <pc:sldMk cId="3518625541" sldId="257"/>
            <ac:picMk id="13" creationId="{C036DE4D-D39F-4E1D-8C6F-688E12DEEF1C}"/>
          </ac:picMkLst>
        </pc:picChg>
        <pc:picChg chg="add mod">
          <ac:chgData name="Tarcísio Liberato" userId="64a51fd321d500ea" providerId="LiveId" clId="{D4F6CD02-4044-46EC-A8E6-42039C4A60C9}" dt="2021-05-30T16:55:14.461" v="241" actId="14100"/>
          <ac:picMkLst>
            <pc:docMk/>
            <pc:sldMk cId="3518625541" sldId="257"/>
            <ac:picMk id="14" creationId="{84FC6F76-1F88-4136-BAFF-BDC282022164}"/>
          </ac:picMkLst>
        </pc:picChg>
        <pc:cxnChg chg="mod">
          <ac:chgData name="Tarcísio Liberato" userId="64a51fd321d500ea" providerId="LiveId" clId="{D4F6CD02-4044-46EC-A8E6-42039C4A60C9}" dt="2021-05-30T17:16:29.525" v="630" actId="14100"/>
          <ac:cxnSpMkLst>
            <pc:docMk/>
            <pc:sldMk cId="3518625541" sldId="257"/>
            <ac:cxnSpMk id="3" creationId="{7069CE0D-EE5E-4730-AB63-D4457781B83D}"/>
          </ac:cxnSpMkLst>
        </pc:cxnChg>
        <pc:cxnChg chg="add">
          <ac:chgData name="Tarcísio Liberato" userId="64a51fd321d500ea" providerId="LiveId" clId="{D4F6CD02-4044-46EC-A8E6-42039C4A60C9}" dt="2021-05-30T16:54:08.659" v="236" actId="11529"/>
          <ac:cxnSpMkLst>
            <pc:docMk/>
            <pc:sldMk cId="3518625541" sldId="257"/>
            <ac:cxnSpMk id="9" creationId="{6DEE9E47-9E56-4018-8173-EAAD9FE7E29A}"/>
          </ac:cxnSpMkLst>
        </pc:cxnChg>
        <pc:cxnChg chg="add mod">
          <ac:chgData name="Tarcísio Liberato" userId="64a51fd321d500ea" providerId="LiveId" clId="{D4F6CD02-4044-46EC-A8E6-42039C4A60C9}" dt="2021-05-30T17:16:51.617" v="632" actId="13822"/>
          <ac:cxnSpMkLst>
            <pc:docMk/>
            <pc:sldMk cId="3518625541" sldId="257"/>
            <ac:cxnSpMk id="21" creationId="{BEB60307-FAC5-4B29-BFB1-9D8F0AD4AFCE}"/>
          </ac:cxnSpMkLst>
        </pc:cxnChg>
        <pc:cxnChg chg="add mod">
          <ac:chgData name="Tarcísio Liberato" userId="64a51fd321d500ea" providerId="LiveId" clId="{D4F6CD02-4044-46EC-A8E6-42039C4A60C9}" dt="2021-05-30T17:01:10.781" v="502" actId="1076"/>
          <ac:cxnSpMkLst>
            <pc:docMk/>
            <pc:sldMk cId="3518625541" sldId="257"/>
            <ac:cxnSpMk id="46" creationId="{ABDFF54D-8031-4D6E-9BE7-18B78007DD9A}"/>
          </ac:cxnSpMkLst>
        </pc:cxnChg>
        <pc:cxnChg chg="add mod">
          <ac:chgData name="Tarcísio Liberato" userId="64a51fd321d500ea" providerId="LiveId" clId="{D4F6CD02-4044-46EC-A8E6-42039C4A60C9}" dt="2021-05-30T17:01:20.084" v="505" actId="14100"/>
          <ac:cxnSpMkLst>
            <pc:docMk/>
            <pc:sldMk cId="3518625541" sldId="257"/>
            <ac:cxnSpMk id="56" creationId="{936ED2F7-F6C4-4DE8-9296-3AAC963B5E37}"/>
          </ac:cxnSpMkLst>
        </pc:cxnChg>
      </pc:sldChg>
      <pc:sldChg chg="addSp delSp modSp add mod ord">
        <pc:chgData name="Tarcísio Liberato" userId="64a51fd321d500ea" providerId="LiveId" clId="{D4F6CD02-4044-46EC-A8E6-42039C4A60C9}" dt="2021-05-30T17:29:12.861" v="655"/>
        <pc:sldMkLst>
          <pc:docMk/>
          <pc:sldMk cId="2315185049" sldId="258"/>
        </pc:sldMkLst>
        <pc:spChg chg="del">
          <ac:chgData name="Tarcísio Liberato" userId="64a51fd321d500ea" providerId="LiveId" clId="{D4F6CD02-4044-46EC-A8E6-42039C4A60C9}" dt="2021-05-30T17:02:47.640" v="522" actId="478"/>
          <ac:spMkLst>
            <pc:docMk/>
            <pc:sldMk cId="2315185049" sldId="258"/>
            <ac:spMk id="2" creationId="{785C8171-FA4C-4B57-9C54-83F1272B52B0}"/>
          </ac:spMkLst>
        </pc:spChg>
        <pc:spChg chg="del">
          <ac:chgData name="Tarcísio Liberato" userId="64a51fd321d500ea" providerId="LiveId" clId="{D4F6CD02-4044-46EC-A8E6-42039C4A60C9}" dt="2021-05-30T17:02:49.711" v="523" actId="478"/>
          <ac:spMkLst>
            <pc:docMk/>
            <pc:sldMk cId="2315185049" sldId="258"/>
            <ac:spMk id="6" creationId="{26DC0022-8459-480F-96AA-869935EF2F78}"/>
          </ac:spMkLst>
        </pc:spChg>
        <pc:spChg chg="del">
          <ac:chgData name="Tarcísio Liberato" userId="64a51fd321d500ea" providerId="LiveId" clId="{D4F6CD02-4044-46EC-A8E6-42039C4A60C9}" dt="2021-05-30T17:02:56.110" v="526" actId="478"/>
          <ac:spMkLst>
            <pc:docMk/>
            <pc:sldMk cId="2315185049" sldId="258"/>
            <ac:spMk id="19" creationId="{6A50525C-EC88-4130-93AB-59CE94AAD84D}"/>
          </ac:spMkLst>
        </pc:spChg>
        <pc:spChg chg="del">
          <ac:chgData name="Tarcísio Liberato" userId="64a51fd321d500ea" providerId="LiveId" clId="{D4F6CD02-4044-46EC-A8E6-42039C4A60C9}" dt="2021-05-30T17:03:01.361" v="529" actId="478"/>
          <ac:spMkLst>
            <pc:docMk/>
            <pc:sldMk cId="2315185049" sldId="258"/>
            <ac:spMk id="22" creationId="{A6A42CAB-63D5-42CE-B39B-0D47575425F4}"/>
          </ac:spMkLst>
        </pc:spChg>
        <pc:spChg chg="del">
          <ac:chgData name="Tarcísio Liberato" userId="64a51fd321d500ea" providerId="LiveId" clId="{D4F6CD02-4044-46EC-A8E6-42039C4A60C9}" dt="2021-05-30T17:03:04.622" v="531" actId="478"/>
          <ac:spMkLst>
            <pc:docMk/>
            <pc:sldMk cId="2315185049" sldId="258"/>
            <ac:spMk id="23" creationId="{CCE0B7CC-4A38-49DF-9C6E-BF98219D1953}"/>
          </ac:spMkLst>
        </pc:spChg>
        <pc:spChg chg="del">
          <ac:chgData name="Tarcísio Liberato" userId="64a51fd321d500ea" providerId="LiveId" clId="{D4F6CD02-4044-46EC-A8E6-42039C4A60C9}" dt="2021-05-30T17:03:06.535" v="532" actId="478"/>
          <ac:spMkLst>
            <pc:docMk/>
            <pc:sldMk cId="2315185049" sldId="258"/>
            <ac:spMk id="24" creationId="{863806E0-FA04-4562-826E-B1FCB9A58A42}"/>
          </ac:spMkLst>
        </pc:spChg>
        <pc:spChg chg="del">
          <ac:chgData name="Tarcísio Liberato" userId="64a51fd321d500ea" providerId="LiveId" clId="{D4F6CD02-4044-46EC-A8E6-42039C4A60C9}" dt="2021-05-30T17:03:08.465" v="533" actId="478"/>
          <ac:spMkLst>
            <pc:docMk/>
            <pc:sldMk cId="2315185049" sldId="258"/>
            <ac:spMk id="25" creationId="{6230403F-3C68-4CD6-95F9-28BFB87DCEA2}"/>
          </ac:spMkLst>
        </pc:spChg>
        <pc:spChg chg="del mod">
          <ac:chgData name="Tarcísio Liberato" userId="64a51fd321d500ea" providerId="LiveId" clId="{D4F6CD02-4044-46EC-A8E6-42039C4A60C9}" dt="2021-05-30T17:03:10.316" v="535" actId="478"/>
          <ac:spMkLst>
            <pc:docMk/>
            <pc:sldMk cId="2315185049" sldId="258"/>
            <ac:spMk id="26" creationId="{16896495-BFC3-46C4-84D2-322939558BD5}"/>
          </ac:spMkLst>
        </pc:spChg>
        <pc:spChg chg="del">
          <ac:chgData name="Tarcísio Liberato" userId="64a51fd321d500ea" providerId="LiveId" clId="{D4F6CD02-4044-46EC-A8E6-42039C4A60C9}" dt="2021-05-30T17:03:13.842" v="537" actId="478"/>
          <ac:spMkLst>
            <pc:docMk/>
            <pc:sldMk cId="2315185049" sldId="258"/>
            <ac:spMk id="27" creationId="{AD1203D7-C76F-4B1B-AF40-573FCDA82086}"/>
          </ac:spMkLst>
        </pc:spChg>
        <pc:spChg chg="del mod">
          <ac:chgData name="Tarcísio Liberato" userId="64a51fd321d500ea" providerId="LiveId" clId="{D4F6CD02-4044-46EC-A8E6-42039C4A60C9}" dt="2021-05-30T17:03:15.850" v="539" actId="478"/>
          <ac:spMkLst>
            <pc:docMk/>
            <pc:sldMk cId="2315185049" sldId="258"/>
            <ac:spMk id="28" creationId="{5F5C8A3B-ED07-4896-B415-44C8B01523DE}"/>
          </ac:spMkLst>
        </pc:spChg>
        <pc:spChg chg="del">
          <ac:chgData name="Tarcísio Liberato" userId="64a51fd321d500ea" providerId="LiveId" clId="{D4F6CD02-4044-46EC-A8E6-42039C4A60C9}" dt="2021-05-30T17:03:17.761" v="540" actId="478"/>
          <ac:spMkLst>
            <pc:docMk/>
            <pc:sldMk cId="2315185049" sldId="258"/>
            <ac:spMk id="29" creationId="{52EC3239-2EC2-4A72-B2E4-9506338264AD}"/>
          </ac:spMkLst>
        </pc:spChg>
        <pc:spChg chg="del">
          <ac:chgData name="Tarcísio Liberato" userId="64a51fd321d500ea" providerId="LiveId" clId="{D4F6CD02-4044-46EC-A8E6-42039C4A60C9}" dt="2021-05-30T17:03:02.362" v="530" actId="478"/>
          <ac:spMkLst>
            <pc:docMk/>
            <pc:sldMk cId="2315185049" sldId="258"/>
            <ac:spMk id="33" creationId="{502F500A-E3B7-4F20-B6D6-104BEACD5050}"/>
          </ac:spMkLst>
        </pc:spChg>
        <pc:spChg chg="add mod">
          <ac:chgData name="Tarcísio Liberato" userId="64a51fd321d500ea" providerId="LiveId" clId="{D4F6CD02-4044-46EC-A8E6-42039C4A60C9}" dt="2021-05-30T17:04:29.516" v="628" actId="20577"/>
          <ac:spMkLst>
            <pc:docMk/>
            <pc:sldMk cId="2315185049" sldId="258"/>
            <ac:spMk id="35" creationId="{AD78A07B-9E9A-43AC-8571-1B09F7DD4F09}"/>
          </ac:spMkLst>
        </pc:spChg>
        <pc:spChg chg="del mod">
          <ac:chgData name="Tarcísio Liberato" userId="64a51fd321d500ea" providerId="LiveId" clId="{D4F6CD02-4044-46EC-A8E6-42039C4A60C9}" dt="2021-05-30T17:03:22.263" v="546" actId="478"/>
          <ac:spMkLst>
            <pc:docMk/>
            <pc:sldMk cId="2315185049" sldId="258"/>
            <ac:spMk id="38" creationId="{B74211C4-FCBB-4453-9967-6C24279BFBD8}"/>
          </ac:spMkLst>
        </pc:spChg>
        <pc:spChg chg="del">
          <ac:chgData name="Tarcísio Liberato" userId="64a51fd321d500ea" providerId="LiveId" clId="{D4F6CD02-4044-46EC-A8E6-42039C4A60C9}" dt="2021-05-30T17:03:24.520" v="547" actId="478"/>
          <ac:spMkLst>
            <pc:docMk/>
            <pc:sldMk cId="2315185049" sldId="258"/>
            <ac:spMk id="41" creationId="{642DC3B8-1AED-4A0F-9625-A32E619C2D0F}"/>
          </ac:spMkLst>
        </pc:spChg>
        <pc:spChg chg="del mod">
          <ac:chgData name="Tarcísio Liberato" userId="64a51fd321d500ea" providerId="LiveId" clId="{D4F6CD02-4044-46EC-A8E6-42039C4A60C9}" dt="2021-05-30T17:03:20.385" v="544" actId="478"/>
          <ac:spMkLst>
            <pc:docMk/>
            <pc:sldMk cId="2315185049" sldId="258"/>
            <ac:spMk id="42" creationId="{CBEDBBCC-F0DB-4941-94E1-538DC8D13FE4}"/>
          </ac:spMkLst>
        </pc:spChg>
        <pc:grpChg chg="del">
          <ac:chgData name="Tarcísio Liberato" userId="64a51fd321d500ea" providerId="LiveId" clId="{D4F6CD02-4044-46EC-A8E6-42039C4A60C9}" dt="2021-05-30T17:02:57.236" v="527" actId="478"/>
          <ac:grpSpMkLst>
            <pc:docMk/>
            <pc:sldMk cId="2315185049" sldId="258"/>
            <ac:grpSpMk id="32" creationId="{474AF957-309B-4A9D-B44F-0859ADC092AE}"/>
          </ac:grpSpMkLst>
        </pc:grpChg>
        <pc:grpChg chg="del mod">
          <ac:chgData name="Tarcísio Liberato" userId="64a51fd321d500ea" providerId="LiveId" clId="{D4F6CD02-4044-46EC-A8E6-42039C4A60C9}" dt="2021-05-30T17:03:25.609" v="549" actId="478"/>
          <ac:grpSpMkLst>
            <pc:docMk/>
            <pc:sldMk cId="2315185049" sldId="258"/>
            <ac:grpSpMk id="49" creationId="{2EC31B3C-390F-4967-B4D9-BCC770BE6579}"/>
          </ac:grpSpMkLst>
        </pc:grpChg>
        <pc:picChg chg="add mod">
          <ac:chgData name="Tarcísio Liberato" userId="64a51fd321d500ea" providerId="LiveId" clId="{D4F6CD02-4044-46EC-A8E6-42039C4A60C9}" dt="2021-05-30T17:04:31.900" v="629" actId="1076"/>
          <ac:picMkLst>
            <pc:docMk/>
            <pc:sldMk cId="2315185049" sldId="258"/>
            <ac:picMk id="5" creationId="{8D60B3A8-A331-4527-BAB7-811C8C66C961}"/>
          </ac:picMkLst>
        </pc:picChg>
        <pc:picChg chg="del">
          <ac:chgData name="Tarcísio Liberato" userId="64a51fd321d500ea" providerId="LiveId" clId="{D4F6CD02-4044-46EC-A8E6-42039C4A60C9}" dt="2021-05-30T17:02:53.411" v="524" actId="478"/>
          <ac:picMkLst>
            <pc:docMk/>
            <pc:sldMk cId="2315185049" sldId="258"/>
            <ac:picMk id="8" creationId="{C4A2EABF-1FB9-4515-91F9-7799F3700A91}"/>
          </ac:picMkLst>
        </pc:picChg>
        <pc:picChg chg="del">
          <ac:chgData name="Tarcísio Liberato" userId="64a51fd321d500ea" providerId="LiveId" clId="{D4F6CD02-4044-46EC-A8E6-42039C4A60C9}" dt="2021-05-30T17:02:54.682" v="525" actId="478"/>
          <ac:picMkLst>
            <pc:docMk/>
            <pc:sldMk cId="2315185049" sldId="258"/>
            <ac:picMk id="36" creationId="{E60AC9F6-0947-4AAE-AD5D-18E3FCBB0B17}"/>
          </ac:picMkLst>
        </pc:picChg>
        <pc:picChg chg="del mod">
          <ac:chgData name="Tarcísio Liberato" userId="64a51fd321d500ea" providerId="LiveId" clId="{D4F6CD02-4044-46EC-A8E6-42039C4A60C9}" dt="2021-05-30T17:03:18.750" v="542" actId="478"/>
          <ac:picMkLst>
            <pc:docMk/>
            <pc:sldMk cId="2315185049" sldId="258"/>
            <ac:picMk id="51" creationId="{77C72537-D758-400B-AB40-65464EAF77AA}"/>
          </ac:picMkLst>
        </pc:picChg>
        <pc:cxnChg chg="del">
          <ac:chgData name="Tarcísio Liberato" userId="64a51fd321d500ea" providerId="LiveId" clId="{D4F6CD02-4044-46EC-A8E6-42039C4A60C9}" dt="2021-05-30T17:03:11.489" v="536" actId="478"/>
          <ac:cxnSpMkLst>
            <pc:docMk/>
            <pc:sldMk cId="2315185049" sldId="258"/>
            <ac:cxnSpMk id="4" creationId="{5E4576DA-06B9-4310-9644-56FD8A38F068}"/>
          </ac:cxnSpMkLst>
        </pc:cxnChg>
        <pc:cxnChg chg="del">
          <ac:chgData name="Tarcísio Liberato" userId="64a51fd321d500ea" providerId="LiveId" clId="{D4F6CD02-4044-46EC-A8E6-42039C4A60C9}" dt="2021-05-30T17:02:59.088" v="528" actId="478"/>
          <ac:cxnSpMkLst>
            <pc:docMk/>
            <pc:sldMk cId="2315185049" sldId="258"/>
            <ac:cxnSpMk id="10" creationId="{E0631ABA-B5BA-4370-B4FC-8E91FEB8FB90}"/>
          </ac:cxnSpMkLst>
        </pc:cxnChg>
        <pc:cxnChg chg="add mod">
          <ac:chgData name="Tarcísio Liberato" userId="64a51fd321d500ea" providerId="LiveId" clId="{D4F6CD02-4044-46EC-A8E6-42039C4A60C9}" dt="2021-05-30T17:04:13.859" v="559" actId="14100"/>
          <ac:cxnSpMkLst>
            <pc:docMk/>
            <pc:sldMk cId="2315185049" sldId="258"/>
            <ac:cxnSpMk id="37" creationId="{22DFA65C-A56F-4F93-B2D0-F7AA3C7D01EC}"/>
          </ac:cxnSpMkLst>
        </pc:cxnChg>
        <pc:cxnChg chg="add del mod">
          <ac:chgData name="Tarcísio Liberato" userId="64a51fd321d500ea" providerId="LiveId" clId="{D4F6CD02-4044-46EC-A8E6-42039C4A60C9}" dt="2021-05-30T17:29:12.861" v="655"/>
          <ac:cxnSpMkLst>
            <pc:docMk/>
            <pc:sldMk cId="2315185049" sldId="258"/>
            <ac:cxnSpMk id="39" creationId="{885F5B4E-E695-4BA5-9036-AFFFBF6CDBA6}"/>
          </ac:cxnSpMkLst>
        </pc:cxnChg>
      </pc:sldChg>
      <pc:sldChg chg="add del">
        <pc:chgData name="Tarcísio Liberato" userId="64a51fd321d500ea" providerId="LiveId" clId="{D4F6CD02-4044-46EC-A8E6-42039C4A60C9}" dt="2021-05-30T17:26:29.384" v="640" actId="2890"/>
        <pc:sldMkLst>
          <pc:docMk/>
          <pc:sldMk cId="381143624" sldId="259"/>
        </pc:sldMkLst>
      </pc:sldChg>
      <pc:sldChg chg="addSp delSp modSp new mod ord">
        <pc:chgData name="Tarcísio Liberato" userId="64a51fd321d500ea" providerId="LiveId" clId="{D4F6CD02-4044-46EC-A8E6-42039C4A60C9}" dt="2021-05-30T17:31:57.153" v="822" actId="1076"/>
        <pc:sldMkLst>
          <pc:docMk/>
          <pc:sldMk cId="849232273" sldId="259"/>
        </pc:sldMkLst>
        <pc:spChg chg="del">
          <ac:chgData name="Tarcísio Liberato" userId="64a51fd321d500ea" providerId="LiveId" clId="{D4F6CD02-4044-46EC-A8E6-42039C4A60C9}" dt="2021-05-30T17:26:42.315" v="642" actId="478"/>
          <ac:spMkLst>
            <pc:docMk/>
            <pc:sldMk cId="849232273" sldId="259"/>
            <ac:spMk id="2" creationId="{397959A5-B761-411E-89FA-CB96A5EA77A3}"/>
          </ac:spMkLst>
        </pc:spChg>
        <pc:spChg chg="del">
          <ac:chgData name="Tarcísio Liberato" userId="64a51fd321d500ea" providerId="LiveId" clId="{D4F6CD02-4044-46EC-A8E6-42039C4A60C9}" dt="2021-05-30T17:26:43.860" v="643" actId="478"/>
          <ac:spMkLst>
            <pc:docMk/>
            <pc:sldMk cId="849232273" sldId="259"/>
            <ac:spMk id="3" creationId="{F5114EBE-49DC-4D35-AD12-AC27150E3051}"/>
          </ac:spMkLst>
        </pc:spChg>
        <pc:spChg chg="add mod">
          <ac:chgData name="Tarcísio Liberato" userId="64a51fd321d500ea" providerId="LiveId" clId="{D4F6CD02-4044-46EC-A8E6-42039C4A60C9}" dt="2021-05-30T17:31:12.352" v="749" actId="1076"/>
          <ac:spMkLst>
            <pc:docMk/>
            <pc:sldMk cId="849232273" sldId="259"/>
            <ac:spMk id="10" creationId="{2C6ECB8F-8919-43A6-AF59-2A938E401253}"/>
          </ac:spMkLst>
        </pc:spChg>
        <pc:spChg chg="add mod">
          <ac:chgData name="Tarcísio Liberato" userId="64a51fd321d500ea" providerId="LiveId" clId="{D4F6CD02-4044-46EC-A8E6-42039C4A60C9}" dt="2021-05-30T17:31:52.032" v="821" actId="20577"/>
          <ac:spMkLst>
            <pc:docMk/>
            <pc:sldMk cId="849232273" sldId="259"/>
            <ac:spMk id="17" creationId="{E4C1B085-16EA-4FBD-9B55-B7FC6FC84709}"/>
          </ac:spMkLst>
        </pc:spChg>
        <pc:picChg chg="add mod">
          <ac:chgData name="Tarcísio Liberato" userId="64a51fd321d500ea" providerId="LiveId" clId="{D4F6CD02-4044-46EC-A8E6-42039C4A60C9}" dt="2021-05-30T17:31:57.153" v="822" actId="1076"/>
          <ac:picMkLst>
            <pc:docMk/>
            <pc:sldMk cId="849232273" sldId="259"/>
            <ac:picMk id="5" creationId="{438D6965-419C-4D62-B0A8-A1662FD0395D}"/>
          </ac:picMkLst>
        </pc:picChg>
        <pc:picChg chg="add mod">
          <ac:chgData name="Tarcísio Liberato" userId="64a51fd321d500ea" providerId="LiveId" clId="{D4F6CD02-4044-46EC-A8E6-42039C4A60C9}" dt="2021-05-30T17:28:51.553" v="653" actId="14100"/>
          <ac:picMkLst>
            <pc:docMk/>
            <pc:sldMk cId="849232273" sldId="259"/>
            <ac:picMk id="7" creationId="{BC31044D-59AD-49AF-84F2-A3EDD2B6A4BA}"/>
          </ac:picMkLst>
        </pc:picChg>
        <pc:picChg chg="add mod">
          <ac:chgData name="Tarcísio Liberato" userId="64a51fd321d500ea" providerId="LiveId" clId="{D4F6CD02-4044-46EC-A8E6-42039C4A60C9}" dt="2021-05-30T17:31:18.890" v="751" actId="14100"/>
          <ac:picMkLst>
            <pc:docMk/>
            <pc:sldMk cId="849232273" sldId="259"/>
            <ac:picMk id="12" creationId="{AE0B2FD6-687E-499C-82EB-CC79428DB73C}"/>
          </ac:picMkLst>
        </pc:picChg>
        <pc:cxnChg chg="add mod">
          <ac:chgData name="Tarcísio Liberato" userId="64a51fd321d500ea" providerId="LiveId" clId="{D4F6CD02-4044-46EC-A8E6-42039C4A60C9}" dt="2021-05-30T17:31:05.541" v="748" actId="14100"/>
          <ac:cxnSpMkLst>
            <pc:docMk/>
            <pc:sldMk cId="849232273" sldId="259"/>
            <ac:cxnSpMk id="8" creationId="{A97E28B9-5451-4382-AA60-AF2E4273BB58}"/>
          </ac:cxnSpMkLst>
        </pc:cxnChg>
        <pc:cxnChg chg="add mod">
          <ac:chgData name="Tarcísio Liberato" userId="64a51fd321d500ea" providerId="LiveId" clId="{D4F6CD02-4044-46EC-A8E6-42039C4A60C9}" dt="2021-05-30T17:31:32.892" v="755" actId="14100"/>
          <ac:cxnSpMkLst>
            <pc:docMk/>
            <pc:sldMk cId="849232273" sldId="259"/>
            <ac:cxnSpMk id="14" creationId="{5B47C8B5-BA4A-4EBF-8A87-CA1731AB104F}"/>
          </ac:cxnSpMkLst>
        </pc:cxnChg>
      </pc:sldChg>
      <pc:sldChg chg="modSp add del mod">
        <pc:chgData name="Tarcísio Liberato" userId="64a51fd321d500ea" providerId="LiveId" clId="{D4F6CD02-4044-46EC-A8E6-42039C4A60C9}" dt="2021-05-30T17:26:22.437" v="638" actId="2696"/>
        <pc:sldMkLst>
          <pc:docMk/>
          <pc:sldMk cId="1129554629" sldId="259"/>
        </pc:sldMkLst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5" creationId="{D19FECE8-20CB-4DAC-82DA-FD42DEBBB0D2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6" creationId="{26DC0022-8459-480F-96AA-869935EF2F78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19" creationId="{6A50525C-EC88-4130-93AB-59CE94AAD84D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22" creationId="{A6A42CAB-63D5-42CE-B39B-0D47575425F4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23" creationId="{CCE0B7CC-4A38-49DF-9C6E-BF98219D1953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24" creationId="{863806E0-FA04-4562-826E-B1FCB9A58A42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25" creationId="{6230403F-3C68-4CD6-95F9-28BFB87DCEA2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26" creationId="{16896495-BFC3-46C4-84D2-322939558BD5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27" creationId="{AD1203D7-C76F-4B1B-AF40-573FCDA82086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28" creationId="{5F5C8A3B-ED07-4896-B415-44C8B01523DE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29" creationId="{52EC3239-2EC2-4A72-B2E4-9506338264AD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33" creationId="{502F500A-E3B7-4F20-B6D6-104BEACD5050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34" creationId="{18B8DC19-27D8-47AE-BE08-80F201543CDA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35" creationId="{06C3C612-456A-45FA-ABFE-AB412E558513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38" creationId="{B74211C4-FCBB-4453-9967-6C24279BFBD8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39" creationId="{0277193F-53ED-4E7B-83FC-CAAD7BB55916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41" creationId="{642DC3B8-1AED-4A0F-9625-A32E619C2D0F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42" creationId="{CBEDBBCC-F0DB-4941-94E1-538DC8D13FE4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44" creationId="{670476CC-5516-4C8D-8434-9A0DFBAD9E45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47" creationId="{71E7DBC8-635C-49B7-B349-C399F07E3ABA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48" creationId="{5B8E07C0-DAC8-489A-A57E-D7B4D3691401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50" creationId="{8F709F58-DBC1-4371-A22A-7F239C6270D2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52" creationId="{F94C4FDD-0830-4094-B7DA-BA9044DCC818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53" creationId="{12821875-2709-4943-AB17-B8FA78478ECA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54" creationId="{250C7570-41B0-4EB3-A00C-126DBFB92190}"/>
          </ac:spMkLst>
        </pc:spChg>
        <pc:spChg chg="mod">
          <ac:chgData name="Tarcísio Liberato" userId="64a51fd321d500ea" providerId="LiveId" clId="{D4F6CD02-4044-46EC-A8E6-42039C4A60C9}" dt="2021-05-30T17:17:43.959" v="637" actId="1076"/>
          <ac:spMkLst>
            <pc:docMk/>
            <pc:sldMk cId="1129554629" sldId="259"/>
            <ac:spMk id="55" creationId="{4186AAAA-8509-462D-9792-260142FAEEB1}"/>
          </ac:spMkLst>
        </pc:spChg>
        <pc:grpChg chg="mod">
          <ac:chgData name="Tarcísio Liberato" userId="64a51fd321d500ea" providerId="LiveId" clId="{D4F6CD02-4044-46EC-A8E6-42039C4A60C9}" dt="2021-05-30T17:17:43.959" v="637" actId="1076"/>
          <ac:grpSpMkLst>
            <pc:docMk/>
            <pc:sldMk cId="1129554629" sldId="259"/>
            <ac:grpSpMk id="32" creationId="{474AF957-309B-4A9D-B44F-0859ADC092AE}"/>
          </ac:grpSpMkLst>
        </pc:grpChg>
        <pc:grpChg chg="mod">
          <ac:chgData name="Tarcísio Liberato" userId="64a51fd321d500ea" providerId="LiveId" clId="{D4F6CD02-4044-46EC-A8E6-42039C4A60C9}" dt="2021-05-30T17:17:43.959" v="637" actId="1076"/>
          <ac:grpSpMkLst>
            <pc:docMk/>
            <pc:sldMk cId="1129554629" sldId="259"/>
            <ac:grpSpMk id="49" creationId="{2EC31B3C-390F-4967-B4D9-BCC770BE6579}"/>
          </ac:grpSpMkLst>
        </pc:grpChg>
        <pc:picChg chg="mod">
          <ac:chgData name="Tarcísio Liberato" userId="64a51fd321d500ea" providerId="LiveId" clId="{D4F6CD02-4044-46EC-A8E6-42039C4A60C9}" dt="2021-05-30T17:17:43.959" v="637" actId="1076"/>
          <ac:picMkLst>
            <pc:docMk/>
            <pc:sldMk cId="1129554629" sldId="259"/>
            <ac:picMk id="4" creationId="{5EEBA912-F849-400B-97D7-7A52A04FCF74}"/>
          </ac:picMkLst>
        </pc:picChg>
        <pc:picChg chg="mod">
          <ac:chgData name="Tarcísio Liberato" userId="64a51fd321d500ea" providerId="LiveId" clId="{D4F6CD02-4044-46EC-A8E6-42039C4A60C9}" dt="2021-05-30T17:17:43.959" v="637" actId="1076"/>
          <ac:picMkLst>
            <pc:docMk/>
            <pc:sldMk cId="1129554629" sldId="259"/>
            <ac:picMk id="8" creationId="{C4A2EABF-1FB9-4515-91F9-7799F3700A91}"/>
          </ac:picMkLst>
        </pc:picChg>
        <pc:picChg chg="mod">
          <ac:chgData name="Tarcísio Liberato" userId="64a51fd321d500ea" providerId="LiveId" clId="{D4F6CD02-4044-46EC-A8E6-42039C4A60C9}" dt="2021-05-30T17:17:43.959" v="637" actId="1076"/>
          <ac:picMkLst>
            <pc:docMk/>
            <pc:sldMk cId="1129554629" sldId="259"/>
            <ac:picMk id="13" creationId="{C036DE4D-D39F-4E1D-8C6F-688E12DEEF1C}"/>
          </ac:picMkLst>
        </pc:picChg>
        <pc:picChg chg="mod">
          <ac:chgData name="Tarcísio Liberato" userId="64a51fd321d500ea" providerId="LiveId" clId="{D4F6CD02-4044-46EC-A8E6-42039C4A60C9}" dt="2021-05-30T17:17:43.959" v="637" actId="1076"/>
          <ac:picMkLst>
            <pc:docMk/>
            <pc:sldMk cId="1129554629" sldId="259"/>
            <ac:picMk id="14" creationId="{84FC6F76-1F88-4136-BAFF-BDC282022164}"/>
          </ac:picMkLst>
        </pc:picChg>
        <pc:picChg chg="mod">
          <ac:chgData name="Tarcísio Liberato" userId="64a51fd321d500ea" providerId="LiveId" clId="{D4F6CD02-4044-46EC-A8E6-42039C4A60C9}" dt="2021-05-30T17:17:43.959" v="637" actId="1076"/>
          <ac:picMkLst>
            <pc:docMk/>
            <pc:sldMk cId="1129554629" sldId="259"/>
            <ac:picMk id="36" creationId="{E60AC9F6-0947-4AAE-AD5D-18E3FCBB0B17}"/>
          </ac:picMkLst>
        </pc:picChg>
        <pc:picChg chg="mod">
          <ac:chgData name="Tarcísio Liberato" userId="64a51fd321d500ea" providerId="LiveId" clId="{D4F6CD02-4044-46EC-A8E6-42039C4A60C9}" dt="2021-05-30T17:17:43.959" v="637" actId="1076"/>
          <ac:picMkLst>
            <pc:docMk/>
            <pc:sldMk cId="1129554629" sldId="259"/>
            <ac:picMk id="51" creationId="{77C72537-D758-400B-AB40-65464EAF77AA}"/>
          </ac:picMkLst>
        </pc:picChg>
        <pc:cxnChg chg="mod">
          <ac:chgData name="Tarcísio Liberato" userId="64a51fd321d500ea" providerId="LiveId" clId="{D4F6CD02-4044-46EC-A8E6-42039C4A60C9}" dt="2021-05-30T17:17:43.959" v="637" actId="1076"/>
          <ac:cxnSpMkLst>
            <pc:docMk/>
            <pc:sldMk cId="1129554629" sldId="259"/>
            <ac:cxnSpMk id="3" creationId="{7069CE0D-EE5E-4730-AB63-D4457781B83D}"/>
          </ac:cxnSpMkLst>
        </pc:cxnChg>
        <pc:cxnChg chg="mod">
          <ac:chgData name="Tarcísio Liberato" userId="64a51fd321d500ea" providerId="LiveId" clId="{D4F6CD02-4044-46EC-A8E6-42039C4A60C9}" dt="2021-05-30T17:17:43.959" v="637" actId="1076"/>
          <ac:cxnSpMkLst>
            <pc:docMk/>
            <pc:sldMk cId="1129554629" sldId="259"/>
            <ac:cxnSpMk id="9" creationId="{6DEE9E47-9E56-4018-8173-EAAD9FE7E29A}"/>
          </ac:cxnSpMkLst>
        </pc:cxnChg>
        <pc:cxnChg chg="mod">
          <ac:chgData name="Tarcísio Liberato" userId="64a51fd321d500ea" providerId="LiveId" clId="{D4F6CD02-4044-46EC-A8E6-42039C4A60C9}" dt="2021-05-30T17:17:43.959" v="637" actId="1076"/>
          <ac:cxnSpMkLst>
            <pc:docMk/>
            <pc:sldMk cId="1129554629" sldId="259"/>
            <ac:cxnSpMk id="10" creationId="{E0631ABA-B5BA-4370-B4FC-8E91FEB8FB90}"/>
          </ac:cxnSpMkLst>
        </pc:cxnChg>
        <pc:cxnChg chg="mod">
          <ac:chgData name="Tarcísio Liberato" userId="64a51fd321d500ea" providerId="LiveId" clId="{D4F6CD02-4044-46EC-A8E6-42039C4A60C9}" dt="2021-05-30T17:17:43.959" v="637" actId="1076"/>
          <ac:cxnSpMkLst>
            <pc:docMk/>
            <pc:sldMk cId="1129554629" sldId="259"/>
            <ac:cxnSpMk id="21" creationId="{BEB60307-FAC5-4B29-BFB1-9D8F0AD4AFCE}"/>
          </ac:cxnSpMkLst>
        </pc:cxnChg>
        <pc:cxnChg chg="mod">
          <ac:chgData name="Tarcísio Liberato" userId="64a51fd321d500ea" providerId="LiveId" clId="{D4F6CD02-4044-46EC-A8E6-42039C4A60C9}" dt="2021-05-30T17:17:43.959" v="637" actId="1076"/>
          <ac:cxnSpMkLst>
            <pc:docMk/>
            <pc:sldMk cId="1129554629" sldId="259"/>
            <ac:cxnSpMk id="46" creationId="{ABDFF54D-8031-4D6E-9BE7-18B78007DD9A}"/>
          </ac:cxnSpMkLst>
        </pc:cxnChg>
        <pc:cxnChg chg="mod">
          <ac:chgData name="Tarcísio Liberato" userId="64a51fd321d500ea" providerId="LiveId" clId="{D4F6CD02-4044-46EC-A8E6-42039C4A60C9}" dt="2021-05-30T17:17:43.959" v="637" actId="1076"/>
          <ac:cxnSpMkLst>
            <pc:docMk/>
            <pc:sldMk cId="1129554629" sldId="259"/>
            <ac:cxnSpMk id="56" creationId="{936ED2F7-F6C4-4DE8-9296-3AAC963B5E37}"/>
          </ac:cxnSpMkLst>
        </pc:cxnChg>
      </pc:sldChg>
      <pc:sldChg chg="addSp delSp modSp add mod">
        <pc:chgData name="Tarcísio Liberato" userId="64a51fd321d500ea" providerId="LiveId" clId="{D4F6CD02-4044-46EC-A8E6-42039C4A60C9}" dt="2021-06-03T01:25:14.885" v="867" actId="1076"/>
        <pc:sldMkLst>
          <pc:docMk/>
          <pc:sldMk cId="3680098874" sldId="260"/>
        </pc:sldMkLst>
        <pc:spChg chg="del">
          <ac:chgData name="Tarcísio Liberato" userId="64a51fd321d500ea" providerId="LiveId" clId="{D4F6CD02-4044-46EC-A8E6-42039C4A60C9}" dt="2021-05-30T17:34:39.219" v="832" actId="478"/>
          <ac:spMkLst>
            <pc:docMk/>
            <pc:sldMk cId="3680098874" sldId="260"/>
            <ac:spMk id="35" creationId="{AD78A07B-9E9A-43AC-8571-1B09F7DD4F09}"/>
          </ac:spMkLst>
        </pc:spChg>
        <pc:picChg chg="add del mod">
          <ac:chgData name="Tarcísio Liberato" userId="64a51fd321d500ea" providerId="LiveId" clId="{D4F6CD02-4044-46EC-A8E6-42039C4A60C9}" dt="2021-05-30T17:51:18.945" v="856" actId="1076"/>
          <ac:picMkLst>
            <pc:docMk/>
            <pc:sldMk cId="3680098874" sldId="260"/>
            <ac:picMk id="3" creationId="{1159D020-00D8-464F-9304-0A2B9F5B757D}"/>
          </ac:picMkLst>
        </pc:picChg>
        <pc:picChg chg="del mod">
          <ac:chgData name="Tarcísio Liberato" userId="64a51fd321d500ea" providerId="LiveId" clId="{D4F6CD02-4044-46EC-A8E6-42039C4A60C9}" dt="2021-05-30T17:33:53.548" v="825" actId="478"/>
          <ac:picMkLst>
            <pc:docMk/>
            <pc:sldMk cId="3680098874" sldId="260"/>
            <ac:picMk id="5" creationId="{8D60B3A8-A331-4527-BAB7-811C8C66C961}"/>
          </ac:picMkLst>
        </pc:picChg>
        <pc:picChg chg="add del mod">
          <ac:chgData name="Tarcísio Liberato" userId="64a51fd321d500ea" providerId="LiveId" clId="{D4F6CD02-4044-46EC-A8E6-42039C4A60C9}" dt="2021-05-30T17:51:19.573" v="857" actId="478"/>
          <ac:picMkLst>
            <pc:docMk/>
            <pc:sldMk cId="3680098874" sldId="260"/>
            <ac:picMk id="6" creationId="{EF637943-E49E-42E3-80CB-4B90C323E0AF}"/>
          </ac:picMkLst>
        </pc:picChg>
        <pc:picChg chg="add del mod">
          <ac:chgData name="Tarcísio Liberato" userId="64a51fd321d500ea" providerId="LiveId" clId="{D4F6CD02-4044-46EC-A8E6-42039C4A60C9}" dt="2021-05-30T17:48:39.938" v="843" actId="478"/>
          <ac:picMkLst>
            <pc:docMk/>
            <pc:sldMk cId="3680098874" sldId="260"/>
            <ac:picMk id="8" creationId="{D99ACCB1-90D8-4A00-8676-38ACA5D928A7}"/>
          </ac:picMkLst>
        </pc:picChg>
        <pc:picChg chg="add del mod">
          <ac:chgData name="Tarcísio Liberato" userId="64a51fd321d500ea" providerId="LiveId" clId="{D4F6CD02-4044-46EC-A8E6-42039C4A60C9}" dt="2021-06-03T01:25:14.885" v="867" actId="1076"/>
          <ac:picMkLst>
            <pc:docMk/>
            <pc:sldMk cId="3680098874" sldId="260"/>
            <ac:picMk id="10" creationId="{E42A28CD-DA6E-415B-B53E-350BC8DEC656}"/>
          </ac:picMkLst>
        </pc:picChg>
        <pc:picChg chg="add del mod">
          <ac:chgData name="Tarcísio Liberato" userId="64a51fd321d500ea" providerId="LiveId" clId="{D4F6CD02-4044-46EC-A8E6-42039C4A60C9}" dt="2021-05-30T17:51:17.653" v="854" actId="22"/>
          <ac:picMkLst>
            <pc:docMk/>
            <pc:sldMk cId="3680098874" sldId="260"/>
            <ac:picMk id="12" creationId="{B22CCC6B-8BD2-4ECC-96B7-3EDA93790D65}"/>
          </ac:picMkLst>
        </pc:picChg>
        <pc:cxnChg chg="del">
          <ac:chgData name="Tarcísio Liberato" userId="64a51fd321d500ea" providerId="LiveId" clId="{D4F6CD02-4044-46EC-A8E6-42039C4A60C9}" dt="2021-05-30T17:34:36.448" v="831" actId="478"/>
          <ac:cxnSpMkLst>
            <pc:docMk/>
            <pc:sldMk cId="3680098874" sldId="260"/>
            <ac:cxnSpMk id="37" creationId="{22DFA65C-A56F-4F93-B2D0-F7AA3C7D01EC}"/>
          </ac:cxnSpMkLst>
        </pc:cxnChg>
      </pc:sldChg>
      <pc:sldChg chg="addSp delSp modSp add mod">
        <pc:chgData name="Tarcísio Liberato" userId="64a51fd321d500ea" providerId="LiveId" clId="{D4F6CD02-4044-46EC-A8E6-42039C4A60C9}" dt="2021-05-30T17:51:56.486" v="866" actId="14100"/>
        <pc:sldMkLst>
          <pc:docMk/>
          <pc:sldMk cId="3616858887" sldId="261"/>
        </pc:sldMkLst>
        <pc:picChg chg="del mod">
          <ac:chgData name="Tarcísio Liberato" userId="64a51fd321d500ea" providerId="LiveId" clId="{D4F6CD02-4044-46EC-A8E6-42039C4A60C9}" dt="2021-05-30T17:51:32.619" v="860" actId="478"/>
          <ac:picMkLst>
            <pc:docMk/>
            <pc:sldMk cId="3616858887" sldId="261"/>
            <ac:picMk id="3" creationId="{1159D020-00D8-464F-9304-0A2B9F5B757D}"/>
          </ac:picMkLst>
        </pc:picChg>
        <pc:picChg chg="del">
          <ac:chgData name="Tarcísio Liberato" userId="64a51fd321d500ea" providerId="LiveId" clId="{D4F6CD02-4044-46EC-A8E6-42039C4A60C9}" dt="2021-05-30T17:51:33.829" v="861" actId="478"/>
          <ac:picMkLst>
            <pc:docMk/>
            <pc:sldMk cId="3616858887" sldId="261"/>
            <ac:picMk id="6" creationId="{EF637943-E49E-42E3-80CB-4B90C323E0AF}"/>
          </ac:picMkLst>
        </pc:picChg>
        <pc:picChg chg="mod">
          <ac:chgData name="Tarcísio Liberato" userId="64a51fd321d500ea" providerId="LiveId" clId="{D4F6CD02-4044-46EC-A8E6-42039C4A60C9}" dt="2021-05-30T17:51:56.486" v="866" actId="14100"/>
          <ac:picMkLst>
            <pc:docMk/>
            <pc:sldMk cId="3616858887" sldId="261"/>
            <ac:picMk id="8" creationId="{D99ACCB1-90D8-4A00-8676-38ACA5D928A7}"/>
          </ac:picMkLst>
        </pc:picChg>
        <pc:picChg chg="add mod">
          <ac:chgData name="Tarcísio Liberato" userId="64a51fd321d500ea" providerId="LiveId" clId="{D4F6CD02-4044-46EC-A8E6-42039C4A60C9}" dt="2021-05-30T17:51:52.012" v="865" actId="1076"/>
          <ac:picMkLst>
            <pc:docMk/>
            <pc:sldMk cId="3616858887" sldId="261"/>
            <ac:picMk id="9" creationId="{519F5AAF-9F6C-48D7-80B1-377F35B826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35DAC-9A25-4A65-B7BA-34BD365B2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63A34B-DF27-4407-B8B2-9B4BFA61E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4FB30-F59C-49A2-9D48-2CA9D1E0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3B76-A6A3-43D6-A6CE-176A05BCBF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063A52-1B5A-43DC-8749-05F376D6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90510B-9951-449D-B072-57BDC8C5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DB85-BAA4-4F97-B29B-D2839F010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8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02555-1A0A-4BB7-8ACD-F70E2A8F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A6ED79-CAB5-4712-8523-C5C6F31E9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4DE8FA-46F9-4B15-9299-C544111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3B76-A6A3-43D6-A6CE-176A05BCBF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232A1E-E0FB-401F-B199-E54A4A90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F31C63-03B0-4C73-8631-B0D12982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DB85-BAA4-4F97-B29B-D2839F010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07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5819B4-1B0F-49AA-85A3-332DEB79D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E88FA8-9BC7-4F44-AC75-810132A29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FB5419-AE3D-4366-AE5E-2EE74A51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3B76-A6A3-43D6-A6CE-176A05BCBF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6A8097-D72D-40DD-9FD5-BAC334C7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0859AE-C5E1-496E-B205-7BEF01DA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DB85-BAA4-4F97-B29B-D2839F010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21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226A5-64E1-493C-A541-E5B92926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B8970-D063-4364-90BC-A0765382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34047C-A2EA-4030-9356-D31FC5D8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3B76-A6A3-43D6-A6CE-176A05BCBF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30B4E2-29B6-4B44-8B01-C6C1E26F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0159F6-C22A-4878-B2F6-F1ACF94F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DB85-BAA4-4F97-B29B-D2839F010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7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1BA06-8BEF-4358-BF03-A52C8507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05E4B5-A157-490C-9B5D-337D4AE3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23793C-DFB2-430E-B099-5A9AE208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3B76-A6A3-43D6-A6CE-176A05BCBF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784416-64E0-4EFD-B1BD-A2BE81F3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D4DF2B-9843-49AF-BDBD-396ACDEE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DB85-BAA4-4F97-B29B-D2839F010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A7C9F-C2BB-4DB6-81B9-8DD74527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DD80E5-ECC7-457F-BE4D-955F45A74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6C97D4-7F89-437A-B856-AA7DB87C3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1B9F18-E6DB-4340-BFD7-46929089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3B76-A6A3-43D6-A6CE-176A05BCBF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525876-866A-4DB1-909E-BFB51725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91BECC-2E9F-4DE1-8BB9-04B3304A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DB85-BAA4-4F97-B29B-D2839F010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11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A3DB7-97D3-4CAB-9D62-C6559BE2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A3A4CF-016E-424D-B885-C92D2A059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B3AF4A-319D-427F-8037-B0B834BFB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BB9899-9008-47EE-9461-0534AF634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25A609-0B08-4EBD-88E2-D73C28804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92F9F8-075E-4CB6-A28A-39D94F79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3B76-A6A3-43D6-A6CE-176A05BCBF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54377F-B91F-47FA-BDE9-E670CD85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DC4CD8-BBE5-4C8E-A89E-CE2FD824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DB85-BAA4-4F97-B29B-D2839F010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63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8D7CA-8F87-437A-83B7-D842E6AA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2E2F6E-73D3-4C2F-AB0D-B12E9518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3B76-A6A3-43D6-A6CE-176A05BCBF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329834-587C-40E6-ADDE-2BB5735D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77A03C-DFC6-4F88-95DD-20A61844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DB85-BAA4-4F97-B29B-D2839F010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64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6C51E8-D9DF-43F3-A9D1-EC6F26F4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3B76-A6A3-43D6-A6CE-176A05BCBF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9EAAEF-7981-4CB8-9976-399E009D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53D77E-9339-44D2-87A5-1C1D35DF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DB85-BAA4-4F97-B29B-D2839F010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4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1AD05-FB02-461E-91A4-AD1028EA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1D145-7705-4561-9AC7-269345C8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AC72CB-C8E3-4EEA-AF4D-ADCC2436C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33E40-E1F0-4722-8E8E-2273089B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3B76-A6A3-43D6-A6CE-176A05BCBF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AF2D11-C844-4145-A1BC-75E76232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21F89F-5161-43C6-8C7C-1FC5B6C5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DB85-BAA4-4F97-B29B-D2839F010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56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E99A3-99B8-48A6-9D03-14A87967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2A1185-66E1-4AA0-99FC-8B114B169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6A4611-852D-46C0-91CA-85301E0A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02E4CE-89F7-4854-8B41-E894BF5E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3B76-A6A3-43D6-A6CE-176A05BCBF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5F6B9C-B280-4460-9ABA-EF5D8B34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5A7649-BB48-46EF-916B-854B28B3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DB85-BAA4-4F97-B29B-D2839F010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42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B80BDB-2947-446F-9250-E59C51FC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C8904D-7C80-4B38-A30E-AF9C537C6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7C1EDD-8F65-457F-A37E-8BE084B24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83B76-A6A3-43D6-A6CE-176A05BCBF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272BD0-4D66-4093-8F4A-4C808FABF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CEF47-0485-48FC-9352-2D27F50A0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DB85-BAA4-4F97-B29B-D2839F010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5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502F500A-E3B7-4F20-B6D6-104BEACD5050}"/>
              </a:ext>
            </a:extLst>
          </p:cNvPr>
          <p:cNvSpPr/>
          <p:nvPr/>
        </p:nvSpPr>
        <p:spPr>
          <a:xfrm>
            <a:off x="2968921" y="902443"/>
            <a:ext cx="897067" cy="424068"/>
          </a:xfrm>
          <a:prstGeom prst="rect">
            <a:avLst/>
          </a:prstGeom>
          <a:solidFill>
            <a:srgbClr val="FDD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6DC0022-8459-480F-96AA-869935EF2F78}"/>
              </a:ext>
            </a:extLst>
          </p:cNvPr>
          <p:cNvSpPr/>
          <p:nvPr/>
        </p:nvSpPr>
        <p:spPr>
          <a:xfrm>
            <a:off x="0" y="0"/>
            <a:ext cx="12178748" cy="902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Logotipo&#10;&#10;Descrição gerada automaticamente">
            <a:extLst>
              <a:ext uri="{FF2B5EF4-FFF2-40B4-BE49-F238E27FC236}">
                <a16:creationId xmlns:a16="http://schemas.microsoft.com/office/drawing/2014/main" id="{C4A2EABF-1FB9-4515-91F9-7799F3700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5" y="109561"/>
            <a:ext cx="1430154" cy="7133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0631ABA-B5BA-4370-B4FC-8E91FEB8FB90}"/>
              </a:ext>
            </a:extLst>
          </p:cNvPr>
          <p:cNvCxnSpPr/>
          <p:nvPr/>
        </p:nvCxnSpPr>
        <p:spPr>
          <a:xfrm>
            <a:off x="0" y="132651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74AF957-309B-4A9D-B44F-0859ADC092AE}"/>
              </a:ext>
            </a:extLst>
          </p:cNvPr>
          <p:cNvGrpSpPr/>
          <p:nvPr/>
        </p:nvGrpSpPr>
        <p:grpSpPr>
          <a:xfrm>
            <a:off x="420587" y="1031649"/>
            <a:ext cx="225645" cy="165657"/>
            <a:chOff x="3444848" y="4397745"/>
            <a:chExt cx="225645" cy="165657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066E624-786A-4B2A-B252-89F03158D566}"/>
                </a:ext>
              </a:extLst>
            </p:cNvPr>
            <p:cNvCxnSpPr/>
            <p:nvPr/>
          </p:nvCxnSpPr>
          <p:spPr>
            <a:xfrm>
              <a:off x="3445206" y="4397745"/>
              <a:ext cx="225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1CBBB1DC-B552-4003-ACE4-9E380F7C9A4E}"/>
                </a:ext>
              </a:extLst>
            </p:cNvPr>
            <p:cNvCxnSpPr/>
            <p:nvPr/>
          </p:nvCxnSpPr>
          <p:spPr>
            <a:xfrm>
              <a:off x="3444848" y="4563402"/>
              <a:ext cx="225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26C269E9-36B8-4139-80A8-4D2FF7D9DA92}"/>
                </a:ext>
              </a:extLst>
            </p:cNvPr>
            <p:cNvCxnSpPr/>
            <p:nvPr/>
          </p:nvCxnSpPr>
          <p:spPr>
            <a:xfrm>
              <a:off x="3445206" y="4477261"/>
              <a:ext cx="225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50525C-EC88-4130-93AB-59CE94AAD84D}"/>
              </a:ext>
            </a:extLst>
          </p:cNvPr>
          <p:cNvSpPr txBox="1"/>
          <p:nvPr/>
        </p:nvSpPr>
        <p:spPr>
          <a:xfrm>
            <a:off x="734837" y="983252"/>
            <a:ext cx="715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6A42CAB-63D5-42CE-B39B-0D47575425F4}"/>
              </a:ext>
            </a:extLst>
          </p:cNvPr>
          <p:cNvSpPr txBox="1"/>
          <p:nvPr/>
        </p:nvSpPr>
        <p:spPr>
          <a:xfrm>
            <a:off x="1764704" y="1009757"/>
            <a:ext cx="1018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Acessórios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CE0B7CC-4A38-49DF-9C6E-BF98219D1953}"/>
              </a:ext>
            </a:extLst>
          </p:cNvPr>
          <p:cNvSpPr txBox="1"/>
          <p:nvPr/>
        </p:nvSpPr>
        <p:spPr>
          <a:xfrm>
            <a:off x="2968921" y="996505"/>
            <a:ext cx="9128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Bateria</a:t>
            </a:r>
          </a:p>
          <a:p>
            <a:pPr algn="ctr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63806E0-FA04-4562-826E-B1FCB9A58A42}"/>
              </a:ext>
            </a:extLst>
          </p:cNvPr>
          <p:cNvSpPr txBox="1"/>
          <p:nvPr/>
        </p:nvSpPr>
        <p:spPr>
          <a:xfrm>
            <a:off x="4072105" y="1001589"/>
            <a:ext cx="1265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Filtros de Óleo</a:t>
            </a:r>
          </a:p>
          <a:p>
            <a:pPr algn="ctr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230403F-3C68-4CD6-95F9-28BFB87DCEA2}"/>
              </a:ext>
            </a:extLst>
          </p:cNvPr>
          <p:cNvSpPr txBox="1"/>
          <p:nvPr/>
        </p:nvSpPr>
        <p:spPr>
          <a:xfrm>
            <a:off x="5543835" y="1008201"/>
            <a:ext cx="662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Freios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896495-BFC3-46C4-84D2-322939558BD5}"/>
              </a:ext>
            </a:extLst>
          </p:cNvPr>
          <p:cNvSpPr txBox="1"/>
          <p:nvPr/>
        </p:nvSpPr>
        <p:spPr>
          <a:xfrm>
            <a:off x="6396843" y="983253"/>
            <a:ext cx="662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D1203D7-C76F-4B1B-AF40-573FCDA82086}"/>
              </a:ext>
            </a:extLst>
          </p:cNvPr>
          <p:cNvSpPr txBox="1"/>
          <p:nvPr/>
        </p:nvSpPr>
        <p:spPr>
          <a:xfrm>
            <a:off x="7249851" y="980632"/>
            <a:ext cx="198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Pneus, rodas e calotas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F5C8A3B-ED07-4896-B415-44C8B01523DE}"/>
              </a:ext>
            </a:extLst>
          </p:cNvPr>
          <p:cNvSpPr txBox="1"/>
          <p:nvPr/>
        </p:nvSpPr>
        <p:spPr>
          <a:xfrm>
            <a:off x="9428047" y="980632"/>
            <a:ext cx="102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Radiadores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2EC3239-2EC2-4A72-B2E4-9506338264AD}"/>
              </a:ext>
            </a:extLst>
          </p:cNvPr>
          <p:cNvSpPr txBox="1"/>
          <p:nvPr/>
        </p:nvSpPr>
        <p:spPr>
          <a:xfrm>
            <a:off x="10640991" y="981927"/>
            <a:ext cx="1048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Suspensão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8B8DC19-27D8-47AE-BE08-80F201543CDA}"/>
              </a:ext>
            </a:extLst>
          </p:cNvPr>
          <p:cNvSpPr txBox="1"/>
          <p:nvPr/>
        </p:nvSpPr>
        <p:spPr>
          <a:xfrm>
            <a:off x="2071708" y="232056"/>
            <a:ext cx="18100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</a:t>
            </a:r>
          </a:p>
          <a:p>
            <a:r>
              <a:rPr lang="pt-BR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 seu endereço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E60AC9F6-0947-4AAE-AD5D-18E3FCBB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0760" y="345851"/>
            <a:ext cx="211783" cy="213641"/>
          </a:xfrm>
          <a:prstGeom prst="rect">
            <a:avLst/>
          </a:prstGeom>
        </p:spPr>
      </p:pic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B74211C4-FCBB-4453-9967-6C24279BFBD8}"/>
              </a:ext>
            </a:extLst>
          </p:cNvPr>
          <p:cNvSpPr/>
          <p:nvPr/>
        </p:nvSpPr>
        <p:spPr>
          <a:xfrm>
            <a:off x="3716660" y="255106"/>
            <a:ext cx="4745428" cy="3822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642DC3B8-1AED-4A0F-9625-A32E619C2D0F}"/>
              </a:ext>
            </a:extLst>
          </p:cNvPr>
          <p:cNvSpPr/>
          <p:nvPr/>
        </p:nvSpPr>
        <p:spPr>
          <a:xfrm>
            <a:off x="8017564" y="265260"/>
            <a:ext cx="444524" cy="382293"/>
          </a:xfrm>
          <a:prstGeom prst="roundRect">
            <a:avLst/>
          </a:prstGeom>
          <a:solidFill>
            <a:srgbClr val="FDD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DDD20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BEDBBCC-F0DB-4941-94E1-538DC8D13FE4}"/>
              </a:ext>
            </a:extLst>
          </p:cNvPr>
          <p:cNvSpPr txBox="1"/>
          <p:nvPr/>
        </p:nvSpPr>
        <p:spPr>
          <a:xfrm>
            <a:off x="3716660" y="288954"/>
            <a:ext cx="4632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Encontre sua peça por código ou nome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EC31B3C-390F-4967-B4D9-BCC770BE6579}"/>
              </a:ext>
            </a:extLst>
          </p:cNvPr>
          <p:cNvGrpSpPr/>
          <p:nvPr/>
        </p:nvGrpSpPr>
        <p:grpSpPr>
          <a:xfrm>
            <a:off x="8123584" y="332598"/>
            <a:ext cx="219236" cy="266169"/>
            <a:chOff x="6401863" y="3841836"/>
            <a:chExt cx="341648" cy="291548"/>
          </a:xfrm>
        </p:grpSpPr>
        <p:sp>
          <p:nvSpPr>
            <p:cNvPr id="43" name="Fluxograma: Conector 42">
              <a:extLst>
                <a:ext uri="{FF2B5EF4-FFF2-40B4-BE49-F238E27FC236}">
                  <a16:creationId xmlns:a16="http://schemas.microsoft.com/office/drawing/2014/main" id="{6A107BA9-4AA2-4470-BC54-F9DF74B10231}"/>
                </a:ext>
              </a:extLst>
            </p:cNvPr>
            <p:cNvSpPr/>
            <p:nvPr/>
          </p:nvSpPr>
          <p:spPr>
            <a:xfrm>
              <a:off x="6401863" y="3841836"/>
              <a:ext cx="212034" cy="198783"/>
            </a:xfrm>
            <a:prstGeom prst="flowChartConnector">
              <a:avLst/>
            </a:prstGeom>
            <a:solidFill>
              <a:srgbClr val="FDDD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AD165C56-45C7-44FC-AB0D-B9458E8FC896}"/>
                </a:ext>
              </a:extLst>
            </p:cNvPr>
            <p:cNvCxnSpPr>
              <a:cxnSpLocks/>
            </p:cNvCxnSpPr>
            <p:nvPr/>
          </p:nvCxnSpPr>
          <p:spPr>
            <a:xfrm>
              <a:off x="6606576" y="4027367"/>
              <a:ext cx="136935" cy="1060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" name="Imagem 50" descr="Texto&#10;&#10;Descrição gerada automaticamente">
            <a:extLst>
              <a:ext uri="{FF2B5EF4-FFF2-40B4-BE49-F238E27FC236}">
                <a16:creationId xmlns:a16="http://schemas.microsoft.com/office/drawing/2014/main" id="{77C72537-D758-400B-AB40-65464EAF7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777" y="232056"/>
            <a:ext cx="557224" cy="536527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F94C4FDD-0830-4094-B7DA-BA9044DCC818}"/>
              </a:ext>
            </a:extLst>
          </p:cNvPr>
          <p:cNvSpPr txBox="1"/>
          <p:nvPr/>
        </p:nvSpPr>
        <p:spPr>
          <a:xfrm>
            <a:off x="8828856" y="400130"/>
            <a:ext cx="162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Acesse sua conta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50C7570-41B0-4EB3-A00C-126DBFB92190}"/>
              </a:ext>
            </a:extLst>
          </p:cNvPr>
          <p:cNvSpPr txBox="1"/>
          <p:nvPr/>
        </p:nvSpPr>
        <p:spPr>
          <a:xfrm>
            <a:off x="11004266" y="415661"/>
            <a:ext cx="865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5C8171-FA4C-4B57-9C54-83F1272B52B0}"/>
              </a:ext>
            </a:extLst>
          </p:cNvPr>
          <p:cNvSpPr txBox="1"/>
          <p:nvPr/>
        </p:nvSpPr>
        <p:spPr>
          <a:xfrm>
            <a:off x="2968921" y="2019869"/>
            <a:ext cx="626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Ao utilizar esse buscador – digitando o nome ou código da peça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E4576DA-06B9-4310-9644-56FD8A38F068}"/>
              </a:ext>
            </a:extLst>
          </p:cNvPr>
          <p:cNvCxnSpPr/>
          <p:nvPr/>
        </p:nvCxnSpPr>
        <p:spPr>
          <a:xfrm>
            <a:off x="7249851" y="415661"/>
            <a:ext cx="0" cy="142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18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502F500A-E3B7-4F20-B6D6-104BEACD5050}"/>
              </a:ext>
            </a:extLst>
          </p:cNvPr>
          <p:cNvSpPr/>
          <p:nvPr/>
        </p:nvSpPr>
        <p:spPr>
          <a:xfrm>
            <a:off x="2968921" y="902443"/>
            <a:ext cx="897067" cy="424068"/>
          </a:xfrm>
          <a:prstGeom prst="rect">
            <a:avLst/>
          </a:prstGeom>
          <a:solidFill>
            <a:srgbClr val="FDD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6DC0022-8459-480F-96AA-869935EF2F78}"/>
              </a:ext>
            </a:extLst>
          </p:cNvPr>
          <p:cNvSpPr/>
          <p:nvPr/>
        </p:nvSpPr>
        <p:spPr>
          <a:xfrm>
            <a:off x="0" y="0"/>
            <a:ext cx="12178748" cy="902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Logotipo&#10;&#10;Descrição gerada automaticamente">
            <a:extLst>
              <a:ext uri="{FF2B5EF4-FFF2-40B4-BE49-F238E27FC236}">
                <a16:creationId xmlns:a16="http://schemas.microsoft.com/office/drawing/2014/main" id="{C4A2EABF-1FB9-4515-91F9-7799F3700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5" y="109561"/>
            <a:ext cx="1430154" cy="7133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0631ABA-B5BA-4370-B4FC-8E91FEB8FB90}"/>
              </a:ext>
            </a:extLst>
          </p:cNvPr>
          <p:cNvCxnSpPr/>
          <p:nvPr/>
        </p:nvCxnSpPr>
        <p:spPr>
          <a:xfrm>
            <a:off x="0" y="132651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74AF957-309B-4A9D-B44F-0859ADC092AE}"/>
              </a:ext>
            </a:extLst>
          </p:cNvPr>
          <p:cNvGrpSpPr/>
          <p:nvPr/>
        </p:nvGrpSpPr>
        <p:grpSpPr>
          <a:xfrm>
            <a:off x="420587" y="1031649"/>
            <a:ext cx="225645" cy="165657"/>
            <a:chOff x="3444848" y="4397745"/>
            <a:chExt cx="225645" cy="165657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066E624-786A-4B2A-B252-89F03158D566}"/>
                </a:ext>
              </a:extLst>
            </p:cNvPr>
            <p:cNvCxnSpPr/>
            <p:nvPr/>
          </p:nvCxnSpPr>
          <p:spPr>
            <a:xfrm>
              <a:off x="3445206" y="4397745"/>
              <a:ext cx="225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1CBBB1DC-B552-4003-ACE4-9E380F7C9A4E}"/>
                </a:ext>
              </a:extLst>
            </p:cNvPr>
            <p:cNvCxnSpPr/>
            <p:nvPr/>
          </p:nvCxnSpPr>
          <p:spPr>
            <a:xfrm>
              <a:off x="3444848" y="4563402"/>
              <a:ext cx="225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26C269E9-36B8-4139-80A8-4D2FF7D9DA92}"/>
                </a:ext>
              </a:extLst>
            </p:cNvPr>
            <p:cNvCxnSpPr/>
            <p:nvPr/>
          </p:nvCxnSpPr>
          <p:spPr>
            <a:xfrm>
              <a:off x="3445206" y="4477261"/>
              <a:ext cx="225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50525C-EC88-4130-93AB-59CE94AAD84D}"/>
              </a:ext>
            </a:extLst>
          </p:cNvPr>
          <p:cNvSpPr txBox="1"/>
          <p:nvPr/>
        </p:nvSpPr>
        <p:spPr>
          <a:xfrm>
            <a:off x="734837" y="983252"/>
            <a:ext cx="715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6A42CAB-63D5-42CE-B39B-0D47575425F4}"/>
              </a:ext>
            </a:extLst>
          </p:cNvPr>
          <p:cNvSpPr txBox="1"/>
          <p:nvPr/>
        </p:nvSpPr>
        <p:spPr>
          <a:xfrm>
            <a:off x="1764704" y="1009757"/>
            <a:ext cx="1018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Acessórios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CE0B7CC-4A38-49DF-9C6E-BF98219D1953}"/>
              </a:ext>
            </a:extLst>
          </p:cNvPr>
          <p:cNvSpPr txBox="1"/>
          <p:nvPr/>
        </p:nvSpPr>
        <p:spPr>
          <a:xfrm>
            <a:off x="2968921" y="996505"/>
            <a:ext cx="9128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Bateria</a:t>
            </a:r>
          </a:p>
          <a:p>
            <a:pPr algn="ctr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63806E0-FA04-4562-826E-B1FCB9A58A42}"/>
              </a:ext>
            </a:extLst>
          </p:cNvPr>
          <p:cNvSpPr txBox="1"/>
          <p:nvPr/>
        </p:nvSpPr>
        <p:spPr>
          <a:xfrm>
            <a:off x="4072105" y="1001589"/>
            <a:ext cx="1265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Filtros de Óleo</a:t>
            </a:r>
          </a:p>
          <a:p>
            <a:pPr algn="ctr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230403F-3C68-4CD6-95F9-28BFB87DCEA2}"/>
              </a:ext>
            </a:extLst>
          </p:cNvPr>
          <p:cNvSpPr txBox="1"/>
          <p:nvPr/>
        </p:nvSpPr>
        <p:spPr>
          <a:xfrm>
            <a:off x="5543835" y="1008201"/>
            <a:ext cx="662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Freios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896495-BFC3-46C4-84D2-322939558BD5}"/>
              </a:ext>
            </a:extLst>
          </p:cNvPr>
          <p:cNvSpPr txBox="1"/>
          <p:nvPr/>
        </p:nvSpPr>
        <p:spPr>
          <a:xfrm>
            <a:off x="6396843" y="983253"/>
            <a:ext cx="662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D1203D7-C76F-4B1B-AF40-573FCDA82086}"/>
              </a:ext>
            </a:extLst>
          </p:cNvPr>
          <p:cNvSpPr txBox="1"/>
          <p:nvPr/>
        </p:nvSpPr>
        <p:spPr>
          <a:xfrm>
            <a:off x="7249851" y="980632"/>
            <a:ext cx="198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Pneus, rodas e calotas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F5C8A3B-ED07-4896-B415-44C8B01523DE}"/>
              </a:ext>
            </a:extLst>
          </p:cNvPr>
          <p:cNvSpPr txBox="1"/>
          <p:nvPr/>
        </p:nvSpPr>
        <p:spPr>
          <a:xfrm>
            <a:off x="9428047" y="980632"/>
            <a:ext cx="102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Radiadores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2EC3239-2EC2-4A72-B2E4-9506338264AD}"/>
              </a:ext>
            </a:extLst>
          </p:cNvPr>
          <p:cNvSpPr txBox="1"/>
          <p:nvPr/>
        </p:nvSpPr>
        <p:spPr>
          <a:xfrm>
            <a:off x="10640991" y="981927"/>
            <a:ext cx="1048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Suspensão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8B8DC19-27D8-47AE-BE08-80F201543CDA}"/>
              </a:ext>
            </a:extLst>
          </p:cNvPr>
          <p:cNvSpPr txBox="1"/>
          <p:nvPr/>
        </p:nvSpPr>
        <p:spPr>
          <a:xfrm>
            <a:off x="2071708" y="232056"/>
            <a:ext cx="18100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</a:t>
            </a:r>
          </a:p>
          <a:p>
            <a:r>
              <a:rPr lang="pt-BR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 seu endereço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E60AC9F6-0947-4AAE-AD5D-18E3FCBB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0760" y="345851"/>
            <a:ext cx="211783" cy="213641"/>
          </a:xfrm>
          <a:prstGeom prst="rect">
            <a:avLst/>
          </a:prstGeom>
        </p:spPr>
      </p:pic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B74211C4-FCBB-4453-9967-6C24279BFBD8}"/>
              </a:ext>
            </a:extLst>
          </p:cNvPr>
          <p:cNvSpPr/>
          <p:nvPr/>
        </p:nvSpPr>
        <p:spPr>
          <a:xfrm>
            <a:off x="3716660" y="255106"/>
            <a:ext cx="4745428" cy="3822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642DC3B8-1AED-4A0F-9625-A32E619C2D0F}"/>
              </a:ext>
            </a:extLst>
          </p:cNvPr>
          <p:cNvSpPr/>
          <p:nvPr/>
        </p:nvSpPr>
        <p:spPr>
          <a:xfrm>
            <a:off x="8017564" y="265260"/>
            <a:ext cx="444524" cy="382293"/>
          </a:xfrm>
          <a:prstGeom prst="roundRect">
            <a:avLst/>
          </a:prstGeom>
          <a:solidFill>
            <a:srgbClr val="FDD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DDD20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BEDBBCC-F0DB-4941-94E1-538DC8D13FE4}"/>
              </a:ext>
            </a:extLst>
          </p:cNvPr>
          <p:cNvSpPr txBox="1"/>
          <p:nvPr/>
        </p:nvSpPr>
        <p:spPr>
          <a:xfrm>
            <a:off x="3716660" y="288954"/>
            <a:ext cx="4632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Encontre sua peça por código ou nome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EC31B3C-390F-4967-B4D9-BCC770BE6579}"/>
              </a:ext>
            </a:extLst>
          </p:cNvPr>
          <p:cNvGrpSpPr/>
          <p:nvPr/>
        </p:nvGrpSpPr>
        <p:grpSpPr>
          <a:xfrm>
            <a:off x="8123584" y="332598"/>
            <a:ext cx="219236" cy="266169"/>
            <a:chOff x="6401863" y="3841836"/>
            <a:chExt cx="341648" cy="291548"/>
          </a:xfrm>
        </p:grpSpPr>
        <p:sp>
          <p:nvSpPr>
            <p:cNvPr id="43" name="Fluxograma: Conector 42">
              <a:extLst>
                <a:ext uri="{FF2B5EF4-FFF2-40B4-BE49-F238E27FC236}">
                  <a16:creationId xmlns:a16="http://schemas.microsoft.com/office/drawing/2014/main" id="{6A107BA9-4AA2-4470-BC54-F9DF74B10231}"/>
                </a:ext>
              </a:extLst>
            </p:cNvPr>
            <p:cNvSpPr/>
            <p:nvPr/>
          </p:nvSpPr>
          <p:spPr>
            <a:xfrm>
              <a:off x="6401863" y="3841836"/>
              <a:ext cx="212034" cy="198783"/>
            </a:xfrm>
            <a:prstGeom prst="flowChartConnector">
              <a:avLst/>
            </a:prstGeom>
            <a:solidFill>
              <a:srgbClr val="FDDD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AD165C56-45C7-44FC-AB0D-B9458E8FC896}"/>
                </a:ext>
              </a:extLst>
            </p:cNvPr>
            <p:cNvCxnSpPr>
              <a:cxnSpLocks/>
            </p:cNvCxnSpPr>
            <p:nvPr/>
          </p:nvCxnSpPr>
          <p:spPr>
            <a:xfrm>
              <a:off x="6606576" y="4027367"/>
              <a:ext cx="136935" cy="1060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" name="Imagem 50" descr="Texto&#10;&#10;Descrição gerada automaticamente">
            <a:extLst>
              <a:ext uri="{FF2B5EF4-FFF2-40B4-BE49-F238E27FC236}">
                <a16:creationId xmlns:a16="http://schemas.microsoft.com/office/drawing/2014/main" id="{77C72537-D758-400B-AB40-65464EAF7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777" y="232056"/>
            <a:ext cx="557224" cy="536527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F94C4FDD-0830-4094-B7DA-BA9044DCC818}"/>
              </a:ext>
            </a:extLst>
          </p:cNvPr>
          <p:cNvSpPr txBox="1"/>
          <p:nvPr/>
        </p:nvSpPr>
        <p:spPr>
          <a:xfrm>
            <a:off x="8828856" y="400130"/>
            <a:ext cx="162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Acesse sua conta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50C7570-41B0-4EB3-A00C-126DBFB92190}"/>
              </a:ext>
            </a:extLst>
          </p:cNvPr>
          <p:cNvSpPr txBox="1"/>
          <p:nvPr/>
        </p:nvSpPr>
        <p:spPr>
          <a:xfrm>
            <a:off x="11004266" y="415661"/>
            <a:ext cx="865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069CE0D-EE5E-4730-AB63-D4457781B83D}"/>
              </a:ext>
            </a:extLst>
          </p:cNvPr>
          <p:cNvCxnSpPr>
            <a:cxnSpLocks/>
          </p:cNvCxnSpPr>
          <p:nvPr/>
        </p:nvCxnSpPr>
        <p:spPr>
          <a:xfrm flipH="1">
            <a:off x="2060871" y="1326511"/>
            <a:ext cx="10837" cy="4872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C036DE4D-D39F-4E1D-8C6F-688E12DEE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7454" y="1600892"/>
            <a:ext cx="7003889" cy="427385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EEBA912-F849-400B-97D7-7A52A04FC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9" y="6198997"/>
            <a:ext cx="12161509" cy="48668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19FECE8-20CB-4DAC-82DA-FD42DEBBB0D2}"/>
              </a:ext>
            </a:extLst>
          </p:cNvPr>
          <p:cNvSpPr txBox="1"/>
          <p:nvPr/>
        </p:nvSpPr>
        <p:spPr>
          <a:xfrm>
            <a:off x="10837" y="1765567"/>
            <a:ext cx="206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Categorias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6C3C612-456A-45FA-ABFE-AB412E558513}"/>
              </a:ext>
            </a:extLst>
          </p:cNvPr>
          <p:cNvSpPr txBox="1"/>
          <p:nvPr/>
        </p:nvSpPr>
        <p:spPr>
          <a:xfrm>
            <a:off x="2109017" y="1413088"/>
            <a:ext cx="206087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Deverá aparecer aqui o departamento específico da peça buscada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277193F-53ED-4E7B-83FC-CAAD7BB55916}"/>
              </a:ext>
            </a:extLst>
          </p:cNvPr>
          <p:cNvSpPr txBox="1"/>
          <p:nvPr/>
        </p:nvSpPr>
        <p:spPr>
          <a:xfrm>
            <a:off x="0" y="2203870"/>
            <a:ext cx="206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Pneus, rodas e calotas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DEE9E47-9E56-4018-8173-EAAD9FE7E29A}"/>
              </a:ext>
            </a:extLst>
          </p:cNvPr>
          <p:cNvCxnSpPr/>
          <p:nvPr/>
        </p:nvCxnSpPr>
        <p:spPr>
          <a:xfrm flipH="1">
            <a:off x="1976651" y="2204621"/>
            <a:ext cx="992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84FC6F76-1F88-4136-BAFF-BDC282022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46" y="2646586"/>
            <a:ext cx="1929154" cy="1364703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670476CC-5516-4C8D-8434-9A0DFBAD9E45}"/>
              </a:ext>
            </a:extLst>
          </p:cNvPr>
          <p:cNvSpPr txBox="1"/>
          <p:nvPr/>
        </p:nvSpPr>
        <p:spPr>
          <a:xfrm>
            <a:off x="2109171" y="3040943"/>
            <a:ext cx="177256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Funcionalidades Semelhantes ao site da </a:t>
            </a:r>
            <a:r>
              <a:rPr lang="pt-BR" sz="1400" dirty="0" err="1"/>
              <a:t>amazon</a:t>
            </a:r>
            <a:endParaRPr lang="pt-BR" sz="1400" dirty="0"/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BDFF54D-8031-4D6E-9BE7-18B78007DD9A}"/>
              </a:ext>
            </a:extLst>
          </p:cNvPr>
          <p:cNvCxnSpPr/>
          <p:nvPr/>
        </p:nvCxnSpPr>
        <p:spPr>
          <a:xfrm flipH="1">
            <a:off x="1870760" y="4011289"/>
            <a:ext cx="992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1E7DBC8-635C-49B7-B349-C399F07E3ABA}"/>
              </a:ext>
            </a:extLst>
          </p:cNvPr>
          <p:cNvSpPr txBox="1"/>
          <p:nvPr/>
        </p:nvSpPr>
        <p:spPr>
          <a:xfrm>
            <a:off x="1" y="4201810"/>
            <a:ext cx="207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Busca por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B8E07C0-DAC8-489A-A57E-D7B4D3691401}"/>
              </a:ext>
            </a:extLst>
          </p:cNvPr>
          <p:cNvSpPr txBox="1"/>
          <p:nvPr/>
        </p:nvSpPr>
        <p:spPr>
          <a:xfrm>
            <a:off x="1637" y="4643663"/>
            <a:ext cx="206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Mais vendido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F709F58-DBC1-4371-A22A-7F239C6270D2}"/>
              </a:ext>
            </a:extLst>
          </p:cNvPr>
          <p:cNvSpPr txBox="1"/>
          <p:nvPr/>
        </p:nvSpPr>
        <p:spPr>
          <a:xfrm>
            <a:off x="5418" y="4933973"/>
            <a:ext cx="2060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Menor preço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2821875-2709-4943-AB17-B8FA78478ECA}"/>
              </a:ext>
            </a:extLst>
          </p:cNvPr>
          <p:cNvSpPr txBox="1"/>
          <p:nvPr/>
        </p:nvSpPr>
        <p:spPr>
          <a:xfrm>
            <a:off x="17239" y="5259205"/>
            <a:ext cx="2029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Maior preço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186AAAA-8509-462D-9792-260142FAEEB1}"/>
              </a:ext>
            </a:extLst>
          </p:cNvPr>
          <p:cNvSpPr txBox="1"/>
          <p:nvPr/>
        </p:nvSpPr>
        <p:spPr>
          <a:xfrm>
            <a:off x="2166766" y="5410462"/>
            <a:ext cx="177256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Funcionalidades Semelhantes ao site da Buscapé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936ED2F7-F6C4-4DE8-9296-3AAC963B5E37}"/>
              </a:ext>
            </a:extLst>
          </p:cNvPr>
          <p:cNvCxnSpPr>
            <a:cxnSpLocks/>
          </p:cNvCxnSpPr>
          <p:nvPr/>
        </p:nvCxnSpPr>
        <p:spPr>
          <a:xfrm flipH="1" flipV="1">
            <a:off x="1551009" y="5779794"/>
            <a:ext cx="1133647" cy="42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EB60307-FAC5-4B29-BFB1-9D8F0AD4AFCE}"/>
              </a:ext>
            </a:extLst>
          </p:cNvPr>
          <p:cNvCxnSpPr/>
          <p:nvPr/>
        </p:nvCxnSpPr>
        <p:spPr>
          <a:xfrm flipH="1">
            <a:off x="10837" y="6198997"/>
            <a:ext cx="2023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2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38D6965-419C-4D62-B0A8-A1662FD03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4800"/>
            <a:ext cx="12192000" cy="2743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31044D-59AD-49AF-84F2-A3EDD2B6A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12192000" cy="1371601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97E28B9-5451-4382-AA60-AF2E4273BB58}"/>
              </a:ext>
            </a:extLst>
          </p:cNvPr>
          <p:cNvCxnSpPr>
            <a:cxnSpLocks/>
          </p:cNvCxnSpPr>
          <p:nvPr/>
        </p:nvCxnSpPr>
        <p:spPr>
          <a:xfrm flipH="1" flipV="1">
            <a:off x="783771" y="2743200"/>
            <a:ext cx="366574" cy="137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C6ECB8F-8919-43A6-AF59-2A938E401253}"/>
              </a:ext>
            </a:extLst>
          </p:cNvPr>
          <p:cNvSpPr txBox="1"/>
          <p:nvPr/>
        </p:nvSpPr>
        <p:spPr>
          <a:xfrm>
            <a:off x="0" y="2219980"/>
            <a:ext cx="17725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Banner passando em carrossel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E0B2FD6-687E-499C-82EB-CC79428DB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4800"/>
            <a:ext cx="12192000" cy="2743199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B47C8B5-BA4A-4EBF-8A87-CA1731AB104F}"/>
              </a:ext>
            </a:extLst>
          </p:cNvPr>
          <p:cNvCxnSpPr>
            <a:cxnSpLocks/>
          </p:cNvCxnSpPr>
          <p:nvPr/>
        </p:nvCxnSpPr>
        <p:spPr>
          <a:xfrm flipV="1">
            <a:off x="11103429" y="1973943"/>
            <a:ext cx="159657" cy="248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C1B085-16EA-4FBD-9B55-B7FC6FC84709}"/>
              </a:ext>
            </a:extLst>
          </p:cNvPr>
          <p:cNvSpPr txBox="1"/>
          <p:nvPr/>
        </p:nvSpPr>
        <p:spPr>
          <a:xfrm>
            <a:off x="10296974" y="1174953"/>
            <a:ext cx="17725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 rodapé deverá ser igual ao da Home</a:t>
            </a:r>
          </a:p>
        </p:txBody>
      </p:sp>
    </p:spTree>
    <p:extLst>
      <p:ext uri="{BB962C8B-B14F-4D97-AF65-F5344CB8AC3E}">
        <p14:creationId xmlns:p14="http://schemas.microsoft.com/office/powerpoint/2010/main" val="84923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>
            <a:extLst>
              <a:ext uri="{FF2B5EF4-FFF2-40B4-BE49-F238E27FC236}">
                <a16:creationId xmlns:a16="http://schemas.microsoft.com/office/drawing/2014/main" id="{18B8DC19-27D8-47AE-BE08-80F201543CDA}"/>
              </a:ext>
            </a:extLst>
          </p:cNvPr>
          <p:cNvSpPr txBox="1"/>
          <p:nvPr/>
        </p:nvSpPr>
        <p:spPr>
          <a:xfrm>
            <a:off x="2071708" y="232056"/>
            <a:ext cx="18100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</a:t>
            </a:r>
          </a:p>
          <a:p>
            <a:r>
              <a:rPr lang="pt-BR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 seu endereço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94C4FDD-0830-4094-B7DA-BA9044DCC818}"/>
              </a:ext>
            </a:extLst>
          </p:cNvPr>
          <p:cNvSpPr txBox="1"/>
          <p:nvPr/>
        </p:nvSpPr>
        <p:spPr>
          <a:xfrm>
            <a:off x="8828856" y="400130"/>
            <a:ext cx="162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Acesse sua conta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50C7570-41B0-4EB3-A00C-126DBFB92190}"/>
              </a:ext>
            </a:extLst>
          </p:cNvPr>
          <p:cNvSpPr txBox="1"/>
          <p:nvPr/>
        </p:nvSpPr>
        <p:spPr>
          <a:xfrm>
            <a:off x="11004266" y="415661"/>
            <a:ext cx="865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60B3A8-A331-4527-BAB7-811C8C66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5006"/>
            <a:ext cx="12192000" cy="6858415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AD78A07B-9E9A-43AC-8571-1B09F7DD4F09}"/>
              </a:ext>
            </a:extLst>
          </p:cNvPr>
          <p:cNvSpPr txBox="1"/>
          <p:nvPr/>
        </p:nvSpPr>
        <p:spPr>
          <a:xfrm>
            <a:off x="2976722" y="5759355"/>
            <a:ext cx="626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Ao utilizar esse buscador – Por peças da revisão do automóvel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2DFA65C-A56F-4F93-B2D0-F7AA3C7D01EC}"/>
              </a:ext>
            </a:extLst>
          </p:cNvPr>
          <p:cNvCxnSpPr>
            <a:cxnSpLocks/>
          </p:cNvCxnSpPr>
          <p:nvPr/>
        </p:nvCxnSpPr>
        <p:spPr>
          <a:xfrm flipH="1">
            <a:off x="9389660" y="4702533"/>
            <a:ext cx="1394961" cy="105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8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>
            <a:extLst>
              <a:ext uri="{FF2B5EF4-FFF2-40B4-BE49-F238E27FC236}">
                <a16:creationId xmlns:a16="http://schemas.microsoft.com/office/drawing/2014/main" id="{18B8DC19-27D8-47AE-BE08-80F201543CDA}"/>
              </a:ext>
            </a:extLst>
          </p:cNvPr>
          <p:cNvSpPr txBox="1"/>
          <p:nvPr/>
        </p:nvSpPr>
        <p:spPr>
          <a:xfrm>
            <a:off x="2071708" y="232056"/>
            <a:ext cx="18100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</a:t>
            </a:r>
          </a:p>
          <a:p>
            <a:r>
              <a:rPr lang="pt-BR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 seu endereço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94C4FDD-0830-4094-B7DA-BA9044DCC818}"/>
              </a:ext>
            </a:extLst>
          </p:cNvPr>
          <p:cNvSpPr txBox="1"/>
          <p:nvPr/>
        </p:nvSpPr>
        <p:spPr>
          <a:xfrm>
            <a:off x="8828856" y="400130"/>
            <a:ext cx="162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Acesse sua conta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50C7570-41B0-4EB3-A00C-126DBFB92190}"/>
              </a:ext>
            </a:extLst>
          </p:cNvPr>
          <p:cNvSpPr txBox="1"/>
          <p:nvPr/>
        </p:nvSpPr>
        <p:spPr>
          <a:xfrm>
            <a:off x="11004266" y="415661"/>
            <a:ext cx="865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59D020-00D8-464F-9304-0A2B9F5B7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738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F637943-E49E-42E3-80CB-4B90C323E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3855"/>
            <a:ext cx="12192000" cy="9032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42A28CD-DA6E-415B-B53E-350BC8DEC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84097"/>
            <a:ext cx="12192000" cy="46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9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>
            <a:extLst>
              <a:ext uri="{FF2B5EF4-FFF2-40B4-BE49-F238E27FC236}">
                <a16:creationId xmlns:a16="http://schemas.microsoft.com/office/drawing/2014/main" id="{18B8DC19-27D8-47AE-BE08-80F201543CDA}"/>
              </a:ext>
            </a:extLst>
          </p:cNvPr>
          <p:cNvSpPr txBox="1"/>
          <p:nvPr/>
        </p:nvSpPr>
        <p:spPr>
          <a:xfrm>
            <a:off x="2071708" y="232056"/>
            <a:ext cx="18100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</a:t>
            </a:r>
          </a:p>
          <a:p>
            <a:r>
              <a:rPr lang="pt-BR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 seu endereço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94C4FDD-0830-4094-B7DA-BA9044DCC818}"/>
              </a:ext>
            </a:extLst>
          </p:cNvPr>
          <p:cNvSpPr txBox="1"/>
          <p:nvPr/>
        </p:nvSpPr>
        <p:spPr>
          <a:xfrm>
            <a:off x="8828856" y="400130"/>
            <a:ext cx="162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Acesse sua conta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50C7570-41B0-4EB3-A00C-126DBFB92190}"/>
              </a:ext>
            </a:extLst>
          </p:cNvPr>
          <p:cNvSpPr txBox="1"/>
          <p:nvPr/>
        </p:nvSpPr>
        <p:spPr>
          <a:xfrm>
            <a:off x="11004266" y="415661"/>
            <a:ext cx="865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Carrinho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9ACCB1-90D8-4A00-8676-38ACA5D92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15794"/>
            <a:ext cx="12191999" cy="37819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19F5AAF-9F6C-48D7-80B1-377F35B82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5990"/>
            <a:ext cx="12192000" cy="33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58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154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Tarcísio Liberato</dc:creator>
  <cp:lastModifiedBy>Tarcísio Liberato</cp:lastModifiedBy>
  <cp:revision>16</cp:revision>
  <dcterms:created xsi:type="dcterms:W3CDTF">2021-05-01T14:50:30Z</dcterms:created>
  <dcterms:modified xsi:type="dcterms:W3CDTF">2021-06-03T01:25:26Z</dcterms:modified>
</cp:coreProperties>
</file>