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ckre35/Volume-Rendering" TargetMode="External"/><Relationship Id="rId2" Type="http://schemas.openxmlformats.org/officeDocument/2006/relationships/hyperlink" Target="http://softwarego.no-ip.biz/FinalProject/Volumetic%20Rendering/MarchingCubesAlgorith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Volumetric Rendering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Logan Laughery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7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Rendering Raw 3D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39456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Set surface (color) value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Find color values at each point on a cube from the byte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Apply marching cubes as usual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09" y="1953490"/>
            <a:ext cx="3310471" cy="3254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501" y="1953490"/>
            <a:ext cx="3331179" cy="355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5" y="1926577"/>
            <a:ext cx="3958768" cy="3947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85" y="2174128"/>
            <a:ext cx="3726428" cy="36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Adjusting Surface Values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4" y="2315687"/>
            <a:ext cx="3519423" cy="34686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85" y="2337997"/>
            <a:ext cx="3745188" cy="3611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54" y="2337997"/>
            <a:ext cx="3389251" cy="34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9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906" y="39348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Demonstration</a:t>
            </a:r>
            <a:endParaRPr lang="en-US" sz="66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94026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Website</a:t>
            </a: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softwarego.no-ip.biz/FinalProject/Volumetic%20Rendering/MarchingCubesAlgorithm.html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4000" dirty="0" smtClean="0"/>
              <a:t>GitHub</a:t>
            </a:r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github.com/lockre35/Volume-Rendering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658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781" y="35785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Questions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9866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Implement marching cubes in Three.js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Render functions and 3D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Parse and display medical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35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Marching Cubes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Extracts mesh from an </a:t>
            </a:r>
            <a:r>
              <a:rPr lang="en-US" sz="4000" dirty="0" err="1" smtClean="0"/>
              <a:t>isosurface</a:t>
            </a: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Created at GE in 1987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Popular algorithm in computer graphics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719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Marching Cubes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2D example (marching squares algorithm)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51" y="3073474"/>
            <a:ext cx="2343126" cy="2455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328" y="3372675"/>
            <a:ext cx="5419725" cy="185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1138" y="5230050"/>
            <a:ext cx="518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http://users.polytech.unice.fr/~lingrand/MarchingCubes/algo.html</a:t>
            </a:r>
          </a:p>
        </p:txBody>
      </p:sp>
    </p:spTree>
    <p:extLst>
      <p:ext uri="{BB962C8B-B14F-4D97-AF65-F5344CB8AC3E}">
        <p14:creationId xmlns:p14="http://schemas.microsoft.com/office/powerpoint/2010/main" val="38424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Marching Cubes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9638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Expand previous example to 3D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256 possible cases for triangles in a cube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Create an index to find cube case in an edge table</a:t>
            </a:r>
          </a:p>
        </p:txBody>
      </p:sp>
      <p:pic>
        <p:nvPicPr>
          <p:cNvPr id="3076" name="Picture 4" descr="http://users.polytech.unice.fr/~lingrand/MarchingCubes/resources/CubeNumber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196" y="1845734"/>
            <a:ext cx="3266484" cy="343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89196" y="5230050"/>
            <a:ext cx="334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http://users.polytech.unice.fr/~lingrand/MarchingCubes/algo.html</a:t>
            </a:r>
          </a:p>
        </p:txBody>
      </p:sp>
    </p:spTree>
    <p:extLst>
      <p:ext uri="{BB962C8B-B14F-4D97-AF65-F5344CB8AC3E}">
        <p14:creationId xmlns:p14="http://schemas.microsoft.com/office/powerpoint/2010/main" val="45195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Marching Cubes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Find values at all points of a cube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Use </a:t>
            </a:r>
            <a:r>
              <a:rPr lang="en-US" sz="4000" dirty="0" smtClean="0"/>
              <a:t>these values to find the cube case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Apply linear interpolation to estimate </a:t>
            </a:r>
            <a:r>
              <a:rPr lang="en-US" sz="4000" dirty="0" smtClean="0"/>
              <a:t>positions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Use another table to form appropriate triangles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811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Much of the algorithm is defined in an article: “Polygonising a Scalar </a:t>
            </a:r>
            <a:r>
              <a:rPr lang="en-US" sz="4000" dirty="0"/>
              <a:t>F</a:t>
            </a:r>
            <a:r>
              <a:rPr lang="en-US" sz="4000" dirty="0" smtClean="0"/>
              <a:t>ield” by Paul Bourke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Interpolation and computing </a:t>
            </a:r>
            <a:r>
              <a:rPr lang="en-US" sz="4000" dirty="0" err="1" smtClean="0"/>
              <a:t>normals</a:t>
            </a:r>
            <a:r>
              <a:rPr lang="en-US" sz="4000" dirty="0" smtClean="0"/>
              <a:t> is handled by Three.js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Faces can easily be added to a </a:t>
            </a:r>
            <a:r>
              <a:rPr lang="en-US" sz="4000" dirty="0" err="1" smtClean="0"/>
              <a:t>Three.Geometry</a:t>
            </a:r>
            <a:r>
              <a:rPr lang="en-US" sz="4000" dirty="0" smtClean="0"/>
              <a:t> object to be rendered later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342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Raw 3D File Format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4127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Used for CT and MRI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Stores layers of 2D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Each byte holds a monochromatic color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Simply store these bytes in an array </a:t>
            </a:r>
            <a:endParaRPr lang="en-US" sz="4000" dirty="0"/>
          </a:p>
        </p:txBody>
      </p:sp>
      <p:pic>
        <p:nvPicPr>
          <p:cNvPr id="5122" name="Picture 2" descr="http://www.3dleds.com/bitmap/img/XYZ_b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48" y="18457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44849" y="4811608"/>
            <a:ext cx="2857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http://www.3dleds.com/bitmap.html</a:t>
            </a:r>
          </a:p>
        </p:txBody>
      </p:sp>
    </p:spTree>
    <p:extLst>
      <p:ext uri="{BB962C8B-B14F-4D97-AF65-F5344CB8AC3E}">
        <p14:creationId xmlns:p14="http://schemas.microsoft.com/office/powerpoint/2010/main" val="203521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Rendering Raw 3D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39456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Set surface (color) value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Find color values at each point on a cube from the byte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Apply marching cubes as usual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09" y="1953490"/>
            <a:ext cx="3310471" cy="325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21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262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Volumetric Rendering</vt:lpstr>
      <vt:lpstr>Project Goals</vt:lpstr>
      <vt:lpstr>Marching Cubes Algorithm</vt:lpstr>
      <vt:lpstr>Marching Cubes Algorithm</vt:lpstr>
      <vt:lpstr>Marching Cubes Algorithm</vt:lpstr>
      <vt:lpstr>Marching Cubes Algorithm</vt:lpstr>
      <vt:lpstr>Implementation</vt:lpstr>
      <vt:lpstr>Raw 3D File Format</vt:lpstr>
      <vt:lpstr>Rendering Raw 3D Files</vt:lpstr>
      <vt:lpstr>Rendering Raw 3D Files</vt:lpstr>
      <vt:lpstr>Results</vt:lpstr>
      <vt:lpstr>Adjusting Surface Values</vt:lpstr>
      <vt:lpstr>Demonstration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Volumetric Rendering</dc:title>
  <dc:creator>Logan Laughery</dc:creator>
  <cp:lastModifiedBy>Logan Laughery</cp:lastModifiedBy>
  <cp:revision>10</cp:revision>
  <dcterms:created xsi:type="dcterms:W3CDTF">2014-12-09T05:29:09Z</dcterms:created>
  <dcterms:modified xsi:type="dcterms:W3CDTF">2014-12-09T07:16:13Z</dcterms:modified>
</cp:coreProperties>
</file>