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" userDrawn="1">
          <p15:clr>
            <a:srgbClr val="A4A3A4"/>
          </p15:clr>
        </p15:guide>
        <p15:guide id="2" pos="7605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4247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orient="horz" pos="2296" userDrawn="1">
          <p15:clr>
            <a:srgbClr val="A4A3A4"/>
          </p15:clr>
        </p15:guide>
        <p15:guide id="9" orient="horz" pos="2364" userDrawn="1">
          <p15:clr>
            <a:srgbClr val="A4A3A4"/>
          </p15:clr>
        </p15:guide>
        <p15:guide id="10" pos="370" userDrawn="1">
          <p15:clr>
            <a:srgbClr val="A4A3A4"/>
          </p15:clr>
        </p15:guide>
        <p15:guide id="11" pos="3817" userDrawn="1">
          <p15:clr>
            <a:srgbClr val="A4A3A4"/>
          </p15:clr>
        </p15:guide>
        <p15:guide id="1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99"/>
    <a:srgbClr val="574BBB"/>
    <a:srgbClr val="272264"/>
    <a:srgbClr val="B390EA"/>
    <a:srgbClr val="1D194B"/>
    <a:srgbClr val="F6F2FF"/>
    <a:srgbClr val="8BB8A2"/>
    <a:srgbClr val="E6D3A3"/>
    <a:srgbClr val="432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6" y="96"/>
      </p:cViewPr>
      <p:guideLst>
        <p:guide pos="75"/>
        <p:guide pos="7605"/>
        <p:guide orient="horz" pos="73"/>
        <p:guide orient="horz" pos="4247"/>
        <p:guide orient="horz" pos="504"/>
        <p:guide orient="horz" pos="572"/>
        <p:guide pos="302"/>
        <p:guide orient="horz" pos="2296"/>
        <p:guide orient="horz" pos="2364"/>
        <p:guide pos="370"/>
        <p:guide pos="381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127606E0-B727-ECE8-FD47-A04E9DA1FC4C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8A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75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3C0F3-867A-91A4-9B64-191B3798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0CE70E-24AC-6823-236D-24C2AFD7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9E5AB49-ABB0-DD47-AB43-3E9E49CC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E044C5-0401-7D2D-15F2-5FE18D8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8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2472F5F-2B2C-2E35-0BAA-F095B2BD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9B0FD09-10B1-861F-19CE-3F4EDA9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577142-3E88-13A2-A600-1EC8C90B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1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21ABD-DBAB-4644-E224-D0D9EC0A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8A693E-5130-C4CB-EF95-424A747F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921CC8-B151-F18C-482C-3C1ABEF2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D3D0AC-A4CF-9DF9-07B6-3D5758F5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25BDA-E962-78F8-F654-BF4EDD5D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B70FCC-320A-5116-F7B0-2D66B835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61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A5900-673A-F594-4A6D-DD556043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DCA346-3A60-9F73-B397-F22175A6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1E1FA2-DD6D-2AD8-7717-246BA011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F028E6-C75C-5759-BD9A-76BD1999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6B8D77-6885-BE09-AC73-81F0395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922167-1850-6962-C577-3443E95E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02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CBF7-1E4A-F656-3E5E-17B80AEB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E063A6-7FAC-6C9A-D0B3-A49B71C4C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61A51D-1B6B-CB4F-CC8C-4912EF0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F45C0E-DE19-4C79-27E0-AD018B9B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F19BD6-7A81-8000-7834-52C0F65E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5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C23978-49B9-85F3-B726-9C08E7CD9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4FDAD2-F798-50E7-9118-BA948CA1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BBAD8C-D648-0EED-E073-E1ADBE41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B1B374-7463-9D08-ABCF-6F99658C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977A95-BED7-43C1-73E6-570724CD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o de Títul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127606E0-B727-ECE8-FD47-A04E9DA1FC4C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75000">
                <a:schemeClr val="bg2">
                  <a:lumMod val="25000"/>
                </a:schemeClr>
              </a:gs>
              <a:gs pos="100000">
                <a:srgbClr val="0033CC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31C42A-070C-7542-89EA-A45D3615B21F}"/>
              </a:ext>
            </a:extLst>
          </p:cNvPr>
          <p:cNvSpPr/>
          <p:nvPr userDrawn="1"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2">
              <a:lumMod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86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127606E0-B727-ECE8-FD47-A04E9DA1FC4C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75000">
                <a:schemeClr val="bg2">
                  <a:lumMod val="25000"/>
                </a:schemeClr>
              </a:gs>
              <a:gs pos="100000">
                <a:srgbClr val="00FF9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31C42A-070C-7542-89EA-A45D3615B21F}"/>
              </a:ext>
            </a:extLst>
          </p:cNvPr>
          <p:cNvSpPr/>
          <p:nvPr userDrawn="1"/>
        </p:nvSpPr>
        <p:spPr>
          <a:xfrm>
            <a:off x="-2" y="0"/>
            <a:ext cx="12192000" cy="6857999"/>
          </a:xfrm>
          <a:prstGeom prst="rect">
            <a:avLst/>
          </a:prstGeom>
          <a:solidFill>
            <a:schemeClr val="bg2">
              <a:lumMod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69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roxo, Lilás, violeta, azul&#10;&#10;Descrição gerada automaticamente">
            <a:extLst>
              <a:ext uri="{FF2B5EF4-FFF2-40B4-BE49-F238E27FC236}">
                <a16:creationId xmlns:a16="http://schemas.microsoft.com/office/drawing/2014/main" id="{C12C8A98-7D4F-F074-537F-084AF0324C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6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Lilás, roxo, Castanho, captura de ecrã&#10;&#10;Descrição gerada automaticamente">
            <a:extLst>
              <a:ext uri="{FF2B5EF4-FFF2-40B4-BE49-F238E27FC236}">
                <a16:creationId xmlns:a16="http://schemas.microsoft.com/office/drawing/2014/main" id="{B7D768DE-803E-DD7F-C129-6D0ADAFD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9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633D-587B-8F41-025F-75814E6E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65242-67C4-3B4A-B848-BA95AEB9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693FEB-AC0A-A09F-6D81-CF3B3171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FBBE8B-A481-B1B2-725F-28D9DDEB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9EDD59-F55F-80A9-8379-B5B9AF8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35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2E056-B229-8464-126E-4B88D80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7FDD78-51A6-24AA-6272-BB4329A0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F9710D-CADC-8B05-A104-A33A594E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1D7733-892A-58B5-4713-B47E795C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491328-F6A3-EF83-DD2A-5CE29B2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7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F7389-A705-B9D3-A4AD-25B51F34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29A33F-355A-7AC6-A07B-586966FE7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A7A56B-C0E1-A5EC-5027-2FCEBBC3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4C368E8-899E-5A68-7581-393404C0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D9F4C8-51CC-965E-7CCB-C755F414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25A3FB-163E-63D5-1BF6-559364C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7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7F9E6-C8D7-8C2A-DEA0-A7265EC7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DECA5F-BAF2-6396-C243-09A713C2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9858CF-37EF-3028-4283-0028E0CB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F71FBDE-918C-9FCC-8706-C39135970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275DE44-C310-DA1E-4CE9-2CE059E56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F462946-ABCB-243D-B7B1-53510E63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12D10F9-F520-65C8-D364-7E301F54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86D31E5-4FCF-F9CE-C408-A4F1689E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D6A48F7-1B9C-5E26-F22C-07D25147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DAD9AD-F853-DE2B-31BE-6129DC3E6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F61980-50C1-EB65-8E3E-890CC988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E4A4C-EDE2-4D34-A1E3-25C63A0B4B93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36FB26-85D2-6A5A-E23A-1EA773EA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E28645-9BBB-2B20-A6C9-08046DF5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F9643-6CE5-45E4-B213-64E0058A1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0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1CDF-0043-AE59-D7C2-98B475F4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5EAB924-C345-0997-DE3E-87023CAFE5DE}"/>
              </a:ext>
            </a:extLst>
          </p:cNvPr>
          <p:cNvSpPr/>
          <p:nvPr/>
        </p:nvSpPr>
        <p:spPr>
          <a:xfrm>
            <a:off x="119063" y="908050"/>
            <a:ext cx="360363" cy="5834063"/>
          </a:xfrm>
          <a:prstGeom prst="roundRect">
            <a:avLst>
              <a:gd name="adj" fmla="val 35234"/>
            </a:avLst>
          </a:prstGeom>
          <a:solidFill>
            <a:srgbClr val="636C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2F860B5-2D9A-D589-4C6D-B382A65E0B30}"/>
              </a:ext>
            </a:extLst>
          </p:cNvPr>
          <p:cNvSpPr/>
          <p:nvPr/>
        </p:nvSpPr>
        <p:spPr>
          <a:xfrm>
            <a:off x="587375" y="1986045"/>
            <a:ext cx="11485562" cy="2232000"/>
          </a:xfrm>
          <a:prstGeom prst="roundRect">
            <a:avLst>
              <a:gd name="adj" fmla="val 4919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B38A215-786F-FB97-32C0-2592F4AF9736}"/>
              </a:ext>
            </a:extLst>
          </p:cNvPr>
          <p:cNvSpPr/>
          <p:nvPr/>
        </p:nvSpPr>
        <p:spPr>
          <a:xfrm>
            <a:off x="587375" y="908047"/>
            <a:ext cx="2196000" cy="1001841"/>
          </a:xfrm>
          <a:prstGeom prst="roundRect">
            <a:avLst>
              <a:gd name="adj" fmla="val 10432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D771477-7456-EDE9-67C5-BB33E47A9AD3}"/>
              </a:ext>
            </a:extLst>
          </p:cNvPr>
          <p:cNvSpPr/>
          <p:nvPr/>
        </p:nvSpPr>
        <p:spPr>
          <a:xfrm>
            <a:off x="587375" y="4332302"/>
            <a:ext cx="3744000" cy="2409810"/>
          </a:xfrm>
          <a:prstGeom prst="roundRect">
            <a:avLst>
              <a:gd name="adj" fmla="val 522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E4F2063-3497-D073-4C7F-1E1210DBA0D5}"/>
              </a:ext>
            </a:extLst>
          </p:cNvPr>
          <p:cNvSpPr/>
          <p:nvPr/>
        </p:nvSpPr>
        <p:spPr>
          <a:xfrm>
            <a:off x="4458156" y="4332302"/>
            <a:ext cx="3744000" cy="2409810"/>
          </a:xfrm>
          <a:prstGeom prst="roundRect">
            <a:avLst>
              <a:gd name="adj" fmla="val 4729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1266CD-E072-09E9-77AC-1271716CDF20}"/>
              </a:ext>
            </a:extLst>
          </p:cNvPr>
          <p:cNvSpPr txBox="1"/>
          <p:nvPr/>
        </p:nvSpPr>
        <p:spPr>
          <a:xfrm>
            <a:off x="119064" y="115887"/>
            <a:ext cx="323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</a:rPr>
              <a:t>Sales Report</a:t>
            </a:r>
          </a:p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Formação Power BI Analyst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0CEC8D-012F-416D-3E94-3907A9CFAADB}"/>
              </a:ext>
            </a:extLst>
          </p:cNvPr>
          <p:cNvSpPr/>
          <p:nvPr/>
        </p:nvSpPr>
        <p:spPr>
          <a:xfrm>
            <a:off x="8328937" y="4332302"/>
            <a:ext cx="3744000" cy="2409810"/>
          </a:xfrm>
          <a:prstGeom prst="roundRect">
            <a:avLst>
              <a:gd name="adj" fmla="val 4729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46064B8-2A1C-11C4-1605-A3CB4816EF63}"/>
              </a:ext>
            </a:extLst>
          </p:cNvPr>
          <p:cNvSpPr/>
          <p:nvPr/>
        </p:nvSpPr>
        <p:spPr>
          <a:xfrm>
            <a:off x="2909766" y="908047"/>
            <a:ext cx="2196000" cy="1001841"/>
          </a:xfrm>
          <a:prstGeom prst="roundRect">
            <a:avLst>
              <a:gd name="adj" fmla="val 10886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9D6C68A-7767-3B39-409A-6B632D117364}"/>
              </a:ext>
            </a:extLst>
          </p:cNvPr>
          <p:cNvSpPr/>
          <p:nvPr/>
        </p:nvSpPr>
        <p:spPr>
          <a:xfrm>
            <a:off x="5232156" y="908047"/>
            <a:ext cx="2196000" cy="1001841"/>
          </a:xfrm>
          <a:prstGeom prst="roundRect">
            <a:avLst>
              <a:gd name="adj" fmla="val 12248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09BE4C3-FC2D-DF9C-D9A3-0DBF9EB69D8A}"/>
              </a:ext>
            </a:extLst>
          </p:cNvPr>
          <p:cNvSpPr/>
          <p:nvPr/>
        </p:nvSpPr>
        <p:spPr>
          <a:xfrm>
            <a:off x="7554546" y="908047"/>
            <a:ext cx="2196000" cy="1001841"/>
          </a:xfrm>
          <a:prstGeom prst="roundRect">
            <a:avLst>
              <a:gd name="adj" fmla="val 13156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5B9CF08-2BDF-EB1F-EE6F-685BB6FBB8F3}"/>
              </a:ext>
            </a:extLst>
          </p:cNvPr>
          <p:cNvSpPr/>
          <p:nvPr/>
        </p:nvSpPr>
        <p:spPr>
          <a:xfrm>
            <a:off x="9876937" y="908047"/>
            <a:ext cx="2196000" cy="1001841"/>
          </a:xfrm>
          <a:prstGeom prst="roundRect">
            <a:avLst>
              <a:gd name="adj" fmla="val 13156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60C41C-8AEB-DD5E-9660-5B86B7892A1E}"/>
              </a:ext>
            </a:extLst>
          </p:cNvPr>
          <p:cNvGrpSpPr/>
          <p:nvPr/>
        </p:nvGrpSpPr>
        <p:grpSpPr>
          <a:xfrm>
            <a:off x="155244" y="3269336"/>
            <a:ext cx="288000" cy="751125"/>
            <a:chOff x="149499" y="3282286"/>
            <a:chExt cx="288000" cy="75112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9E09323F-F2FC-75CD-1282-BCD9037A4EAB}"/>
                </a:ext>
              </a:extLst>
            </p:cNvPr>
            <p:cNvGrpSpPr/>
            <p:nvPr/>
          </p:nvGrpSpPr>
          <p:grpSpPr>
            <a:xfrm>
              <a:off x="149499" y="3282286"/>
              <a:ext cx="288000" cy="751125"/>
              <a:chOff x="149499" y="3282286"/>
              <a:chExt cx="288000" cy="75112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6C09DBC-D804-019A-77B1-F7FDF6A9720A}"/>
                  </a:ext>
                </a:extLst>
              </p:cNvPr>
              <p:cNvSpPr/>
              <p:nvPr/>
            </p:nvSpPr>
            <p:spPr>
              <a:xfrm>
                <a:off x="149499" y="3282286"/>
                <a:ext cx="288000" cy="28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99B546-3B73-DEBF-AB3B-8F14EF9D0281}"/>
                  </a:ext>
                </a:extLst>
              </p:cNvPr>
              <p:cNvSpPr/>
              <p:nvPr/>
            </p:nvSpPr>
            <p:spPr>
              <a:xfrm>
                <a:off x="149499" y="3745411"/>
                <a:ext cx="288000" cy="28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" name="Conexão reta 27">
                <a:extLst>
                  <a:ext uri="{FF2B5EF4-FFF2-40B4-BE49-F238E27FC236}">
                    <a16:creationId xmlns:a16="http://schemas.microsoft.com/office/drawing/2014/main" id="{D07EDD7E-EE71-503E-F93A-30FDE759C3D4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293499" y="3570286"/>
                <a:ext cx="0" cy="17512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Gráfico 22" descr="Círculo com seta para a esquerda com preenchimento sólido">
              <a:extLst>
                <a:ext uri="{FF2B5EF4-FFF2-40B4-BE49-F238E27FC236}">
                  <a16:creationId xmlns:a16="http://schemas.microsoft.com/office/drawing/2014/main" id="{204FE01D-EF4F-F097-A899-0872AB72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85499" y="3781411"/>
              <a:ext cx="216000" cy="216000"/>
            </a:xfrm>
            <a:prstGeom prst="rect">
              <a:avLst/>
            </a:prstGeom>
          </p:spPr>
        </p:pic>
        <p:pic>
          <p:nvPicPr>
            <p:cNvPr id="24" name="Gráfico 23" descr="Círculo com seta para a esquerda com preenchimento sólido">
              <a:extLst>
                <a:ext uri="{FF2B5EF4-FFF2-40B4-BE49-F238E27FC236}">
                  <a16:creationId xmlns:a16="http://schemas.microsoft.com/office/drawing/2014/main" id="{626CEDAE-9507-C5E1-C0CE-3F5267D8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85499" y="3318286"/>
              <a:ext cx="216000" cy="216000"/>
            </a:xfrm>
            <a:prstGeom prst="rect">
              <a:avLst/>
            </a:prstGeom>
          </p:spPr>
        </p:pic>
      </p:grpSp>
      <p:pic>
        <p:nvPicPr>
          <p:cNvPr id="13" name="Gráfico 12" descr="Borracha com preenchimento sólido">
            <a:extLst>
              <a:ext uri="{FF2B5EF4-FFF2-40B4-BE49-F238E27FC236}">
                <a16:creationId xmlns:a16="http://schemas.microsoft.com/office/drawing/2014/main" id="{11DF5F3A-9CA0-B4B0-8326-743B394ED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389" y="174777"/>
            <a:ext cx="528547" cy="528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80FE23C-98CA-8DF2-644C-5D5C45F3C1EA}"/>
              </a:ext>
            </a:extLst>
          </p:cNvPr>
          <p:cNvSpPr/>
          <p:nvPr/>
        </p:nvSpPr>
        <p:spPr>
          <a:xfrm>
            <a:off x="8841476" y="174778"/>
            <a:ext cx="2598410" cy="528547"/>
          </a:xfrm>
          <a:prstGeom prst="roundRect">
            <a:avLst>
              <a:gd name="adj" fmla="val 31280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C00FE9-0B75-20F6-C529-34676DC8F0F4}"/>
              </a:ext>
            </a:extLst>
          </p:cNvPr>
          <p:cNvSpPr txBox="1"/>
          <p:nvPr/>
        </p:nvSpPr>
        <p:spPr>
          <a:xfrm>
            <a:off x="6645476" y="254384"/>
            <a:ext cx="21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Selecione o Período 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9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52A31-1A1E-DD5D-C5F8-5E03E504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98B46A-A857-3259-67D6-EC3365B80C49}"/>
              </a:ext>
            </a:extLst>
          </p:cNvPr>
          <p:cNvSpPr/>
          <p:nvPr/>
        </p:nvSpPr>
        <p:spPr>
          <a:xfrm>
            <a:off x="119063" y="908050"/>
            <a:ext cx="360363" cy="5834063"/>
          </a:xfrm>
          <a:prstGeom prst="roundRect">
            <a:avLst>
              <a:gd name="adj" fmla="val 35234"/>
            </a:avLst>
          </a:prstGeom>
          <a:solidFill>
            <a:srgbClr val="636C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2004715-AD71-DBE7-E432-7694539368F9}"/>
              </a:ext>
            </a:extLst>
          </p:cNvPr>
          <p:cNvSpPr/>
          <p:nvPr/>
        </p:nvSpPr>
        <p:spPr>
          <a:xfrm>
            <a:off x="587375" y="908050"/>
            <a:ext cx="5472113" cy="646331"/>
          </a:xfrm>
          <a:prstGeom prst="roundRect">
            <a:avLst>
              <a:gd name="adj" fmla="val 2559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981AEF9-3A81-D248-EAD9-4BB02C420C0E}"/>
              </a:ext>
            </a:extLst>
          </p:cNvPr>
          <p:cNvSpPr/>
          <p:nvPr/>
        </p:nvSpPr>
        <p:spPr>
          <a:xfrm>
            <a:off x="6167437" y="908048"/>
            <a:ext cx="2880000" cy="2736851"/>
          </a:xfrm>
          <a:prstGeom prst="roundRect">
            <a:avLst>
              <a:gd name="adj" fmla="val 4101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37D924B-AE27-816C-7121-1F86F8837116}"/>
              </a:ext>
            </a:extLst>
          </p:cNvPr>
          <p:cNvSpPr/>
          <p:nvPr/>
        </p:nvSpPr>
        <p:spPr>
          <a:xfrm>
            <a:off x="587244" y="1644555"/>
            <a:ext cx="5472113" cy="5097558"/>
          </a:xfrm>
          <a:prstGeom prst="roundRect">
            <a:avLst>
              <a:gd name="adj" fmla="val 2415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ADE2066-8C9E-9B9E-EDB7-0AEF294504F7}"/>
              </a:ext>
            </a:extLst>
          </p:cNvPr>
          <p:cNvSpPr/>
          <p:nvPr/>
        </p:nvSpPr>
        <p:spPr>
          <a:xfrm>
            <a:off x="6167436" y="3752850"/>
            <a:ext cx="5905500" cy="2989263"/>
          </a:xfrm>
          <a:prstGeom prst="roundRect">
            <a:avLst>
              <a:gd name="adj" fmla="val 3816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D52C05-AC7E-51E0-E1DF-D4EE6F10FE9C}"/>
              </a:ext>
            </a:extLst>
          </p:cNvPr>
          <p:cNvSpPr txBox="1"/>
          <p:nvPr/>
        </p:nvSpPr>
        <p:spPr>
          <a:xfrm>
            <a:off x="119063" y="115887"/>
            <a:ext cx="476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</a:rPr>
              <a:t>Report de Lucro Detalhado </a:t>
            </a:r>
          </a:p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Formação Power BI Analyst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6177A3A-5FAC-BD1E-3E8B-F7E43ABCE831}"/>
              </a:ext>
            </a:extLst>
          </p:cNvPr>
          <p:cNvGrpSpPr/>
          <p:nvPr/>
        </p:nvGrpSpPr>
        <p:grpSpPr>
          <a:xfrm>
            <a:off x="155244" y="3269336"/>
            <a:ext cx="288000" cy="751125"/>
            <a:chOff x="149499" y="3282286"/>
            <a:chExt cx="288000" cy="75112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3F9698D-FE04-2785-B5FF-D693E9AD8393}"/>
                </a:ext>
              </a:extLst>
            </p:cNvPr>
            <p:cNvGrpSpPr/>
            <p:nvPr/>
          </p:nvGrpSpPr>
          <p:grpSpPr>
            <a:xfrm>
              <a:off x="149499" y="3282286"/>
              <a:ext cx="288000" cy="751125"/>
              <a:chOff x="149499" y="3282286"/>
              <a:chExt cx="288000" cy="75112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5747887-9206-557F-6009-30CBAEE6615A}"/>
                  </a:ext>
                </a:extLst>
              </p:cNvPr>
              <p:cNvSpPr/>
              <p:nvPr/>
            </p:nvSpPr>
            <p:spPr>
              <a:xfrm>
                <a:off x="149499" y="3282286"/>
                <a:ext cx="288000" cy="28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3713E67-0617-4A2C-900E-67D1750F3F4C}"/>
                  </a:ext>
                </a:extLst>
              </p:cNvPr>
              <p:cNvSpPr/>
              <p:nvPr/>
            </p:nvSpPr>
            <p:spPr>
              <a:xfrm>
                <a:off x="149499" y="3745411"/>
                <a:ext cx="288000" cy="28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Conexão reta 20">
                <a:extLst>
                  <a:ext uri="{FF2B5EF4-FFF2-40B4-BE49-F238E27FC236}">
                    <a16:creationId xmlns:a16="http://schemas.microsoft.com/office/drawing/2014/main" id="{6D06506D-C869-B750-01C3-CFD1BE44ADE6}"/>
                  </a:ext>
                </a:extLst>
              </p:cNvPr>
              <p:cNvCxnSpPr>
                <a:cxnSpLocks/>
                <a:stCxn id="15" idx="4"/>
                <a:endCxn id="17" idx="0"/>
              </p:cNvCxnSpPr>
              <p:nvPr/>
            </p:nvCxnSpPr>
            <p:spPr>
              <a:xfrm>
                <a:off x="293499" y="3570286"/>
                <a:ext cx="0" cy="17512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Gráfico 32" descr="Círculo com seta para a esquerda com preenchimento sólido">
              <a:extLst>
                <a:ext uri="{FF2B5EF4-FFF2-40B4-BE49-F238E27FC236}">
                  <a16:creationId xmlns:a16="http://schemas.microsoft.com/office/drawing/2014/main" id="{ED7A6E65-2E71-49C6-F944-6CFFA6E5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85499" y="3781411"/>
              <a:ext cx="216000" cy="216000"/>
            </a:xfrm>
            <a:prstGeom prst="rect">
              <a:avLst/>
            </a:prstGeom>
          </p:spPr>
        </p:pic>
        <p:pic>
          <p:nvPicPr>
            <p:cNvPr id="34" name="Gráfico 33" descr="Círculo com seta para a esquerda com preenchimento sólido">
              <a:extLst>
                <a:ext uri="{FF2B5EF4-FFF2-40B4-BE49-F238E27FC236}">
                  <a16:creationId xmlns:a16="http://schemas.microsoft.com/office/drawing/2014/main" id="{2D0614FC-1A42-07B5-A762-7DA36D88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85499" y="3318286"/>
              <a:ext cx="216000" cy="216000"/>
            </a:xfrm>
            <a:prstGeom prst="rect">
              <a:avLst/>
            </a:prstGeom>
          </p:spPr>
        </p:pic>
      </p:grp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7593970-96EB-40AE-F11E-8FC7B4B87881}"/>
              </a:ext>
            </a:extLst>
          </p:cNvPr>
          <p:cNvSpPr/>
          <p:nvPr/>
        </p:nvSpPr>
        <p:spPr>
          <a:xfrm>
            <a:off x="9192936" y="908048"/>
            <a:ext cx="2880000" cy="2736851"/>
          </a:xfrm>
          <a:prstGeom prst="roundRect">
            <a:avLst>
              <a:gd name="adj" fmla="val 4101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41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17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Abadi Extra Light</vt:lpstr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Vieira</dc:creator>
  <cp:lastModifiedBy>Marlon Vieira</cp:lastModifiedBy>
  <cp:revision>9</cp:revision>
  <dcterms:created xsi:type="dcterms:W3CDTF">2024-03-05T10:43:09Z</dcterms:created>
  <dcterms:modified xsi:type="dcterms:W3CDTF">2024-03-07T20:38:06Z</dcterms:modified>
</cp:coreProperties>
</file>