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Marlon Pius Pamplona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Marlon Pius Pamplona</dc:creator>
  <cp:keywords/>
  <dcterms:created xsi:type="dcterms:W3CDTF">2025-02-02T07:58:13Z</dcterms:created>
  <dcterms:modified xsi:type="dcterms:W3CDTF">2025-02-02T07:58:13Z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