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58" r:id="rId5"/>
    <p:sldId id="259" r:id="rId6"/>
    <p:sldId id="260" r:id="rId7"/>
    <p:sldId id="257" r:id="rId8"/>
    <p:sldId id="271" r:id="rId9"/>
    <p:sldId id="266" r:id="rId10"/>
    <p:sldId id="269" r:id="rId11"/>
    <p:sldId id="267" r:id="rId12"/>
    <p:sldId id="270" r:id="rId13"/>
    <p:sldId id="268" r:id="rId14"/>
    <p:sldId id="261" r:id="rId15"/>
    <p:sldId id="264" r:id="rId16"/>
    <p:sldId id="265" r:id="rId17"/>
    <p:sldId id="272" r:id="rId18"/>
    <p:sldId id="273" r:id="rId19"/>
    <p:sldId id="262" r:id="rId20"/>
    <p:sldId id="274" r:id="rId21"/>
    <p:sldId id="263" r:id="rId22"/>
    <p:sldId id="278" r:id="rId23"/>
    <p:sldId id="279" r:id="rId24"/>
    <p:sldId id="275" r:id="rId2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75B3CC-0D9B-4813-84A6-4ADFFB569A81}" type="doc">
      <dgm:prSet loTypeId="urn:microsoft.com/office/officeart/2005/8/layout/hProcess9" loCatId="process" qsTypeId="urn:microsoft.com/office/officeart/2005/8/quickstyle/3d9" qsCatId="3D" csTypeId="urn:microsoft.com/office/officeart/2005/8/colors/colorful5" csCatId="colorful" phldr="1"/>
      <dgm:spPr/>
    </dgm:pt>
    <dgm:pt modelId="{5C334762-E9ED-43FF-82E1-7F824A962B33}">
      <dgm:prSet phldrT="[Texto]"/>
      <dgm:spPr/>
      <dgm:t>
        <a:bodyPr/>
        <a:lstStyle/>
        <a:p>
          <a:r>
            <a:rPr lang="es-GT" dirty="0" smtClean="0"/>
            <a:t>Conversión</a:t>
          </a:r>
          <a:endParaRPr lang="es-ES" dirty="0"/>
        </a:p>
      </dgm:t>
    </dgm:pt>
    <dgm:pt modelId="{58AE1664-13F9-4D2C-A51B-8B3689BBC468}" type="parTrans" cxnId="{45F7BF6D-947E-404E-A1D8-763A41754CCF}">
      <dgm:prSet/>
      <dgm:spPr/>
      <dgm:t>
        <a:bodyPr/>
        <a:lstStyle/>
        <a:p>
          <a:endParaRPr lang="es-ES"/>
        </a:p>
      </dgm:t>
    </dgm:pt>
    <dgm:pt modelId="{6A3E14D2-E92B-4E79-80EB-818D731E8DBD}" type="sibTrans" cxnId="{45F7BF6D-947E-404E-A1D8-763A41754CCF}">
      <dgm:prSet/>
      <dgm:spPr/>
      <dgm:t>
        <a:bodyPr/>
        <a:lstStyle/>
        <a:p>
          <a:endParaRPr lang="es-ES"/>
        </a:p>
      </dgm:t>
    </dgm:pt>
    <dgm:pt modelId="{E61CB54C-608E-4175-8DCD-0061C3C7F2B1}">
      <dgm:prSet phldrT="[Texto]"/>
      <dgm:spPr/>
      <dgm:t>
        <a:bodyPr/>
        <a:lstStyle/>
        <a:p>
          <a:r>
            <a:rPr lang="es-GT" dirty="0" smtClean="0"/>
            <a:t>Estudios</a:t>
          </a:r>
          <a:endParaRPr lang="es-ES" dirty="0"/>
        </a:p>
      </dgm:t>
    </dgm:pt>
    <dgm:pt modelId="{4329566A-A9F7-42A8-B616-D3D532363B65}" type="parTrans" cxnId="{DE588F93-9A95-4CF5-9AE4-3FE4F08BF2F1}">
      <dgm:prSet/>
      <dgm:spPr/>
      <dgm:t>
        <a:bodyPr/>
        <a:lstStyle/>
        <a:p>
          <a:endParaRPr lang="es-ES"/>
        </a:p>
      </dgm:t>
    </dgm:pt>
    <dgm:pt modelId="{93C417BE-97CD-4196-9099-16376886B50E}" type="sibTrans" cxnId="{DE588F93-9A95-4CF5-9AE4-3FE4F08BF2F1}">
      <dgm:prSet/>
      <dgm:spPr/>
      <dgm:t>
        <a:bodyPr/>
        <a:lstStyle/>
        <a:p>
          <a:endParaRPr lang="es-ES"/>
        </a:p>
      </dgm:t>
    </dgm:pt>
    <dgm:pt modelId="{548F54FA-315C-4F8A-9FB1-555B0D88A4A7}">
      <dgm:prSet phldrT="[Texto]"/>
      <dgm:spPr/>
      <dgm:t>
        <a:bodyPr/>
        <a:lstStyle/>
        <a:p>
          <a:r>
            <a:rPr lang="es-GT" dirty="0" smtClean="0"/>
            <a:t>Servicio</a:t>
          </a:r>
        </a:p>
      </dgm:t>
    </dgm:pt>
    <dgm:pt modelId="{EA684F53-8EF6-4C68-AF5D-7E879AB64DD4}" type="parTrans" cxnId="{8D37B886-A84B-404C-91F3-B1F6DFB8E247}">
      <dgm:prSet/>
      <dgm:spPr/>
      <dgm:t>
        <a:bodyPr/>
        <a:lstStyle/>
        <a:p>
          <a:endParaRPr lang="es-ES"/>
        </a:p>
      </dgm:t>
    </dgm:pt>
    <dgm:pt modelId="{0D047ECD-EA5A-4688-982A-9224111432B1}" type="sibTrans" cxnId="{8D37B886-A84B-404C-91F3-B1F6DFB8E247}">
      <dgm:prSet/>
      <dgm:spPr/>
      <dgm:t>
        <a:bodyPr/>
        <a:lstStyle/>
        <a:p>
          <a:endParaRPr lang="es-ES"/>
        </a:p>
      </dgm:t>
    </dgm:pt>
    <dgm:pt modelId="{2CC47C40-B880-49CF-9A18-90F4DEE396DE}">
      <dgm:prSet/>
      <dgm:spPr/>
      <dgm:t>
        <a:bodyPr/>
        <a:lstStyle/>
        <a:p>
          <a:r>
            <a:rPr lang="es-GT" dirty="0" smtClean="0"/>
            <a:t>Legado</a:t>
          </a:r>
        </a:p>
      </dgm:t>
    </dgm:pt>
    <dgm:pt modelId="{910CE0F6-5C45-4D03-9487-28C92B322D0E}" type="parTrans" cxnId="{55529B8E-D726-48CB-8022-DCB6DB0CE4E9}">
      <dgm:prSet/>
      <dgm:spPr/>
      <dgm:t>
        <a:bodyPr/>
        <a:lstStyle/>
        <a:p>
          <a:endParaRPr lang="es-ES"/>
        </a:p>
      </dgm:t>
    </dgm:pt>
    <dgm:pt modelId="{C0101DB5-87DC-43F2-B137-2C5C2F6B3C5D}" type="sibTrans" cxnId="{55529B8E-D726-48CB-8022-DCB6DB0CE4E9}">
      <dgm:prSet/>
      <dgm:spPr/>
      <dgm:t>
        <a:bodyPr/>
        <a:lstStyle/>
        <a:p>
          <a:endParaRPr lang="es-ES"/>
        </a:p>
      </dgm:t>
    </dgm:pt>
    <dgm:pt modelId="{94200167-4325-4A8C-B4CB-9BA5F6F3F214}" type="pres">
      <dgm:prSet presAssocID="{C575B3CC-0D9B-4813-84A6-4ADFFB569A81}" presName="CompostProcess" presStyleCnt="0">
        <dgm:presLayoutVars>
          <dgm:dir/>
          <dgm:resizeHandles val="exact"/>
        </dgm:presLayoutVars>
      </dgm:prSet>
      <dgm:spPr/>
    </dgm:pt>
    <dgm:pt modelId="{766B348B-96EE-47F0-98AB-BD93B89021E2}" type="pres">
      <dgm:prSet presAssocID="{C575B3CC-0D9B-4813-84A6-4ADFFB569A81}" presName="arrow" presStyleLbl="bgShp" presStyleIdx="0" presStyleCnt="1"/>
      <dgm:spPr/>
    </dgm:pt>
    <dgm:pt modelId="{D0C695CF-38BB-4054-A8B1-1A0D2DA88E22}" type="pres">
      <dgm:prSet presAssocID="{C575B3CC-0D9B-4813-84A6-4ADFFB569A81}" presName="linearProcess" presStyleCnt="0"/>
      <dgm:spPr/>
    </dgm:pt>
    <dgm:pt modelId="{C1F0F536-C654-48E9-ABF8-4A1B7E421ED2}" type="pres">
      <dgm:prSet presAssocID="{5C334762-E9ED-43FF-82E1-7F824A962B33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3C7CEF5-CB28-4DA4-A59B-20CE74AA4DEE}" type="pres">
      <dgm:prSet presAssocID="{6A3E14D2-E92B-4E79-80EB-818D731E8DBD}" presName="sibTrans" presStyleCnt="0"/>
      <dgm:spPr/>
    </dgm:pt>
    <dgm:pt modelId="{2E394BF0-36D4-4F1A-B27D-6838051F9947}" type="pres">
      <dgm:prSet presAssocID="{E61CB54C-608E-4175-8DCD-0061C3C7F2B1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378CBFA-4F9F-48A1-949B-B767692016D2}" type="pres">
      <dgm:prSet presAssocID="{93C417BE-97CD-4196-9099-16376886B50E}" presName="sibTrans" presStyleCnt="0"/>
      <dgm:spPr/>
    </dgm:pt>
    <dgm:pt modelId="{6644616B-67DE-431B-84CD-F8C6C237BFEF}" type="pres">
      <dgm:prSet presAssocID="{2CC47C40-B880-49CF-9A18-90F4DEE396DE}" presName="textNode" presStyleLbl="node1" presStyleIdx="2" presStyleCnt="4" custLinFactNeighborY="157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8122265-8354-440D-8F01-353DA4971A47}" type="pres">
      <dgm:prSet presAssocID="{C0101DB5-87DC-43F2-B137-2C5C2F6B3C5D}" presName="sibTrans" presStyleCnt="0"/>
      <dgm:spPr/>
    </dgm:pt>
    <dgm:pt modelId="{810CFFA0-85CC-4F19-9631-C7A118B07202}" type="pres">
      <dgm:prSet presAssocID="{548F54FA-315C-4F8A-9FB1-555B0D88A4A7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69CAB32-D729-403F-86BD-EBAAF3531E8F}" type="presOf" srcId="{E61CB54C-608E-4175-8DCD-0061C3C7F2B1}" destId="{2E394BF0-36D4-4F1A-B27D-6838051F9947}" srcOrd="0" destOrd="0" presId="urn:microsoft.com/office/officeart/2005/8/layout/hProcess9"/>
    <dgm:cxn modelId="{6BCD1CA0-2758-4B06-996A-02C536FA2784}" type="presOf" srcId="{C575B3CC-0D9B-4813-84A6-4ADFFB569A81}" destId="{94200167-4325-4A8C-B4CB-9BA5F6F3F214}" srcOrd="0" destOrd="0" presId="urn:microsoft.com/office/officeart/2005/8/layout/hProcess9"/>
    <dgm:cxn modelId="{1ED8F08C-D121-4B23-9E97-EDABB236387F}" type="presOf" srcId="{5C334762-E9ED-43FF-82E1-7F824A962B33}" destId="{C1F0F536-C654-48E9-ABF8-4A1B7E421ED2}" srcOrd="0" destOrd="0" presId="urn:microsoft.com/office/officeart/2005/8/layout/hProcess9"/>
    <dgm:cxn modelId="{45F7BF6D-947E-404E-A1D8-763A41754CCF}" srcId="{C575B3CC-0D9B-4813-84A6-4ADFFB569A81}" destId="{5C334762-E9ED-43FF-82E1-7F824A962B33}" srcOrd="0" destOrd="0" parTransId="{58AE1664-13F9-4D2C-A51B-8B3689BBC468}" sibTransId="{6A3E14D2-E92B-4E79-80EB-818D731E8DBD}"/>
    <dgm:cxn modelId="{DE075571-1348-448A-AB0A-F02DCADBFF78}" type="presOf" srcId="{2CC47C40-B880-49CF-9A18-90F4DEE396DE}" destId="{6644616B-67DE-431B-84CD-F8C6C237BFEF}" srcOrd="0" destOrd="0" presId="urn:microsoft.com/office/officeart/2005/8/layout/hProcess9"/>
    <dgm:cxn modelId="{DE588F93-9A95-4CF5-9AE4-3FE4F08BF2F1}" srcId="{C575B3CC-0D9B-4813-84A6-4ADFFB569A81}" destId="{E61CB54C-608E-4175-8DCD-0061C3C7F2B1}" srcOrd="1" destOrd="0" parTransId="{4329566A-A9F7-42A8-B616-D3D532363B65}" sibTransId="{93C417BE-97CD-4196-9099-16376886B50E}"/>
    <dgm:cxn modelId="{55529B8E-D726-48CB-8022-DCB6DB0CE4E9}" srcId="{C575B3CC-0D9B-4813-84A6-4ADFFB569A81}" destId="{2CC47C40-B880-49CF-9A18-90F4DEE396DE}" srcOrd="2" destOrd="0" parTransId="{910CE0F6-5C45-4D03-9487-28C92B322D0E}" sibTransId="{C0101DB5-87DC-43F2-B137-2C5C2F6B3C5D}"/>
    <dgm:cxn modelId="{8D37B886-A84B-404C-91F3-B1F6DFB8E247}" srcId="{C575B3CC-0D9B-4813-84A6-4ADFFB569A81}" destId="{548F54FA-315C-4F8A-9FB1-555B0D88A4A7}" srcOrd="3" destOrd="0" parTransId="{EA684F53-8EF6-4C68-AF5D-7E879AB64DD4}" sibTransId="{0D047ECD-EA5A-4688-982A-9224111432B1}"/>
    <dgm:cxn modelId="{E7A6D7F5-7ADE-494F-9914-EF2505C87627}" type="presOf" srcId="{548F54FA-315C-4F8A-9FB1-555B0D88A4A7}" destId="{810CFFA0-85CC-4F19-9631-C7A118B07202}" srcOrd="0" destOrd="0" presId="urn:microsoft.com/office/officeart/2005/8/layout/hProcess9"/>
    <dgm:cxn modelId="{FB04FD46-8D2B-4ED7-8D4B-6FE5440F2BE4}" type="presParOf" srcId="{94200167-4325-4A8C-B4CB-9BA5F6F3F214}" destId="{766B348B-96EE-47F0-98AB-BD93B89021E2}" srcOrd="0" destOrd="0" presId="urn:microsoft.com/office/officeart/2005/8/layout/hProcess9"/>
    <dgm:cxn modelId="{B332CA15-7E85-44FB-8B99-74EB4E1364DA}" type="presParOf" srcId="{94200167-4325-4A8C-B4CB-9BA5F6F3F214}" destId="{D0C695CF-38BB-4054-A8B1-1A0D2DA88E22}" srcOrd="1" destOrd="0" presId="urn:microsoft.com/office/officeart/2005/8/layout/hProcess9"/>
    <dgm:cxn modelId="{75E29731-2F5E-4E93-8986-13BD35CA835E}" type="presParOf" srcId="{D0C695CF-38BB-4054-A8B1-1A0D2DA88E22}" destId="{C1F0F536-C654-48E9-ABF8-4A1B7E421ED2}" srcOrd="0" destOrd="0" presId="urn:microsoft.com/office/officeart/2005/8/layout/hProcess9"/>
    <dgm:cxn modelId="{DB46B702-8379-4E30-B3A2-A94291821BEF}" type="presParOf" srcId="{D0C695CF-38BB-4054-A8B1-1A0D2DA88E22}" destId="{03C7CEF5-CB28-4DA4-A59B-20CE74AA4DEE}" srcOrd="1" destOrd="0" presId="urn:microsoft.com/office/officeart/2005/8/layout/hProcess9"/>
    <dgm:cxn modelId="{36B4B265-2262-4CC4-9C1B-F7707D8AAD28}" type="presParOf" srcId="{D0C695CF-38BB-4054-A8B1-1A0D2DA88E22}" destId="{2E394BF0-36D4-4F1A-B27D-6838051F9947}" srcOrd="2" destOrd="0" presId="urn:microsoft.com/office/officeart/2005/8/layout/hProcess9"/>
    <dgm:cxn modelId="{C1A02BA5-671D-4564-90A1-0F1F7C7482BC}" type="presParOf" srcId="{D0C695CF-38BB-4054-A8B1-1A0D2DA88E22}" destId="{E378CBFA-4F9F-48A1-949B-B767692016D2}" srcOrd="3" destOrd="0" presId="urn:microsoft.com/office/officeart/2005/8/layout/hProcess9"/>
    <dgm:cxn modelId="{E129F391-55C8-44F9-8CD2-82BE64CDF0C8}" type="presParOf" srcId="{D0C695CF-38BB-4054-A8B1-1A0D2DA88E22}" destId="{6644616B-67DE-431B-84CD-F8C6C237BFEF}" srcOrd="4" destOrd="0" presId="urn:microsoft.com/office/officeart/2005/8/layout/hProcess9"/>
    <dgm:cxn modelId="{4BE6B022-4E91-46DF-B1F2-A11C682EA23A}" type="presParOf" srcId="{D0C695CF-38BB-4054-A8B1-1A0D2DA88E22}" destId="{D8122265-8354-440D-8F01-353DA4971A47}" srcOrd="5" destOrd="0" presId="urn:microsoft.com/office/officeart/2005/8/layout/hProcess9"/>
    <dgm:cxn modelId="{C960B4B4-730B-4AE8-B656-26E36A5C6BBE}" type="presParOf" srcId="{D0C695CF-38BB-4054-A8B1-1A0D2DA88E22}" destId="{810CFFA0-85CC-4F19-9631-C7A118B07202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0BDF6B-BE9C-4DBC-AAB7-FFE8973E8480}" type="doc">
      <dgm:prSet loTypeId="urn:microsoft.com/office/officeart/2005/8/layout/radial5" loCatId="relationship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798856A8-299D-4A03-9747-53D2B042514A}">
      <dgm:prSet phldrT="[Texto]" custT="1"/>
      <dgm:spPr/>
      <dgm:t>
        <a:bodyPr/>
        <a:lstStyle/>
        <a:p>
          <a:r>
            <a:rPr lang="es-GT" sz="3600" dirty="0" smtClean="0">
              <a:solidFill>
                <a:srgbClr val="FFFF00"/>
              </a:solidFill>
            </a:rPr>
            <a:t>5</a:t>
          </a:r>
          <a:r>
            <a:rPr lang="es-GT" sz="3300" dirty="0" smtClean="0"/>
            <a:t> áreas de vida</a:t>
          </a:r>
          <a:endParaRPr lang="es-ES" sz="3300" dirty="0"/>
        </a:p>
      </dgm:t>
    </dgm:pt>
    <dgm:pt modelId="{E28612FD-56CE-4D13-944E-9238A929DBF0}" type="parTrans" cxnId="{421CD230-6E11-4C86-B0F0-A7321675B743}">
      <dgm:prSet/>
      <dgm:spPr/>
      <dgm:t>
        <a:bodyPr/>
        <a:lstStyle/>
        <a:p>
          <a:endParaRPr lang="es-ES"/>
        </a:p>
      </dgm:t>
    </dgm:pt>
    <dgm:pt modelId="{D964487D-7D4B-4C7C-BF4A-D10C552624CE}" type="sibTrans" cxnId="{421CD230-6E11-4C86-B0F0-A7321675B743}">
      <dgm:prSet/>
      <dgm:spPr/>
      <dgm:t>
        <a:bodyPr/>
        <a:lstStyle/>
        <a:p>
          <a:endParaRPr lang="es-ES"/>
        </a:p>
      </dgm:t>
    </dgm:pt>
    <dgm:pt modelId="{61B69D86-1512-449D-AE11-4C8B5D13B64B}">
      <dgm:prSet phldrT="[Texto]"/>
      <dgm:spPr/>
      <dgm:t>
        <a:bodyPr/>
        <a:lstStyle/>
        <a:p>
          <a:r>
            <a:rPr lang="es-GT" b="1" dirty="0" smtClean="0">
              <a:solidFill>
                <a:schemeClr val="tx1"/>
              </a:solidFill>
            </a:rPr>
            <a:t>Salud física y mental</a:t>
          </a:r>
        </a:p>
      </dgm:t>
    </dgm:pt>
    <dgm:pt modelId="{AEB0026B-B846-4247-B6EC-9DD7ADC19AA0}" type="parTrans" cxnId="{81F4AA40-946B-4395-81FD-7635023F5C5A}">
      <dgm:prSet/>
      <dgm:spPr/>
      <dgm:t>
        <a:bodyPr/>
        <a:lstStyle/>
        <a:p>
          <a:endParaRPr lang="es-ES"/>
        </a:p>
      </dgm:t>
    </dgm:pt>
    <dgm:pt modelId="{33AECB95-F541-4C7D-A410-08B1838B2339}" type="sibTrans" cxnId="{81F4AA40-946B-4395-81FD-7635023F5C5A}">
      <dgm:prSet/>
      <dgm:spPr/>
      <dgm:t>
        <a:bodyPr/>
        <a:lstStyle/>
        <a:p>
          <a:endParaRPr lang="es-ES"/>
        </a:p>
      </dgm:t>
    </dgm:pt>
    <dgm:pt modelId="{AC3204CA-AB17-4136-91AF-CB875F2F6679}">
      <dgm:prSet phldrT="[Texto]"/>
      <dgm:spPr/>
      <dgm:t>
        <a:bodyPr/>
        <a:lstStyle/>
        <a:p>
          <a:r>
            <a:rPr lang="es-GT" b="1" dirty="0" smtClean="0">
              <a:solidFill>
                <a:schemeClr val="tx1"/>
              </a:solidFill>
            </a:rPr>
            <a:t>Familiar</a:t>
          </a:r>
          <a:endParaRPr lang="es-ES" b="1" dirty="0">
            <a:solidFill>
              <a:schemeClr val="tx1"/>
            </a:solidFill>
          </a:endParaRPr>
        </a:p>
      </dgm:t>
    </dgm:pt>
    <dgm:pt modelId="{42CBEED1-5627-457F-9A59-0AD0789249BA}" type="parTrans" cxnId="{F19160DC-2998-4FE9-8BA4-FACB1F235E95}">
      <dgm:prSet/>
      <dgm:spPr/>
      <dgm:t>
        <a:bodyPr/>
        <a:lstStyle/>
        <a:p>
          <a:endParaRPr lang="es-ES"/>
        </a:p>
      </dgm:t>
    </dgm:pt>
    <dgm:pt modelId="{904A6804-358A-4EF8-9C97-42CA62256D3E}" type="sibTrans" cxnId="{F19160DC-2998-4FE9-8BA4-FACB1F235E95}">
      <dgm:prSet/>
      <dgm:spPr/>
      <dgm:t>
        <a:bodyPr/>
        <a:lstStyle/>
        <a:p>
          <a:endParaRPr lang="es-ES"/>
        </a:p>
      </dgm:t>
    </dgm:pt>
    <dgm:pt modelId="{41E2567D-8EEC-4892-844A-D12FC7F946AE}">
      <dgm:prSet phldrT="[Texto]"/>
      <dgm:spPr/>
      <dgm:t>
        <a:bodyPr/>
        <a:lstStyle/>
        <a:p>
          <a:r>
            <a:rPr lang="es-GT" b="1" dirty="0" smtClean="0">
              <a:solidFill>
                <a:schemeClr val="tx1"/>
              </a:solidFill>
            </a:rPr>
            <a:t>Social</a:t>
          </a:r>
        </a:p>
      </dgm:t>
    </dgm:pt>
    <dgm:pt modelId="{8C7A5A4A-D3BA-4B6D-9A41-81FB66405F74}" type="parTrans" cxnId="{9DDE97FD-13CC-4264-BCB5-F3642B33FDE8}">
      <dgm:prSet/>
      <dgm:spPr/>
      <dgm:t>
        <a:bodyPr/>
        <a:lstStyle/>
        <a:p>
          <a:endParaRPr lang="es-ES"/>
        </a:p>
      </dgm:t>
    </dgm:pt>
    <dgm:pt modelId="{02B2D51E-2ED1-4067-825B-A42B07733433}" type="sibTrans" cxnId="{9DDE97FD-13CC-4264-BCB5-F3642B33FDE8}">
      <dgm:prSet/>
      <dgm:spPr/>
      <dgm:t>
        <a:bodyPr/>
        <a:lstStyle/>
        <a:p>
          <a:endParaRPr lang="es-ES"/>
        </a:p>
      </dgm:t>
    </dgm:pt>
    <dgm:pt modelId="{16F55FD8-FFDB-4265-B20A-D5A644A6E29C}">
      <dgm:prSet phldrT="[Texto]"/>
      <dgm:spPr/>
      <dgm:t>
        <a:bodyPr/>
        <a:lstStyle/>
        <a:p>
          <a:r>
            <a:rPr lang="es-GT" b="1" dirty="0" smtClean="0">
              <a:solidFill>
                <a:schemeClr val="tx1"/>
              </a:solidFill>
            </a:rPr>
            <a:t>Académico</a:t>
          </a:r>
          <a:endParaRPr lang="es-ES" b="1" dirty="0">
            <a:solidFill>
              <a:schemeClr val="tx1"/>
            </a:solidFill>
          </a:endParaRPr>
        </a:p>
      </dgm:t>
    </dgm:pt>
    <dgm:pt modelId="{781A2188-AAC6-451C-B48B-03E3E5CEC3BE}" type="parTrans" cxnId="{79B3D590-371D-4ABB-AD1E-4B3B4ACAE636}">
      <dgm:prSet/>
      <dgm:spPr/>
      <dgm:t>
        <a:bodyPr/>
        <a:lstStyle/>
        <a:p>
          <a:endParaRPr lang="es-ES"/>
        </a:p>
      </dgm:t>
    </dgm:pt>
    <dgm:pt modelId="{D3B08FE2-E267-480F-A1D3-A611383979D1}" type="sibTrans" cxnId="{79B3D590-371D-4ABB-AD1E-4B3B4ACAE636}">
      <dgm:prSet/>
      <dgm:spPr/>
      <dgm:t>
        <a:bodyPr/>
        <a:lstStyle/>
        <a:p>
          <a:endParaRPr lang="es-ES"/>
        </a:p>
      </dgm:t>
    </dgm:pt>
    <dgm:pt modelId="{7D4D96FE-240D-4E14-B5A5-20F9D52DC589}">
      <dgm:prSet/>
      <dgm:spPr/>
      <dgm:t>
        <a:bodyPr/>
        <a:lstStyle/>
        <a:p>
          <a:r>
            <a:rPr lang="es-GT" b="1" dirty="0" smtClean="0">
              <a:solidFill>
                <a:schemeClr val="tx1"/>
              </a:solidFill>
            </a:rPr>
            <a:t>Profesional y  laboral</a:t>
          </a:r>
          <a:endParaRPr lang="es-ES" b="1" dirty="0">
            <a:solidFill>
              <a:schemeClr val="tx1"/>
            </a:solidFill>
          </a:endParaRPr>
        </a:p>
      </dgm:t>
    </dgm:pt>
    <dgm:pt modelId="{6C182659-3875-4928-9B5B-B2048108FE7E}" type="parTrans" cxnId="{47017063-1585-4BEC-BC86-CD21AA638526}">
      <dgm:prSet/>
      <dgm:spPr/>
      <dgm:t>
        <a:bodyPr/>
        <a:lstStyle/>
        <a:p>
          <a:endParaRPr lang="es-ES"/>
        </a:p>
      </dgm:t>
    </dgm:pt>
    <dgm:pt modelId="{D22E2E44-BFA4-4FA4-ABB5-FD5A2454F1F0}" type="sibTrans" cxnId="{47017063-1585-4BEC-BC86-CD21AA638526}">
      <dgm:prSet/>
      <dgm:spPr/>
      <dgm:t>
        <a:bodyPr/>
        <a:lstStyle/>
        <a:p>
          <a:endParaRPr lang="es-ES"/>
        </a:p>
      </dgm:t>
    </dgm:pt>
    <dgm:pt modelId="{BE61183F-4F0F-4122-B771-7D94E1CD4431}" type="pres">
      <dgm:prSet presAssocID="{CF0BDF6B-BE9C-4DBC-AAB7-FFE8973E848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7CD50BC-A1BA-4BAC-BC63-5E815D36E8E7}" type="pres">
      <dgm:prSet presAssocID="{798856A8-299D-4A03-9747-53D2B042514A}" presName="centerShape" presStyleLbl="node0" presStyleIdx="0" presStyleCnt="1"/>
      <dgm:spPr/>
      <dgm:t>
        <a:bodyPr/>
        <a:lstStyle/>
        <a:p>
          <a:endParaRPr lang="es-ES"/>
        </a:p>
      </dgm:t>
    </dgm:pt>
    <dgm:pt modelId="{A297236F-A3C9-487B-8E61-1244C4D12BAF}" type="pres">
      <dgm:prSet presAssocID="{AEB0026B-B846-4247-B6EC-9DD7ADC19AA0}" presName="parTrans" presStyleLbl="sibTrans2D1" presStyleIdx="0" presStyleCnt="5"/>
      <dgm:spPr/>
      <dgm:t>
        <a:bodyPr/>
        <a:lstStyle/>
        <a:p>
          <a:endParaRPr lang="es-ES"/>
        </a:p>
      </dgm:t>
    </dgm:pt>
    <dgm:pt modelId="{A70E44A2-C889-4D10-9562-C2EC8E92B6B9}" type="pres">
      <dgm:prSet presAssocID="{AEB0026B-B846-4247-B6EC-9DD7ADC19AA0}" presName="connectorText" presStyleLbl="sibTrans2D1" presStyleIdx="0" presStyleCnt="5"/>
      <dgm:spPr/>
      <dgm:t>
        <a:bodyPr/>
        <a:lstStyle/>
        <a:p>
          <a:endParaRPr lang="es-ES"/>
        </a:p>
      </dgm:t>
    </dgm:pt>
    <dgm:pt modelId="{6FAD387F-84B4-4FD3-A177-1E2ABE7570B0}" type="pres">
      <dgm:prSet presAssocID="{61B69D86-1512-449D-AE11-4C8B5D13B64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D215BA5-2CE4-4071-89C1-899088F9A307}" type="pres">
      <dgm:prSet presAssocID="{42CBEED1-5627-457F-9A59-0AD0789249BA}" presName="parTrans" presStyleLbl="sibTrans2D1" presStyleIdx="1" presStyleCnt="5"/>
      <dgm:spPr/>
      <dgm:t>
        <a:bodyPr/>
        <a:lstStyle/>
        <a:p>
          <a:endParaRPr lang="es-ES"/>
        </a:p>
      </dgm:t>
    </dgm:pt>
    <dgm:pt modelId="{A977D536-2742-4C96-9BA4-ACFC92AE8870}" type="pres">
      <dgm:prSet presAssocID="{42CBEED1-5627-457F-9A59-0AD0789249BA}" presName="connectorText" presStyleLbl="sibTrans2D1" presStyleIdx="1" presStyleCnt="5"/>
      <dgm:spPr/>
      <dgm:t>
        <a:bodyPr/>
        <a:lstStyle/>
        <a:p>
          <a:endParaRPr lang="es-ES"/>
        </a:p>
      </dgm:t>
    </dgm:pt>
    <dgm:pt modelId="{8CADD480-3783-43CE-BF78-B7F9DE4AE641}" type="pres">
      <dgm:prSet presAssocID="{AC3204CA-AB17-4136-91AF-CB875F2F667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5F939B-E88B-4BE1-9245-8DDBCE2AD547}" type="pres">
      <dgm:prSet presAssocID="{8C7A5A4A-D3BA-4B6D-9A41-81FB66405F74}" presName="parTrans" presStyleLbl="sibTrans2D1" presStyleIdx="2" presStyleCnt="5"/>
      <dgm:spPr/>
      <dgm:t>
        <a:bodyPr/>
        <a:lstStyle/>
        <a:p>
          <a:endParaRPr lang="es-ES"/>
        </a:p>
      </dgm:t>
    </dgm:pt>
    <dgm:pt modelId="{0797861B-385E-4DD2-8597-92DCA41E799A}" type="pres">
      <dgm:prSet presAssocID="{8C7A5A4A-D3BA-4B6D-9A41-81FB66405F74}" presName="connectorText" presStyleLbl="sibTrans2D1" presStyleIdx="2" presStyleCnt="5"/>
      <dgm:spPr/>
      <dgm:t>
        <a:bodyPr/>
        <a:lstStyle/>
        <a:p>
          <a:endParaRPr lang="es-ES"/>
        </a:p>
      </dgm:t>
    </dgm:pt>
    <dgm:pt modelId="{E0CDEC8B-3DE8-4E9A-8680-5A7BB2C04EA3}" type="pres">
      <dgm:prSet presAssocID="{41E2567D-8EEC-4892-844A-D12FC7F946A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D2FD62D-E052-42A4-A53B-21A709719C38}" type="pres">
      <dgm:prSet presAssocID="{781A2188-AAC6-451C-B48B-03E3E5CEC3BE}" presName="parTrans" presStyleLbl="sibTrans2D1" presStyleIdx="3" presStyleCnt="5"/>
      <dgm:spPr/>
      <dgm:t>
        <a:bodyPr/>
        <a:lstStyle/>
        <a:p>
          <a:endParaRPr lang="es-ES"/>
        </a:p>
      </dgm:t>
    </dgm:pt>
    <dgm:pt modelId="{1191D04A-9E6D-4FF1-B2CF-5E6CFAE4A6D0}" type="pres">
      <dgm:prSet presAssocID="{781A2188-AAC6-451C-B48B-03E3E5CEC3BE}" presName="connectorText" presStyleLbl="sibTrans2D1" presStyleIdx="3" presStyleCnt="5"/>
      <dgm:spPr/>
      <dgm:t>
        <a:bodyPr/>
        <a:lstStyle/>
        <a:p>
          <a:endParaRPr lang="es-ES"/>
        </a:p>
      </dgm:t>
    </dgm:pt>
    <dgm:pt modelId="{2AF8CB52-B88D-484F-8681-AC9B4E92D40C}" type="pres">
      <dgm:prSet presAssocID="{16F55FD8-FFDB-4265-B20A-D5A644A6E29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4F014A6-A341-4448-9DCD-BF4856C9E1A2}" type="pres">
      <dgm:prSet presAssocID="{6C182659-3875-4928-9B5B-B2048108FE7E}" presName="parTrans" presStyleLbl="sibTrans2D1" presStyleIdx="4" presStyleCnt="5"/>
      <dgm:spPr/>
      <dgm:t>
        <a:bodyPr/>
        <a:lstStyle/>
        <a:p>
          <a:endParaRPr lang="es-ES"/>
        </a:p>
      </dgm:t>
    </dgm:pt>
    <dgm:pt modelId="{82C8C4BF-F6C1-45AC-9819-18BD631E3A73}" type="pres">
      <dgm:prSet presAssocID="{6C182659-3875-4928-9B5B-B2048108FE7E}" presName="connectorText" presStyleLbl="sibTrans2D1" presStyleIdx="4" presStyleCnt="5"/>
      <dgm:spPr/>
      <dgm:t>
        <a:bodyPr/>
        <a:lstStyle/>
        <a:p>
          <a:endParaRPr lang="es-ES"/>
        </a:p>
      </dgm:t>
    </dgm:pt>
    <dgm:pt modelId="{09159B6C-EB45-4C01-AC95-C232BC1DC792}" type="pres">
      <dgm:prSet presAssocID="{7D4D96FE-240D-4E14-B5A5-20F9D52DC58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D8519D7-CD9D-4218-9840-68C46115571A}" type="presOf" srcId="{AEB0026B-B846-4247-B6EC-9DD7ADC19AA0}" destId="{A70E44A2-C889-4D10-9562-C2EC8E92B6B9}" srcOrd="1" destOrd="0" presId="urn:microsoft.com/office/officeart/2005/8/layout/radial5"/>
    <dgm:cxn modelId="{312E91C6-A0FE-4CD0-A968-BEF7B9A0E089}" type="presOf" srcId="{CF0BDF6B-BE9C-4DBC-AAB7-FFE8973E8480}" destId="{BE61183F-4F0F-4122-B771-7D94E1CD4431}" srcOrd="0" destOrd="0" presId="urn:microsoft.com/office/officeart/2005/8/layout/radial5"/>
    <dgm:cxn modelId="{2EB90F5A-F34E-436B-9B9B-4AF7F4F44EFF}" type="presOf" srcId="{6C182659-3875-4928-9B5B-B2048108FE7E}" destId="{82C8C4BF-F6C1-45AC-9819-18BD631E3A73}" srcOrd="1" destOrd="0" presId="urn:microsoft.com/office/officeart/2005/8/layout/radial5"/>
    <dgm:cxn modelId="{21ED2E68-264D-472D-9D60-FC455F16C655}" type="presOf" srcId="{41E2567D-8EEC-4892-844A-D12FC7F946AE}" destId="{E0CDEC8B-3DE8-4E9A-8680-5A7BB2C04EA3}" srcOrd="0" destOrd="0" presId="urn:microsoft.com/office/officeart/2005/8/layout/radial5"/>
    <dgm:cxn modelId="{81F4AA40-946B-4395-81FD-7635023F5C5A}" srcId="{798856A8-299D-4A03-9747-53D2B042514A}" destId="{61B69D86-1512-449D-AE11-4C8B5D13B64B}" srcOrd="0" destOrd="0" parTransId="{AEB0026B-B846-4247-B6EC-9DD7ADC19AA0}" sibTransId="{33AECB95-F541-4C7D-A410-08B1838B2339}"/>
    <dgm:cxn modelId="{F19160DC-2998-4FE9-8BA4-FACB1F235E95}" srcId="{798856A8-299D-4A03-9747-53D2B042514A}" destId="{AC3204CA-AB17-4136-91AF-CB875F2F6679}" srcOrd="1" destOrd="0" parTransId="{42CBEED1-5627-457F-9A59-0AD0789249BA}" sibTransId="{904A6804-358A-4EF8-9C97-42CA62256D3E}"/>
    <dgm:cxn modelId="{9DDE97FD-13CC-4264-BCB5-F3642B33FDE8}" srcId="{798856A8-299D-4A03-9747-53D2B042514A}" destId="{41E2567D-8EEC-4892-844A-D12FC7F946AE}" srcOrd="2" destOrd="0" parTransId="{8C7A5A4A-D3BA-4B6D-9A41-81FB66405F74}" sibTransId="{02B2D51E-2ED1-4067-825B-A42B07733433}"/>
    <dgm:cxn modelId="{596CBF4B-7B48-4968-B84F-EABF7E385DA5}" type="presOf" srcId="{16F55FD8-FFDB-4265-B20A-D5A644A6E29C}" destId="{2AF8CB52-B88D-484F-8681-AC9B4E92D40C}" srcOrd="0" destOrd="0" presId="urn:microsoft.com/office/officeart/2005/8/layout/radial5"/>
    <dgm:cxn modelId="{77795487-2895-4112-9C90-96EDE8A2F9DB}" type="presOf" srcId="{AC3204CA-AB17-4136-91AF-CB875F2F6679}" destId="{8CADD480-3783-43CE-BF78-B7F9DE4AE641}" srcOrd="0" destOrd="0" presId="urn:microsoft.com/office/officeart/2005/8/layout/radial5"/>
    <dgm:cxn modelId="{8AE41CDD-0363-4D3B-8BE1-31F8780C1E56}" type="presOf" srcId="{781A2188-AAC6-451C-B48B-03E3E5CEC3BE}" destId="{3D2FD62D-E052-42A4-A53B-21A709719C38}" srcOrd="0" destOrd="0" presId="urn:microsoft.com/office/officeart/2005/8/layout/radial5"/>
    <dgm:cxn modelId="{21C8AC7D-52AE-4E6B-873E-ED7542E6EE5D}" type="presOf" srcId="{42CBEED1-5627-457F-9A59-0AD0789249BA}" destId="{BD215BA5-2CE4-4071-89C1-899088F9A307}" srcOrd="0" destOrd="0" presId="urn:microsoft.com/office/officeart/2005/8/layout/radial5"/>
    <dgm:cxn modelId="{A0665C2B-3B3C-4E33-97BB-80206D29C876}" type="presOf" srcId="{6C182659-3875-4928-9B5B-B2048108FE7E}" destId="{44F014A6-A341-4448-9DCD-BF4856C9E1A2}" srcOrd="0" destOrd="0" presId="urn:microsoft.com/office/officeart/2005/8/layout/radial5"/>
    <dgm:cxn modelId="{4FE0F016-B806-4EBB-8070-A5068FB5D761}" type="presOf" srcId="{AEB0026B-B846-4247-B6EC-9DD7ADC19AA0}" destId="{A297236F-A3C9-487B-8E61-1244C4D12BAF}" srcOrd="0" destOrd="0" presId="urn:microsoft.com/office/officeart/2005/8/layout/radial5"/>
    <dgm:cxn modelId="{79B3D590-371D-4ABB-AD1E-4B3B4ACAE636}" srcId="{798856A8-299D-4A03-9747-53D2B042514A}" destId="{16F55FD8-FFDB-4265-B20A-D5A644A6E29C}" srcOrd="3" destOrd="0" parTransId="{781A2188-AAC6-451C-B48B-03E3E5CEC3BE}" sibTransId="{D3B08FE2-E267-480F-A1D3-A611383979D1}"/>
    <dgm:cxn modelId="{421CD230-6E11-4C86-B0F0-A7321675B743}" srcId="{CF0BDF6B-BE9C-4DBC-AAB7-FFE8973E8480}" destId="{798856A8-299D-4A03-9747-53D2B042514A}" srcOrd="0" destOrd="0" parTransId="{E28612FD-56CE-4D13-944E-9238A929DBF0}" sibTransId="{D964487D-7D4B-4C7C-BF4A-D10C552624CE}"/>
    <dgm:cxn modelId="{79D21296-CC8D-4B82-ADBD-6E4AB9F70DCB}" type="presOf" srcId="{8C7A5A4A-D3BA-4B6D-9A41-81FB66405F74}" destId="{0797861B-385E-4DD2-8597-92DCA41E799A}" srcOrd="1" destOrd="0" presId="urn:microsoft.com/office/officeart/2005/8/layout/radial5"/>
    <dgm:cxn modelId="{69CA80EB-1137-4A67-B500-404CD5886703}" type="presOf" srcId="{798856A8-299D-4A03-9747-53D2B042514A}" destId="{E7CD50BC-A1BA-4BAC-BC63-5E815D36E8E7}" srcOrd="0" destOrd="0" presId="urn:microsoft.com/office/officeart/2005/8/layout/radial5"/>
    <dgm:cxn modelId="{B1AD1B51-52AB-4A45-AD24-2ACFB8B984C2}" type="presOf" srcId="{61B69D86-1512-449D-AE11-4C8B5D13B64B}" destId="{6FAD387F-84B4-4FD3-A177-1E2ABE7570B0}" srcOrd="0" destOrd="0" presId="urn:microsoft.com/office/officeart/2005/8/layout/radial5"/>
    <dgm:cxn modelId="{8A9FD067-68C6-41ED-B87E-A3DC99D6E771}" type="presOf" srcId="{7D4D96FE-240D-4E14-B5A5-20F9D52DC589}" destId="{09159B6C-EB45-4C01-AC95-C232BC1DC792}" srcOrd="0" destOrd="0" presId="urn:microsoft.com/office/officeart/2005/8/layout/radial5"/>
    <dgm:cxn modelId="{7F1203AB-2381-4321-92FB-8FA73381EFF0}" type="presOf" srcId="{8C7A5A4A-D3BA-4B6D-9A41-81FB66405F74}" destId="{B25F939B-E88B-4BE1-9245-8DDBCE2AD547}" srcOrd="0" destOrd="0" presId="urn:microsoft.com/office/officeart/2005/8/layout/radial5"/>
    <dgm:cxn modelId="{6882201C-6985-4C4F-B03D-48214910F0E7}" type="presOf" srcId="{781A2188-AAC6-451C-B48B-03E3E5CEC3BE}" destId="{1191D04A-9E6D-4FF1-B2CF-5E6CFAE4A6D0}" srcOrd="1" destOrd="0" presId="urn:microsoft.com/office/officeart/2005/8/layout/radial5"/>
    <dgm:cxn modelId="{A04DB95C-980F-4006-819C-465FC8728AEE}" type="presOf" srcId="{42CBEED1-5627-457F-9A59-0AD0789249BA}" destId="{A977D536-2742-4C96-9BA4-ACFC92AE8870}" srcOrd="1" destOrd="0" presId="urn:microsoft.com/office/officeart/2005/8/layout/radial5"/>
    <dgm:cxn modelId="{47017063-1585-4BEC-BC86-CD21AA638526}" srcId="{798856A8-299D-4A03-9747-53D2B042514A}" destId="{7D4D96FE-240D-4E14-B5A5-20F9D52DC589}" srcOrd="4" destOrd="0" parTransId="{6C182659-3875-4928-9B5B-B2048108FE7E}" sibTransId="{D22E2E44-BFA4-4FA4-ABB5-FD5A2454F1F0}"/>
    <dgm:cxn modelId="{7E7987C0-BFFD-448C-92AC-7229A68F27BB}" type="presParOf" srcId="{BE61183F-4F0F-4122-B771-7D94E1CD4431}" destId="{E7CD50BC-A1BA-4BAC-BC63-5E815D36E8E7}" srcOrd="0" destOrd="0" presId="urn:microsoft.com/office/officeart/2005/8/layout/radial5"/>
    <dgm:cxn modelId="{8CFE70E8-4F70-4BCC-91FE-41855912F37E}" type="presParOf" srcId="{BE61183F-4F0F-4122-B771-7D94E1CD4431}" destId="{A297236F-A3C9-487B-8E61-1244C4D12BAF}" srcOrd="1" destOrd="0" presId="urn:microsoft.com/office/officeart/2005/8/layout/radial5"/>
    <dgm:cxn modelId="{4CCF48A2-F711-4CF2-BD27-7D1970666142}" type="presParOf" srcId="{A297236F-A3C9-487B-8E61-1244C4D12BAF}" destId="{A70E44A2-C889-4D10-9562-C2EC8E92B6B9}" srcOrd="0" destOrd="0" presId="urn:microsoft.com/office/officeart/2005/8/layout/radial5"/>
    <dgm:cxn modelId="{1338EA83-EDF8-4788-9392-BC5B89AA8D4F}" type="presParOf" srcId="{BE61183F-4F0F-4122-B771-7D94E1CD4431}" destId="{6FAD387F-84B4-4FD3-A177-1E2ABE7570B0}" srcOrd="2" destOrd="0" presId="urn:microsoft.com/office/officeart/2005/8/layout/radial5"/>
    <dgm:cxn modelId="{F9F2F140-9126-4E21-9752-65806D7FC100}" type="presParOf" srcId="{BE61183F-4F0F-4122-B771-7D94E1CD4431}" destId="{BD215BA5-2CE4-4071-89C1-899088F9A307}" srcOrd="3" destOrd="0" presId="urn:microsoft.com/office/officeart/2005/8/layout/radial5"/>
    <dgm:cxn modelId="{520C0E86-AD10-4911-923E-20B75BBCE428}" type="presParOf" srcId="{BD215BA5-2CE4-4071-89C1-899088F9A307}" destId="{A977D536-2742-4C96-9BA4-ACFC92AE8870}" srcOrd="0" destOrd="0" presId="urn:microsoft.com/office/officeart/2005/8/layout/radial5"/>
    <dgm:cxn modelId="{31AA6DE6-1F86-4A09-ADA5-7BAF8B08A9AD}" type="presParOf" srcId="{BE61183F-4F0F-4122-B771-7D94E1CD4431}" destId="{8CADD480-3783-43CE-BF78-B7F9DE4AE641}" srcOrd="4" destOrd="0" presId="urn:microsoft.com/office/officeart/2005/8/layout/radial5"/>
    <dgm:cxn modelId="{5BA5C4DB-1890-4A22-8D2C-AFB22F5F1612}" type="presParOf" srcId="{BE61183F-4F0F-4122-B771-7D94E1CD4431}" destId="{B25F939B-E88B-4BE1-9245-8DDBCE2AD547}" srcOrd="5" destOrd="0" presId="urn:microsoft.com/office/officeart/2005/8/layout/radial5"/>
    <dgm:cxn modelId="{7A2243D9-5858-4941-98E2-C33C8A74E614}" type="presParOf" srcId="{B25F939B-E88B-4BE1-9245-8DDBCE2AD547}" destId="{0797861B-385E-4DD2-8597-92DCA41E799A}" srcOrd="0" destOrd="0" presId="urn:microsoft.com/office/officeart/2005/8/layout/radial5"/>
    <dgm:cxn modelId="{90ABD2A2-56B1-4D75-871F-CA0D9B691988}" type="presParOf" srcId="{BE61183F-4F0F-4122-B771-7D94E1CD4431}" destId="{E0CDEC8B-3DE8-4E9A-8680-5A7BB2C04EA3}" srcOrd="6" destOrd="0" presId="urn:microsoft.com/office/officeart/2005/8/layout/radial5"/>
    <dgm:cxn modelId="{58C2FD2F-3947-4C47-832B-E18A13F13265}" type="presParOf" srcId="{BE61183F-4F0F-4122-B771-7D94E1CD4431}" destId="{3D2FD62D-E052-42A4-A53B-21A709719C38}" srcOrd="7" destOrd="0" presId="urn:microsoft.com/office/officeart/2005/8/layout/radial5"/>
    <dgm:cxn modelId="{3F20F423-FA77-4B15-BE5F-EE9A876423A9}" type="presParOf" srcId="{3D2FD62D-E052-42A4-A53B-21A709719C38}" destId="{1191D04A-9E6D-4FF1-B2CF-5E6CFAE4A6D0}" srcOrd="0" destOrd="0" presId="urn:microsoft.com/office/officeart/2005/8/layout/radial5"/>
    <dgm:cxn modelId="{0B76E362-9872-4E49-B063-9DDBB60542B2}" type="presParOf" srcId="{BE61183F-4F0F-4122-B771-7D94E1CD4431}" destId="{2AF8CB52-B88D-484F-8681-AC9B4E92D40C}" srcOrd="8" destOrd="0" presId="urn:microsoft.com/office/officeart/2005/8/layout/radial5"/>
    <dgm:cxn modelId="{866780D7-6D73-4A2B-9871-A58E3DA22507}" type="presParOf" srcId="{BE61183F-4F0F-4122-B771-7D94E1CD4431}" destId="{44F014A6-A341-4448-9DCD-BF4856C9E1A2}" srcOrd="9" destOrd="0" presId="urn:microsoft.com/office/officeart/2005/8/layout/radial5"/>
    <dgm:cxn modelId="{D31197F3-FF91-4915-A238-B35E283222B9}" type="presParOf" srcId="{44F014A6-A341-4448-9DCD-BF4856C9E1A2}" destId="{82C8C4BF-F6C1-45AC-9819-18BD631E3A73}" srcOrd="0" destOrd="0" presId="urn:microsoft.com/office/officeart/2005/8/layout/radial5"/>
    <dgm:cxn modelId="{DA0E8557-4990-4267-947E-2B19D77D39DD}" type="presParOf" srcId="{BE61183F-4F0F-4122-B771-7D94E1CD4431}" destId="{09159B6C-EB45-4C01-AC95-C232BC1DC792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13BAB9-C4D2-45BC-BCED-BEA7069CB664}" type="doc">
      <dgm:prSet loTypeId="urn:microsoft.com/office/officeart/2005/8/layout/chevron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1914AFB7-A27D-450C-8850-901BDA89A985}">
      <dgm:prSet phldrT="[Texto]"/>
      <dgm:spPr/>
      <dgm:t>
        <a:bodyPr/>
        <a:lstStyle/>
        <a:p>
          <a:r>
            <a:rPr lang="es-GT" b="1" dirty="0" smtClean="0">
              <a:solidFill>
                <a:schemeClr val="tx1"/>
              </a:solidFill>
            </a:rPr>
            <a:t>1</a:t>
          </a:r>
          <a:endParaRPr lang="es-ES" b="1" dirty="0">
            <a:solidFill>
              <a:schemeClr val="tx1"/>
            </a:solidFill>
          </a:endParaRPr>
        </a:p>
      </dgm:t>
    </dgm:pt>
    <dgm:pt modelId="{94D58707-EB9D-4A52-BD9D-53CC7EBD22E5}" type="parTrans" cxnId="{9F04FAB3-C317-4C79-A11E-D1DBAB31A58A}">
      <dgm:prSet/>
      <dgm:spPr/>
      <dgm:t>
        <a:bodyPr/>
        <a:lstStyle/>
        <a:p>
          <a:endParaRPr lang="es-ES"/>
        </a:p>
      </dgm:t>
    </dgm:pt>
    <dgm:pt modelId="{B28491F5-C4E4-43D7-A4E5-7BD2075CE2EF}" type="sibTrans" cxnId="{9F04FAB3-C317-4C79-A11E-D1DBAB31A58A}">
      <dgm:prSet/>
      <dgm:spPr/>
      <dgm:t>
        <a:bodyPr/>
        <a:lstStyle/>
        <a:p>
          <a:endParaRPr lang="es-ES"/>
        </a:p>
      </dgm:t>
    </dgm:pt>
    <dgm:pt modelId="{0D95A11D-891F-4C2C-B66F-71088098F952}">
      <dgm:prSet phldrT="[Texto]"/>
      <dgm:spPr/>
      <dgm:t>
        <a:bodyPr/>
        <a:lstStyle/>
        <a:p>
          <a:r>
            <a:rPr lang="es-GT" b="1" dirty="0" smtClean="0"/>
            <a:t>MISIÓN Y VISIÓN</a:t>
          </a:r>
          <a:endParaRPr lang="es-ES" b="1" dirty="0"/>
        </a:p>
      </dgm:t>
    </dgm:pt>
    <dgm:pt modelId="{8823285E-9922-42C9-9429-AF1D5B41E32E}" type="parTrans" cxnId="{1C845758-CE46-4387-A622-2D10DD2464F8}">
      <dgm:prSet/>
      <dgm:spPr/>
      <dgm:t>
        <a:bodyPr/>
        <a:lstStyle/>
        <a:p>
          <a:endParaRPr lang="es-ES"/>
        </a:p>
      </dgm:t>
    </dgm:pt>
    <dgm:pt modelId="{8322714D-8D72-4074-B437-415FDA24101F}" type="sibTrans" cxnId="{1C845758-CE46-4387-A622-2D10DD2464F8}">
      <dgm:prSet/>
      <dgm:spPr/>
      <dgm:t>
        <a:bodyPr/>
        <a:lstStyle/>
        <a:p>
          <a:endParaRPr lang="es-ES"/>
        </a:p>
      </dgm:t>
    </dgm:pt>
    <dgm:pt modelId="{4C24C7C8-2D54-4FDB-A45F-CCF8D3C082A3}">
      <dgm:prSet phldrT="[Texto]"/>
      <dgm:spPr/>
      <dgm:t>
        <a:bodyPr/>
        <a:lstStyle/>
        <a:p>
          <a:r>
            <a:rPr lang="es-GT" b="1" dirty="0" smtClean="0">
              <a:solidFill>
                <a:schemeClr val="tx1"/>
              </a:solidFill>
            </a:rPr>
            <a:t>4</a:t>
          </a:r>
          <a:endParaRPr lang="es-ES" b="1" dirty="0">
            <a:solidFill>
              <a:schemeClr val="tx1"/>
            </a:solidFill>
          </a:endParaRPr>
        </a:p>
      </dgm:t>
    </dgm:pt>
    <dgm:pt modelId="{63A469B0-ECB7-410F-A0B7-62CD6A4DBF17}" type="parTrans" cxnId="{BEF2D8C1-9B4E-4CD0-B8A4-749FCEA29F62}">
      <dgm:prSet/>
      <dgm:spPr/>
      <dgm:t>
        <a:bodyPr/>
        <a:lstStyle/>
        <a:p>
          <a:endParaRPr lang="es-ES"/>
        </a:p>
      </dgm:t>
    </dgm:pt>
    <dgm:pt modelId="{82E37C26-B095-4992-88A0-DED304EE8790}" type="sibTrans" cxnId="{BEF2D8C1-9B4E-4CD0-B8A4-749FCEA29F62}">
      <dgm:prSet/>
      <dgm:spPr/>
      <dgm:t>
        <a:bodyPr/>
        <a:lstStyle/>
        <a:p>
          <a:endParaRPr lang="es-ES"/>
        </a:p>
      </dgm:t>
    </dgm:pt>
    <dgm:pt modelId="{1900D3E2-FC2C-4057-B2D3-BC2B4F00B6FC}">
      <dgm:prSet phldrT="[Texto]"/>
      <dgm:spPr/>
      <dgm:t>
        <a:bodyPr/>
        <a:lstStyle/>
        <a:p>
          <a:r>
            <a:rPr lang="es-GT" b="1" dirty="0" smtClean="0"/>
            <a:t>Formato PLAN DE VIDA: </a:t>
          </a:r>
          <a:r>
            <a:rPr lang="es-GT" dirty="0" smtClean="0"/>
            <a:t>Salud, Familia, Academia, Social, Profesional/Laboral.</a:t>
          </a:r>
          <a:endParaRPr lang="es-ES" dirty="0"/>
        </a:p>
      </dgm:t>
    </dgm:pt>
    <dgm:pt modelId="{4525A3F4-5BDD-4DB8-9FB9-06D627090FD8}" type="parTrans" cxnId="{C62C69DB-FEA1-4BFF-9325-713F17DBAE8F}">
      <dgm:prSet/>
      <dgm:spPr/>
      <dgm:t>
        <a:bodyPr/>
        <a:lstStyle/>
        <a:p>
          <a:endParaRPr lang="es-ES"/>
        </a:p>
      </dgm:t>
    </dgm:pt>
    <dgm:pt modelId="{FA5E6650-FADF-4EB0-801B-F3F9F765A205}" type="sibTrans" cxnId="{C62C69DB-FEA1-4BFF-9325-713F17DBAE8F}">
      <dgm:prSet/>
      <dgm:spPr/>
      <dgm:t>
        <a:bodyPr/>
        <a:lstStyle/>
        <a:p>
          <a:endParaRPr lang="es-ES"/>
        </a:p>
      </dgm:t>
    </dgm:pt>
    <dgm:pt modelId="{C1D1A379-7BD3-4908-877F-174398095DC0}">
      <dgm:prSet phldrT="[Texto]"/>
      <dgm:spPr/>
      <dgm:t>
        <a:bodyPr/>
        <a:lstStyle/>
        <a:p>
          <a:r>
            <a:rPr lang="es-GT" b="1" dirty="0" smtClean="0">
              <a:solidFill>
                <a:schemeClr val="tx1"/>
              </a:solidFill>
            </a:rPr>
            <a:t>5</a:t>
          </a:r>
          <a:endParaRPr lang="es-ES" b="1" dirty="0">
            <a:solidFill>
              <a:schemeClr val="tx1"/>
            </a:solidFill>
          </a:endParaRPr>
        </a:p>
      </dgm:t>
    </dgm:pt>
    <dgm:pt modelId="{223CFC14-9BA2-41E4-9DE8-DEC1759562A0}" type="parTrans" cxnId="{BB3153CB-B6EC-4EB0-BE6A-B212C922CBC9}">
      <dgm:prSet/>
      <dgm:spPr/>
      <dgm:t>
        <a:bodyPr/>
        <a:lstStyle/>
        <a:p>
          <a:endParaRPr lang="es-ES"/>
        </a:p>
      </dgm:t>
    </dgm:pt>
    <dgm:pt modelId="{9D85B1CB-444C-415F-BB19-46DBC289B312}" type="sibTrans" cxnId="{BB3153CB-B6EC-4EB0-BE6A-B212C922CBC9}">
      <dgm:prSet/>
      <dgm:spPr/>
      <dgm:t>
        <a:bodyPr/>
        <a:lstStyle/>
        <a:p>
          <a:endParaRPr lang="es-ES"/>
        </a:p>
      </dgm:t>
    </dgm:pt>
    <dgm:pt modelId="{F60524D4-B06F-4318-8FD3-7ED012AABA09}">
      <dgm:prSet phldrT="[Texto]"/>
      <dgm:spPr/>
      <dgm:t>
        <a:bodyPr/>
        <a:lstStyle/>
        <a:p>
          <a:r>
            <a:rPr lang="es-GT" b="1" dirty="0" smtClean="0"/>
            <a:t>Rúbrica</a:t>
          </a:r>
          <a:endParaRPr lang="es-ES" b="1" dirty="0"/>
        </a:p>
      </dgm:t>
    </dgm:pt>
    <dgm:pt modelId="{62B1F1EE-6222-4682-8F67-1BCFC18A92B4}" type="parTrans" cxnId="{FD7EC1FA-4B31-45C3-A820-046EDA97E2C7}">
      <dgm:prSet/>
      <dgm:spPr/>
      <dgm:t>
        <a:bodyPr/>
        <a:lstStyle/>
        <a:p>
          <a:endParaRPr lang="es-ES"/>
        </a:p>
      </dgm:t>
    </dgm:pt>
    <dgm:pt modelId="{938E282E-2620-400B-BB90-776489F7626F}" type="sibTrans" cxnId="{FD7EC1FA-4B31-45C3-A820-046EDA97E2C7}">
      <dgm:prSet/>
      <dgm:spPr/>
      <dgm:t>
        <a:bodyPr/>
        <a:lstStyle/>
        <a:p>
          <a:endParaRPr lang="es-ES"/>
        </a:p>
      </dgm:t>
    </dgm:pt>
    <dgm:pt modelId="{3E410051-5F6F-406C-84AF-F359A962169F}">
      <dgm:prSet/>
      <dgm:spPr/>
      <dgm:t>
        <a:bodyPr/>
        <a:lstStyle/>
        <a:p>
          <a:r>
            <a:rPr lang="es-GT" b="1" dirty="0" smtClean="0">
              <a:solidFill>
                <a:schemeClr val="tx1"/>
              </a:solidFill>
            </a:rPr>
            <a:t>2</a:t>
          </a:r>
          <a:endParaRPr lang="es-ES" b="1" dirty="0">
            <a:solidFill>
              <a:schemeClr val="tx1"/>
            </a:solidFill>
          </a:endParaRPr>
        </a:p>
      </dgm:t>
    </dgm:pt>
    <dgm:pt modelId="{B823D6B1-F4E2-414A-990D-512F183CBBB7}" type="parTrans" cxnId="{005048C0-A5FB-4A74-B6A9-CC762B1AA742}">
      <dgm:prSet/>
      <dgm:spPr/>
      <dgm:t>
        <a:bodyPr/>
        <a:lstStyle/>
        <a:p>
          <a:endParaRPr lang="es-ES"/>
        </a:p>
      </dgm:t>
    </dgm:pt>
    <dgm:pt modelId="{3FB149BF-E2D7-4FBA-874E-D4C9132E9167}" type="sibTrans" cxnId="{005048C0-A5FB-4A74-B6A9-CC762B1AA742}">
      <dgm:prSet/>
      <dgm:spPr/>
      <dgm:t>
        <a:bodyPr/>
        <a:lstStyle/>
        <a:p>
          <a:endParaRPr lang="es-ES"/>
        </a:p>
      </dgm:t>
    </dgm:pt>
    <dgm:pt modelId="{3557E7EE-DB47-4A16-A107-22208A7C63EB}">
      <dgm:prSet/>
      <dgm:spPr/>
      <dgm:t>
        <a:bodyPr/>
        <a:lstStyle/>
        <a:p>
          <a:r>
            <a:rPr lang="es-GT" b="1" dirty="0" smtClean="0">
              <a:solidFill>
                <a:schemeClr val="tx1"/>
              </a:solidFill>
            </a:rPr>
            <a:t>3</a:t>
          </a:r>
          <a:endParaRPr lang="es-ES" b="1" dirty="0">
            <a:solidFill>
              <a:schemeClr val="tx1"/>
            </a:solidFill>
          </a:endParaRPr>
        </a:p>
      </dgm:t>
    </dgm:pt>
    <dgm:pt modelId="{3B150804-36BA-4A90-9F55-1F3519B8D7A7}" type="parTrans" cxnId="{97F10741-A133-4259-82A6-8CA81FDDCEE0}">
      <dgm:prSet/>
      <dgm:spPr/>
      <dgm:t>
        <a:bodyPr/>
        <a:lstStyle/>
        <a:p>
          <a:endParaRPr lang="es-ES"/>
        </a:p>
      </dgm:t>
    </dgm:pt>
    <dgm:pt modelId="{5F3B4DAF-FE02-493D-99F6-0AEE9AEF35A4}" type="sibTrans" cxnId="{97F10741-A133-4259-82A6-8CA81FDDCEE0}">
      <dgm:prSet/>
      <dgm:spPr/>
      <dgm:t>
        <a:bodyPr/>
        <a:lstStyle/>
        <a:p>
          <a:endParaRPr lang="es-ES"/>
        </a:p>
      </dgm:t>
    </dgm:pt>
    <dgm:pt modelId="{4FB61FDB-C315-4AF3-9F65-9754956B2EF5}">
      <dgm:prSet/>
      <dgm:spPr/>
      <dgm:t>
        <a:bodyPr/>
        <a:lstStyle/>
        <a:p>
          <a:r>
            <a:rPr lang="es-GT" b="1" dirty="0" smtClean="0"/>
            <a:t>FODA: </a:t>
          </a:r>
          <a:r>
            <a:rPr lang="es-GT" dirty="0" smtClean="0"/>
            <a:t>Fortalezas y Debilidades (internas) Oportunidades y Amenazas (externas).</a:t>
          </a:r>
          <a:endParaRPr lang="es-ES" dirty="0"/>
        </a:p>
      </dgm:t>
    </dgm:pt>
    <dgm:pt modelId="{7E263251-F442-4E9D-803D-D97C09A87719}" type="parTrans" cxnId="{7FA99BBE-DF42-4D50-8F85-C2BE5D4A20D0}">
      <dgm:prSet/>
      <dgm:spPr/>
      <dgm:t>
        <a:bodyPr/>
        <a:lstStyle/>
        <a:p>
          <a:endParaRPr lang="es-ES"/>
        </a:p>
      </dgm:t>
    </dgm:pt>
    <dgm:pt modelId="{5D5243C8-8105-4B92-B31C-799F2F8E8A1B}" type="sibTrans" cxnId="{7FA99BBE-DF42-4D50-8F85-C2BE5D4A20D0}">
      <dgm:prSet/>
      <dgm:spPr/>
      <dgm:t>
        <a:bodyPr/>
        <a:lstStyle/>
        <a:p>
          <a:endParaRPr lang="es-ES"/>
        </a:p>
      </dgm:t>
    </dgm:pt>
    <dgm:pt modelId="{B7381831-EA76-45E3-B137-29031E1FFF7E}">
      <dgm:prSet/>
      <dgm:spPr/>
      <dgm:t>
        <a:bodyPr/>
        <a:lstStyle/>
        <a:p>
          <a:r>
            <a:rPr lang="es-GT" b="1" dirty="0" smtClean="0"/>
            <a:t>EJES IGNACIANOS: </a:t>
          </a:r>
          <a:r>
            <a:rPr lang="es-GT" dirty="0" smtClean="0"/>
            <a:t>Discernimiento, </a:t>
          </a:r>
          <a:r>
            <a:rPr lang="es-GT" dirty="0" err="1" smtClean="0"/>
            <a:t>Magis</a:t>
          </a:r>
          <a:r>
            <a:rPr lang="es-GT" dirty="0" smtClean="0"/>
            <a:t>, Liderazgo Ignaciano.</a:t>
          </a:r>
          <a:endParaRPr lang="es-ES" dirty="0"/>
        </a:p>
      </dgm:t>
    </dgm:pt>
    <dgm:pt modelId="{8FFE8A69-DF1C-43D0-B446-0974A14B0B10}" type="parTrans" cxnId="{4E85F42F-A775-427F-B94E-5E0C421C246F}">
      <dgm:prSet/>
      <dgm:spPr/>
      <dgm:t>
        <a:bodyPr/>
        <a:lstStyle/>
        <a:p>
          <a:endParaRPr lang="es-ES"/>
        </a:p>
      </dgm:t>
    </dgm:pt>
    <dgm:pt modelId="{BF1B4A53-7087-4AA0-A693-2E52FED53450}" type="sibTrans" cxnId="{4E85F42F-A775-427F-B94E-5E0C421C246F}">
      <dgm:prSet/>
      <dgm:spPr/>
      <dgm:t>
        <a:bodyPr/>
        <a:lstStyle/>
        <a:p>
          <a:endParaRPr lang="es-ES"/>
        </a:p>
      </dgm:t>
    </dgm:pt>
    <dgm:pt modelId="{E71B2BF2-F08D-4ACC-A6CD-96B60C9BF24D}" type="pres">
      <dgm:prSet presAssocID="{7C13BAB9-C4D2-45BC-BCED-BEA7069CB66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GT"/>
        </a:p>
      </dgm:t>
    </dgm:pt>
    <dgm:pt modelId="{63A538AA-FA62-4D6E-9C18-FC2C8C45EE77}" type="pres">
      <dgm:prSet presAssocID="{1914AFB7-A27D-450C-8850-901BDA89A985}" presName="composite" presStyleCnt="0"/>
      <dgm:spPr/>
    </dgm:pt>
    <dgm:pt modelId="{DB9929AE-3C10-45AB-947C-0424E3BFED3C}" type="pres">
      <dgm:prSet presAssocID="{1914AFB7-A27D-450C-8850-901BDA89A985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B85B442C-00B0-4828-9D60-AAF14DB251EF}" type="pres">
      <dgm:prSet presAssocID="{1914AFB7-A27D-450C-8850-901BDA89A985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E1CA08-5D9C-46F9-B305-876805383099}" type="pres">
      <dgm:prSet presAssocID="{B28491F5-C4E4-43D7-A4E5-7BD2075CE2EF}" presName="sp" presStyleCnt="0"/>
      <dgm:spPr/>
    </dgm:pt>
    <dgm:pt modelId="{095CBB68-789A-4A8A-A316-326434E0FF90}" type="pres">
      <dgm:prSet presAssocID="{3E410051-5F6F-406C-84AF-F359A962169F}" presName="composite" presStyleCnt="0"/>
      <dgm:spPr/>
    </dgm:pt>
    <dgm:pt modelId="{CADA7E3A-E869-48D8-99A4-F7D3847EB4D1}" type="pres">
      <dgm:prSet presAssocID="{3E410051-5F6F-406C-84AF-F359A962169F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5DEC7816-7060-45D1-9E99-02C5F258A04F}" type="pres">
      <dgm:prSet presAssocID="{3E410051-5F6F-406C-84AF-F359A962169F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7B7B85A-CF44-4364-8599-CC09592BC303}" type="pres">
      <dgm:prSet presAssocID="{3FB149BF-E2D7-4FBA-874E-D4C9132E9167}" presName="sp" presStyleCnt="0"/>
      <dgm:spPr/>
    </dgm:pt>
    <dgm:pt modelId="{B6ACD27D-C0C0-4195-A467-9EB8A2684B1D}" type="pres">
      <dgm:prSet presAssocID="{3557E7EE-DB47-4A16-A107-22208A7C63EB}" presName="composite" presStyleCnt="0"/>
      <dgm:spPr/>
    </dgm:pt>
    <dgm:pt modelId="{6DF45ED2-B335-4647-947A-E999EFFE7896}" type="pres">
      <dgm:prSet presAssocID="{3557E7EE-DB47-4A16-A107-22208A7C63EB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074E17C3-DF9C-4469-9379-A8420799EDD1}" type="pres">
      <dgm:prSet presAssocID="{3557E7EE-DB47-4A16-A107-22208A7C63EB}" presName="descendantText" presStyleLbl="alignAcc1" presStyleIdx="2" presStyleCnt="5" custLinFactNeighborX="94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ADD209D-EDC5-4FF9-99B2-CF93A851EB83}" type="pres">
      <dgm:prSet presAssocID="{5F3B4DAF-FE02-493D-99F6-0AEE9AEF35A4}" presName="sp" presStyleCnt="0"/>
      <dgm:spPr/>
    </dgm:pt>
    <dgm:pt modelId="{7616452E-586E-4F4B-8AA4-AF9CC336A4E9}" type="pres">
      <dgm:prSet presAssocID="{4C24C7C8-2D54-4FDB-A45F-CCF8D3C082A3}" presName="composite" presStyleCnt="0"/>
      <dgm:spPr/>
    </dgm:pt>
    <dgm:pt modelId="{2F4D2DEB-3942-44F7-94F1-CCAE812C46F5}" type="pres">
      <dgm:prSet presAssocID="{4C24C7C8-2D54-4FDB-A45F-CCF8D3C082A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C7D4B8FF-010E-4B13-A861-16D5847C1D7F}" type="pres">
      <dgm:prSet presAssocID="{4C24C7C8-2D54-4FDB-A45F-CCF8D3C082A3}" presName="descendantText" presStyleLbl="alignAcc1" presStyleIdx="3" presStyleCnt="5" custLinFactNeighborX="6925" custLinFactNeighborY="28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701B85D-739D-4D81-A19B-A90293EDDF6A}" type="pres">
      <dgm:prSet presAssocID="{82E37C26-B095-4992-88A0-DED304EE8790}" presName="sp" presStyleCnt="0"/>
      <dgm:spPr/>
    </dgm:pt>
    <dgm:pt modelId="{6C98AD48-4C13-41FD-AEF1-F0DC98181C67}" type="pres">
      <dgm:prSet presAssocID="{C1D1A379-7BD3-4908-877F-174398095DC0}" presName="composite" presStyleCnt="0"/>
      <dgm:spPr/>
    </dgm:pt>
    <dgm:pt modelId="{629E4DFE-D1E4-41E2-BB15-307556B75BA3}" type="pres">
      <dgm:prSet presAssocID="{C1D1A379-7BD3-4908-877F-174398095DC0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37979091-4A79-4CD0-A578-57BE51083533}" type="pres">
      <dgm:prSet presAssocID="{C1D1A379-7BD3-4908-877F-174398095DC0}" presName="descendantText" presStyleLbl="alignAcc1" presStyleIdx="4" presStyleCnt="5" custLinFactNeighborX="11696" custLinFactNeighborY="-170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F04FAB3-C317-4C79-A11E-D1DBAB31A58A}" srcId="{7C13BAB9-C4D2-45BC-BCED-BEA7069CB664}" destId="{1914AFB7-A27D-450C-8850-901BDA89A985}" srcOrd="0" destOrd="0" parTransId="{94D58707-EB9D-4A52-BD9D-53CC7EBD22E5}" sibTransId="{B28491F5-C4E4-43D7-A4E5-7BD2075CE2EF}"/>
    <dgm:cxn modelId="{AD7DB619-D1AF-45EF-8250-1119DE0274D9}" type="presOf" srcId="{0D95A11D-891F-4C2C-B66F-71088098F952}" destId="{B85B442C-00B0-4828-9D60-AAF14DB251EF}" srcOrd="0" destOrd="0" presId="urn:microsoft.com/office/officeart/2005/8/layout/chevron2"/>
    <dgm:cxn modelId="{C62C69DB-FEA1-4BFF-9325-713F17DBAE8F}" srcId="{4C24C7C8-2D54-4FDB-A45F-CCF8D3C082A3}" destId="{1900D3E2-FC2C-4057-B2D3-BC2B4F00B6FC}" srcOrd="0" destOrd="0" parTransId="{4525A3F4-5BDD-4DB8-9FB9-06D627090FD8}" sibTransId="{FA5E6650-FADF-4EB0-801B-F3F9F765A205}"/>
    <dgm:cxn modelId="{6116ACA1-851A-4DF1-A3FB-BB481D85F5FF}" type="presOf" srcId="{3E410051-5F6F-406C-84AF-F359A962169F}" destId="{CADA7E3A-E869-48D8-99A4-F7D3847EB4D1}" srcOrd="0" destOrd="0" presId="urn:microsoft.com/office/officeart/2005/8/layout/chevron2"/>
    <dgm:cxn modelId="{4FCDB474-FC1E-4F52-B7D0-4F68367F4A29}" type="presOf" srcId="{4C24C7C8-2D54-4FDB-A45F-CCF8D3C082A3}" destId="{2F4D2DEB-3942-44F7-94F1-CCAE812C46F5}" srcOrd="0" destOrd="0" presId="urn:microsoft.com/office/officeart/2005/8/layout/chevron2"/>
    <dgm:cxn modelId="{7031C654-F204-4F5E-8F77-19F262273164}" type="presOf" srcId="{3557E7EE-DB47-4A16-A107-22208A7C63EB}" destId="{6DF45ED2-B335-4647-947A-E999EFFE7896}" srcOrd="0" destOrd="0" presId="urn:microsoft.com/office/officeart/2005/8/layout/chevron2"/>
    <dgm:cxn modelId="{97F10741-A133-4259-82A6-8CA81FDDCEE0}" srcId="{7C13BAB9-C4D2-45BC-BCED-BEA7069CB664}" destId="{3557E7EE-DB47-4A16-A107-22208A7C63EB}" srcOrd="2" destOrd="0" parTransId="{3B150804-36BA-4A90-9F55-1F3519B8D7A7}" sibTransId="{5F3B4DAF-FE02-493D-99F6-0AEE9AEF35A4}"/>
    <dgm:cxn modelId="{BEF2D8C1-9B4E-4CD0-B8A4-749FCEA29F62}" srcId="{7C13BAB9-C4D2-45BC-BCED-BEA7069CB664}" destId="{4C24C7C8-2D54-4FDB-A45F-CCF8D3C082A3}" srcOrd="3" destOrd="0" parTransId="{63A469B0-ECB7-410F-A0B7-62CD6A4DBF17}" sibTransId="{82E37C26-B095-4992-88A0-DED304EE8790}"/>
    <dgm:cxn modelId="{0BC50B87-A4C2-4F04-86D1-5A064788AE2C}" type="presOf" srcId="{C1D1A379-7BD3-4908-877F-174398095DC0}" destId="{629E4DFE-D1E4-41E2-BB15-307556B75BA3}" srcOrd="0" destOrd="0" presId="urn:microsoft.com/office/officeart/2005/8/layout/chevron2"/>
    <dgm:cxn modelId="{1C845758-CE46-4387-A622-2D10DD2464F8}" srcId="{1914AFB7-A27D-450C-8850-901BDA89A985}" destId="{0D95A11D-891F-4C2C-B66F-71088098F952}" srcOrd="0" destOrd="0" parTransId="{8823285E-9922-42C9-9429-AF1D5B41E32E}" sibTransId="{8322714D-8D72-4074-B437-415FDA24101F}"/>
    <dgm:cxn modelId="{BB3153CB-B6EC-4EB0-BE6A-B212C922CBC9}" srcId="{7C13BAB9-C4D2-45BC-BCED-BEA7069CB664}" destId="{C1D1A379-7BD3-4908-877F-174398095DC0}" srcOrd="4" destOrd="0" parTransId="{223CFC14-9BA2-41E4-9DE8-DEC1759562A0}" sibTransId="{9D85B1CB-444C-415F-BB19-46DBC289B312}"/>
    <dgm:cxn modelId="{4E7EF4AC-A9E9-42C6-AB56-A60FA20AF637}" type="presOf" srcId="{1900D3E2-FC2C-4057-B2D3-BC2B4F00B6FC}" destId="{C7D4B8FF-010E-4B13-A861-16D5847C1D7F}" srcOrd="0" destOrd="0" presId="urn:microsoft.com/office/officeart/2005/8/layout/chevron2"/>
    <dgm:cxn modelId="{FD7EC1FA-4B31-45C3-A820-046EDA97E2C7}" srcId="{C1D1A379-7BD3-4908-877F-174398095DC0}" destId="{F60524D4-B06F-4318-8FD3-7ED012AABA09}" srcOrd="0" destOrd="0" parTransId="{62B1F1EE-6222-4682-8F67-1BCFC18A92B4}" sibTransId="{938E282E-2620-400B-BB90-776489F7626F}"/>
    <dgm:cxn modelId="{2E25026F-FEB7-4391-8174-BC7E9A86EF69}" type="presOf" srcId="{F60524D4-B06F-4318-8FD3-7ED012AABA09}" destId="{37979091-4A79-4CD0-A578-57BE51083533}" srcOrd="0" destOrd="0" presId="urn:microsoft.com/office/officeart/2005/8/layout/chevron2"/>
    <dgm:cxn modelId="{EFD63004-2468-4470-B098-25F8486D6489}" type="presOf" srcId="{4FB61FDB-C315-4AF3-9F65-9754956B2EF5}" destId="{5DEC7816-7060-45D1-9E99-02C5F258A04F}" srcOrd="0" destOrd="0" presId="urn:microsoft.com/office/officeart/2005/8/layout/chevron2"/>
    <dgm:cxn modelId="{005048C0-A5FB-4A74-B6A9-CC762B1AA742}" srcId="{7C13BAB9-C4D2-45BC-BCED-BEA7069CB664}" destId="{3E410051-5F6F-406C-84AF-F359A962169F}" srcOrd="1" destOrd="0" parTransId="{B823D6B1-F4E2-414A-990D-512F183CBBB7}" sibTransId="{3FB149BF-E2D7-4FBA-874E-D4C9132E9167}"/>
    <dgm:cxn modelId="{7FA99BBE-DF42-4D50-8F85-C2BE5D4A20D0}" srcId="{3E410051-5F6F-406C-84AF-F359A962169F}" destId="{4FB61FDB-C315-4AF3-9F65-9754956B2EF5}" srcOrd="0" destOrd="0" parTransId="{7E263251-F442-4E9D-803D-D97C09A87719}" sibTransId="{5D5243C8-8105-4B92-B31C-799F2F8E8A1B}"/>
    <dgm:cxn modelId="{F5DEF006-5762-40AD-9C3A-5E42CC7868C8}" type="presOf" srcId="{B7381831-EA76-45E3-B137-29031E1FFF7E}" destId="{074E17C3-DF9C-4469-9379-A8420799EDD1}" srcOrd="0" destOrd="0" presId="urn:microsoft.com/office/officeart/2005/8/layout/chevron2"/>
    <dgm:cxn modelId="{060144E4-0648-4F77-B1FB-B861D1D49DA9}" type="presOf" srcId="{1914AFB7-A27D-450C-8850-901BDA89A985}" destId="{DB9929AE-3C10-45AB-947C-0424E3BFED3C}" srcOrd="0" destOrd="0" presId="urn:microsoft.com/office/officeart/2005/8/layout/chevron2"/>
    <dgm:cxn modelId="{4E85F42F-A775-427F-B94E-5E0C421C246F}" srcId="{3557E7EE-DB47-4A16-A107-22208A7C63EB}" destId="{B7381831-EA76-45E3-B137-29031E1FFF7E}" srcOrd="0" destOrd="0" parTransId="{8FFE8A69-DF1C-43D0-B446-0974A14B0B10}" sibTransId="{BF1B4A53-7087-4AA0-A693-2E52FED53450}"/>
    <dgm:cxn modelId="{D0FE196B-3E05-414A-99E7-DBCBC638428B}" type="presOf" srcId="{7C13BAB9-C4D2-45BC-BCED-BEA7069CB664}" destId="{E71B2BF2-F08D-4ACC-A6CD-96B60C9BF24D}" srcOrd="0" destOrd="0" presId="urn:microsoft.com/office/officeart/2005/8/layout/chevron2"/>
    <dgm:cxn modelId="{7009416B-E717-4E1B-BA73-90F89F95E9BB}" type="presParOf" srcId="{E71B2BF2-F08D-4ACC-A6CD-96B60C9BF24D}" destId="{63A538AA-FA62-4D6E-9C18-FC2C8C45EE77}" srcOrd="0" destOrd="0" presId="urn:microsoft.com/office/officeart/2005/8/layout/chevron2"/>
    <dgm:cxn modelId="{34F7671B-66AF-4EC1-8181-3BE0403EB94B}" type="presParOf" srcId="{63A538AA-FA62-4D6E-9C18-FC2C8C45EE77}" destId="{DB9929AE-3C10-45AB-947C-0424E3BFED3C}" srcOrd="0" destOrd="0" presId="urn:microsoft.com/office/officeart/2005/8/layout/chevron2"/>
    <dgm:cxn modelId="{9F795DF1-0EF6-4055-AE95-0FA6D9C697D3}" type="presParOf" srcId="{63A538AA-FA62-4D6E-9C18-FC2C8C45EE77}" destId="{B85B442C-00B0-4828-9D60-AAF14DB251EF}" srcOrd="1" destOrd="0" presId="urn:microsoft.com/office/officeart/2005/8/layout/chevron2"/>
    <dgm:cxn modelId="{9D82C525-7E06-4747-9EB1-8E6D06806BDC}" type="presParOf" srcId="{E71B2BF2-F08D-4ACC-A6CD-96B60C9BF24D}" destId="{61E1CA08-5D9C-46F9-B305-876805383099}" srcOrd="1" destOrd="0" presId="urn:microsoft.com/office/officeart/2005/8/layout/chevron2"/>
    <dgm:cxn modelId="{047460CF-44E8-4C61-BB5D-370586E1C613}" type="presParOf" srcId="{E71B2BF2-F08D-4ACC-A6CD-96B60C9BF24D}" destId="{095CBB68-789A-4A8A-A316-326434E0FF90}" srcOrd="2" destOrd="0" presId="urn:microsoft.com/office/officeart/2005/8/layout/chevron2"/>
    <dgm:cxn modelId="{EE73F417-A2FC-466A-BF10-74352A34C6E5}" type="presParOf" srcId="{095CBB68-789A-4A8A-A316-326434E0FF90}" destId="{CADA7E3A-E869-48D8-99A4-F7D3847EB4D1}" srcOrd="0" destOrd="0" presId="urn:microsoft.com/office/officeart/2005/8/layout/chevron2"/>
    <dgm:cxn modelId="{E2D44A64-D19A-4D03-92B2-5B961A9F494B}" type="presParOf" srcId="{095CBB68-789A-4A8A-A316-326434E0FF90}" destId="{5DEC7816-7060-45D1-9E99-02C5F258A04F}" srcOrd="1" destOrd="0" presId="urn:microsoft.com/office/officeart/2005/8/layout/chevron2"/>
    <dgm:cxn modelId="{40B00BDD-57BA-426F-9BE4-44BBAC0D1115}" type="presParOf" srcId="{E71B2BF2-F08D-4ACC-A6CD-96B60C9BF24D}" destId="{07B7B85A-CF44-4364-8599-CC09592BC303}" srcOrd="3" destOrd="0" presId="urn:microsoft.com/office/officeart/2005/8/layout/chevron2"/>
    <dgm:cxn modelId="{07B03A79-F020-4DD9-AEC7-C992A9069220}" type="presParOf" srcId="{E71B2BF2-F08D-4ACC-A6CD-96B60C9BF24D}" destId="{B6ACD27D-C0C0-4195-A467-9EB8A2684B1D}" srcOrd="4" destOrd="0" presId="urn:microsoft.com/office/officeart/2005/8/layout/chevron2"/>
    <dgm:cxn modelId="{2E60EEFF-26FD-402D-8813-A1F03EF87F06}" type="presParOf" srcId="{B6ACD27D-C0C0-4195-A467-9EB8A2684B1D}" destId="{6DF45ED2-B335-4647-947A-E999EFFE7896}" srcOrd="0" destOrd="0" presId="urn:microsoft.com/office/officeart/2005/8/layout/chevron2"/>
    <dgm:cxn modelId="{7D4709B9-B1C4-4119-B86A-4FF53974688F}" type="presParOf" srcId="{B6ACD27D-C0C0-4195-A467-9EB8A2684B1D}" destId="{074E17C3-DF9C-4469-9379-A8420799EDD1}" srcOrd="1" destOrd="0" presId="urn:microsoft.com/office/officeart/2005/8/layout/chevron2"/>
    <dgm:cxn modelId="{D98368FF-3749-4C28-9ABF-DEEDAF02FB43}" type="presParOf" srcId="{E71B2BF2-F08D-4ACC-A6CD-96B60C9BF24D}" destId="{7ADD209D-EDC5-4FF9-99B2-CF93A851EB83}" srcOrd="5" destOrd="0" presId="urn:microsoft.com/office/officeart/2005/8/layout/chevron2"/>
    <dgm:cxn modelId="{E9D2D6F2-4EC4-4F1B-88A5-B93F2F9D01AD}" type="presParOf" srcId="{E71B2BF2-F08D-4ACC-A6CD-96B60C9BF24D}" destId="{7616452E-586E-4F4B-8AA4-AF9CC336A4E9}" srcOrd="6" destOrd="0" presId="urn:microsoft.com/office/officeart/2005/8/layout/chevron2"/>
    <dgm:cxn modelId="{F5385B87-2931-40F3-B1F0-2EA589C84B2F}" type="presParOf" srcId="{7616452E-586E-4F4B-8AA4-AF9CC336A4E9}" destId="{2F4D2DEB-3942-44F7-94F1-CCAE812C46F5}" srcOrd="0" destOrd="0" presId="urn:microsoft.com/office/officeart/2005/8/layout/chevron2"/>
    <dgm:cxn modelId="{338DB0BF-54FE-47AA-AD1A-772EDA432F15}" type="presParOf" srcId="{7616452E-586E-4F4B-8AA4-AF9CC336A4E9}" destId="{C7D4B8FF-010E-4B13-A861-16D5847C1D7F}" srcOrd="1" destOrd="0" presId="urn:microsoft.com/office/officeart/2005/8/layout/chevron2"/>
    <dgm:cxn modelId="{3FB9081C-D29B-426D-B125-B46ECF6511A0}" type="presParOf" srcId="{E71B2BF2-F08D-4ACC-A6CD-96B60C9BF24D}" destId="{1701B85D-739D-4D81-A19B-A90293EDDF6A}" srcOrd="7" destOrd="0" presId="urn:microsoft.com/office/officeart/2005/8/layout/chevron2"/>
    <dgm:cxn modelId="{A34F8D25-EE37-4872-B66C-3728689C5F22}" type="presParOf" srcId="{E71B2BF2-F08D-4ACC-A6CD-96B60C9BF24D}" destId="{6C98AD48-4C13-41FD-AEF1-F0DC98181C67}" srcOrd="8" destOrd="0" presId="urn:microsoft.com/office/officeart/2005/8/layout/chevron2"/>
    <dgm:cxn modelId="{86E5D764-7B57-4064-B253-1D0E19F9AC8A}" type="presParOf" srcId="{6C98AD48-4C13-41FD-AEF1-F0DC98181C67}" destId="{629E4DFE-D1E4-41E2-BB15-307556B75BA3}" srcOrd="0" destOrd="0" presId="urn:microsoft.com/office/officeart/2005/8/layout/chevron2"/>
    <dgm:cxn modelId="{19AA0FDB-849E-4BCE-BAF5-1E5C52434F46}" type="presParOf" srcId="{6C98AD48-4C13-41FD-AEF1-F0DC98181C67}" destId="{37979091-4A79-4CD0-A578-57BE5108353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6B348B-96EE-47F0-98AB-BD93B89021E2}">
      <dsp:nvSpPr>
        <dsp:cNvPr id="0" name=""/>
        <dsp:cNvSpPr/>
      </dsp:nvSpPr>
      <dsp:spPr>
        <a:xfrm>
          <a:off x="594721" y="0"/>
          <a:ext cx="6740175" cy="5286412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0F536-C654-48E9-ABF8-4A1B7E421ED2}">
      <dsp:nvSpPr>
        <dsp:cNvPr id="0" name=""/>
        <dsp:cNvSpPr/>
      </dsp:nvSpPr>
      <dsp:spPr>
        <a:xfrm>
          <a:off x="1548" y="1585923"/>
          <a:ext cx="1857778" cy="211456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500" kern="1200" dirty="0" smtClean="0"/>
            <a:t>Conversión</a:t>
          </a:r>
          <a:endParaRPr lang="es-ES" sz="2500" kern="1200" dirty="0"/>
        </a:p>
      </dsp:txBody>
      <dsp:txXfrm>
        <a:off x="92237" y="1676612"/>
        <a:ext cx="1676400" cy="1933186"/>
      </dsp:txXfrm>
    </dsp:sp>
    <dsp:sp modelId="{2E394BF0-36D4-4F1A-B27D-6838051F9947}">
      <dsp:nvSpPr>
        <dsp:cNvPr id="0" name=""/>
        <dsp:cNvSpPr/>
      </dsp:nvSpPr>
      <dsp:spPr>
        <a:xfrm>
          <a:off x="2024462" y="1585923"/>
          <a:ext cx="1857778" cy="2114564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500" kern="1200" dirty="0" smtClean="0"/>
            <a:t>Estudios</a:t>
          </a:r>
          <a:endParaRPr lang="es-ES" sz="2500" kern="1200" dirty="0"/>
        </a:p>
      </dsp:txBody>
      <dsp:txXfrm>
        <a:off x="2115151" y="1676612"/>
        <a:ext cx="1676400" cy="1933186"/>
      </dsp:txXfrm>
    </dsp:sp>
    <dsp:sp modelId="{6644616B-67DE-431B-84CD-F8C6C237BFEF}">
      <dsp:nvSpPr>
        <dsp:cNvPr id="0" name=""/>
        <dsp:cNvSpPr/>
      </dsp:nvSpPr>
      <dsp:spPr>
        <a:xfrm>
          <a:off x="4047376" y="1619270"/>
          <a:ext cx="1857778" cy="2114564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500" kern="1200" dirty="0" smtClean="0"/>
            <a:t>Legado</a:t>
          </a:r>
        </a:p>
      </dsp:txBody>
      <dsp:txXfrm>
        <a:off x="4138065" y="1709959"/>
        <a:ext cx="1676400" cy="1933186"/>
      </dsp:txXfrm>
    </dsp:sp>
    <dsp:sp modelId="{810CFFA0-85CC-4F19-9631-C7A118B07202}">
      <dsp:nvSpPr>
        <dsp:cNvPr id="0" name=""/>
        <dsp:cNvSpPr/>
      </dsp:nvSpPr>
      <dsp:spPr>
        <a:xfrm>
          <a:off x="6070291" y="1585923"/>
          <a:ext cx="1857778" cy="2114564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500" kern="1200" dirty="0" smtClean="0"/>
            <a:t>Servicio</a:t>
          </a:r>
        </a:p>
      </dsp:txBody>
      <dsp:txXfrm>
        <a:off x="6160980" y="1676612"/>
        <a:ext cx="1676400" cy="19331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D50BC-A1BA-4BAC-BC63-5E815D36E8E7}">
      <dsp:nvSpPr>
        <dsp:cNvPr id="0" name=""/>
        <dsp:cNvSpPr/>
      </dsp:nvSpPr>
      <dsp:spPr>
        <a:xfrm>
          <a:off x="4116126" y="2681068"/>
          <a:ext cx="1911943" cy="191194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3600" kern="1200" dirty="0" smtClean="0">
              <a:solidFill>
                <a:srgbClr val="FFFF00"/>
              </a:solidFill>
            </a:rPr>
            <a:t>5</a:t>
          </a:r>
          <a:r>
            <a:rPr lang="es-GT" sz="3300" kern="1200" dirty="0" smtClean="0"/>
            <a:t> áreas de vida</a:t>
          </a:r>
          <a:endParaRPr lang="es-ES" sz="3300" kern="1200" dirty="0"/>
        </a:p>
      </dsp:txBody>
      <dsp:txXfrm>
        <a:off x="4396124" y="2961066"/>
        <a:ext cx="1351947" cy="1351947"/>
      </dsp:txXfrm>
    </dsp:sp>
    <dsp:sp modelId="{A297236F-A3C9-487B-8E61-1244C4D12BAF}">
      <dsp:nvSpPr>
        <dsp:cNvPr id="0" name=""/>
        <dsp:cNvSpPr/>
      </dsp:nvSpPr>
      <dsp:spPr>
        <a:xfrm rot="16200000">
          <a:off x="4869327" y="1984930"/>
          <a:ext cx="405540" cy="6500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100" kern="1200"/>
        </a:p>
      </dsp:txBody>
      <dsp:txXfrm>
        <a:off x="4930158" y="2175773"/>
        <a:ext cx="283878" cy="390036"/>
      </dsp:txXfrm>
    </dsp:sp>
    <dsp:sp modelId="{6FAD387F-84B4-4FD3-A177-1E2ABE7570B0}">
      <dsp:nvSpPr>
        <dsp:cNvPr id="0" name=""/>
        <dsp:cNvSpPr/>
      </dsp:nvSpPr>
      <dsp:spPr>
        <a:xfrm>
          <a:off x="4116126" y="3955"/>
          <a:ext cx="1911943" cy="191194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100" b="1" kern="1200" dirty="0" smtClean="0">
              <a:solidFill>
                <a:schemeClr val="tx1"/>
              </a:solidFill>
            </a:rPr>
            <a:t>Salud física y mental</a:t>
          </a:r>
        </a:p>
      </dsp:txBody>
      <dsp:txXfrm>
        <a:off x="4396124" y="283953"/>
        <a:ext cx="1351947" cy="1351947"/>
      </dsp:txXfrm>
    </dsp:sp>
    <dsp:sp modelId="{BD215BA5-2CE4-4071-89C1-899088F9A307}">
      <dsp:nvSpPr>
        <dsp:cNvPr id="0" name=""/>
        <dsp:cNvSpPr/>
      </dsp:nvSpPr>
      <dsp:spPr>
        <a:xfrm rot="20520000">
          <a:off x="6131455" y="2901919"/>
          <a:ext cx="405540" cy="6500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shade val="51000"/>
                <a:satMod val="130000"/>
              </a:schemeClr>
            </a:gs>
            <a:gs pos="80000">
              <a:schemeClr val="accent5">
                <a:hueOff val="-2483469"/>
                <a:satOff val="9953"/>
                <a:lumOff val="2157"/>
                <a:alphaOff val="0"/>
                <a:shade val="93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100" kern="1200"/>
        </a:p>
      </dsp:txBody>
      <dsp:txXfrm>
        <a:off x="6134432" y="3050729"/>
        <a:ext cx="283878" cy="390036"/>
      </dsp:txXfrm>
    </dsp:sp>
    <dsp:sp modelId="{8CADD480-3783-43CE-BF78-B7F9DE4AE641}">
      <dsp:nvSpPr>
        <dsp:cNvPr id="0" name=""/>
        <dsp:cNvSpPr/>
      </dsp:nvSpPr>
      <dsp:spPr>
        <a:xfrm>
          <a:off x="6662212" y="1853794"/>
          <a:ext cx="1911943" cy="1911943"/>
        </a:xfrm>
        <a:prstGeom prst="ellipse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shade val="51000"/>
                <a:satMod val="130000"/>
              </a:schemeClr>
            </a:gs>
            <a:gs pos="80000">
              <a:schemeClr val="accent5">
                <a:hueOff val="-2483469"/>
                <a:satOff val="9953"/>
                <a:lumOff val="2157"/>
                <a:alphaOff val="0"/>
                <a:shade val="93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100" b="1" kern="1200" dirty="0" smtClean="0">
              <a:solidFill>
                <a:schemeClr val="tx1"/>
              </a:solidFill>
            </a:rPr>
            <a:t>Familiar</a:t>
          </a:r>
          <a:endParaRPr lang="es-ES" sz="2100" b="1" kern="1200" dirty="0">
            <a:solidFill>
              <a:schemeClr val="tx1"/>
            </a:solidFill>
          </a:endParaRPr>
        </a:p>
      </dsp:txBody>
      <dsp:txXfrm>
        <a:off x="6942210" y="2133792"/>
        <a:ext cx="1351947" cy="1351947"/>
      </dsp:txXfrm>
    </dsp:sp>
    <dsp:sp modelId="{B25F939B-E88B-4BE1-9245-8DDBCE2AD547}">
      <dsp:nvSpPr>
        <dsp:cNvPr id="0" name=""/>
        <dsp:cNvSpPr/>
      </dsp:nvSpPr>
      <dsp:spPr>
        <a:xfrm rot="3240000">
          <a:off x="5649365" y="4385639"/>
          <a:ext cx="405540" cy="6500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100" kern="1200"/>
        </a:p>
      </dsp:txBody>
      <dsp:txXfrm>
        <a:off x="5674440" y="4466438"/>
        <a:ext cx="283878" cy="390036"/>
      </dsp:txXfrm>
    </dsp:sp>
    <dsp:sp modelId="{E0CDEC8B-3DE8-4E9A-8680-5A7BB2C04EA3}">
      <dsp:nvSpPr>
        <dsp:cNvPr id="0" name=""/>
        <dsp:cNvSpPr/>
      </dsp:nvSpPr>
      <dsp:spPr>
        <a:xfrm>
          <a:off x="5689694" y="4846898"/>
          <a:ext cx="1911943" cy="1911943"/>
        </a:xfrm>
        <a:prstGeom prst="ellipse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100" b="1" kern="1200" dirty="0" smtClean="0">
              <a:solidFill>
                <a:schemeClr val="tx1"/>
              </a:solidFill>
            </a:rPr>
            <a:t>Social</a:t>
          </a:r>
        </a:p>
      </dsp:txBody>
      <dsp:txXfrm>
        <a:off x="5969692" y="5126896"/>
        <a:ext cx="1351947" cy="1351947"/>
      </dsp:txXfrm>
    </dsp:sp>
    <dsp:sp modelId="{3D2FD62D-E052-42A4-A53B-21A709719C38}">
      <dsp:nvSpPr>
        <dsp:cNvPr id="0" name=""/>
        <dsp:cNvSpPr/>
      </dsp:nvSpPr>
      <dsp:spPr>
        <a:xfrm rot="7560000">
          <a:off x="4089290" y="4385639"/>
          <a:ext cx="405540" cy="6500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shade val="51000"/>
                <a:satMod val="130000"/>
              </a:schemeClr>
            </a:gs>
            <a:gs pos="80000">
              <a:schemeClr val="accent5">
                <a:hueOff val="-7450407"/>
                <a:satOff val="29858"/>
                <a:lumOff val="6471"/>
                <a:alphaOff val="0"/>
                <a:shade val="93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100" kern="1200"/>
        </a:p>
      </dsp:txBody>
      <dsp:txXfrm rot="10800000">
        <a:off x="4185877" y="4466438"/>
        <a:ext cx="283878" cy="390036"/>
      </dsp:txXfrm>
    </dsp:sp>
    <dsp:sp modelId="{2AF8CB52-B88D-484F-8681-AC9B4E92D40C}">
      <dsp:nvSpPr>
        <dsp:cNvPr id="0" name=""/>
        <dsp:cNvSpPr/>
      </dsp:nvSpPr>
      <dsp:spPr>
        <a:xfrm>
          <a:off x="2542558" y="4846898"/>
          <a:ext cx="1911943" cy="1911943"/>
        </a:xfrm>
        <a:prstGeom prst="ellipse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shade val="51000"/>
                <a:satMod val="130000"/>
              </a:schemeClr>
            </a:gs>
            <a:gs pos="80000">
              <a:schemeClr val="accent5">
                <a:hueOff val="-7450407"/>
                <a:satOff val="29858"/>
                <a:lumOff val="6471"/>
                <a:alphaOff val="0"/>
                <a:shade val="93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100" b="1" kern="1200" dirty="0" smtClean="0">
              <a:solidFill>
                <a:schemeClr val="tx1"/>
              </a:solidFill>
            </a:rPr>
            <a:t>Académico</a:t>
          </a:r>
          <a:endParaRPr lang="es-ES" sz="2100" b="1" kern="1200" dirty="0">
            <a:solidFill>
              <a:schemeClr val="tx1"/>
            </a:solidFill>
          </a:endParaRPr>
        </a:p>
      </dsp:txBody>
      <dsp:txXfrm>
        <a:off x="2822556" y="5126896"/>
        <a:ext cx="1351947" cy="1351947"/>
      </dsp:txXfrm>
    </dsp:sp>
    <dsp:sp modelId="{44F014A6-A341-4448-9DCD-BF4856C9E1A2}">
      <dsp:nvSpPr>
        <dsp:cNvPr id="0" name=""/>
        <dsp:cNvSpPr/>
      </dsp:nvSpPr>
      <dsp:spPr>
        <a:xfrm rot="11880000">
          <a:off x="3607200" y="2901919"/>
          <a:ext cx="405540" cy="6500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100" kern="1200"/>
        </a:p>
      </dsp:txBody>
      <dsp:txXfrm rot="10800000">
        <a:off x="3725885" y="3050729"/>
        <a:ext cx="283878" cy="390036"/>
      </dsp:txXfrm>
    </dsp:sp>
    <dsp:sp modelId="{09159B6C-EB45-4C01-AC95-C232BC1DC792}">
      <dsp:nvSpPr>
        <dsp:cNvPr id="0" name=""/>
        <dsp:cNvSpPr/>
      </dsp:nvSpPr>
      <dsp:spPr>
        <a:xfrm>
          <a:off x="1570040" y="1853794"/>
          <a:ext cx="1911943" cy="1911943"/>
        </a:xfrm>
        <a:prstGeom prst="ellips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100" b="1" kern="1200" dirty="0" smtClean="0">
              <a:solidFill>
                <a:schemeClr val="tx1"/>
              </a:solidFill>
            </a:rPr>
            <a:t>Profesional y  laboral</a:t>
          </a:r>
          <a:endParaRPr lang="es-ES" sz="2100" b="1" kern="1200" dirty="0">
            <a:solidFill>
              <a:schemeClr val="tx1"/>
            </a:solidFill>
          </a:endParaRPr>
        </a:p>
      </dsp:txBody>
      <dsp:txXfrm>
        <a:off x="1850038" y="2133792"/>
        <a:ext cx="1351947" cy="13519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929AE-3C10-45AB-947C-0424E3BFED3C}">
      <dsp:nvSpPr>
        <dsp:cNvPr id="0" name=""/>
        <dsp:cNvSpPr/>
      </dsp:nvSpPr>
      <dsp:spPr>
        <a:xfrm rot="5400000">
          <a:off x="-181773" y="182207"/>
          <a:ext cx="1211824" cy="84827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300" b="1" kern="1200" dirty="0" smtClean="0">
              <a:solidFill>
                <a:schemeClr val="tx1"/>
              </a:solidFill>
            </a:rPr>
            <a:t>1</a:t>
          </a:r>
          <a:endParaRPr lang="es-ES" sz="2300" b="1" kern="1200" dirty="0">
            <a:solidFill>
              <a:schemeClr val="tx1"/>
            </a:solidFill>
          </a:endParaRPr>
        </a:p>
      </dsp:txBody>
      <dsp:txXfrm rot="-5400000">
        <a:off x="1" y="424571"/>
        <a:ext cx="848276" cy="363548"/>
      </dsp:txXfrm>
    </dsp:sp>
    <dsp:sp modelId="{B85B442C-00B0-4828-9D60-AAF14DB251EF}">
      <dsp:nvSpPr>
        <dsp:cNvPr id="0" name=""/>
        <dsp:cNvSpPr/>
      </dsp:nvSpPr>
      <dsp:spPr>
        <a:xfrm rot="5400000">
          <a:off x="4227278" y="-3378567"/>
          <a:ext cx="787685" cy="75456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2400" b="1" kern="1200" dirty="0" smtClean="0"/>
            <a:t>MISIÓN Y VISIÓN</a:t>
          </a:r>
          <a:endParaRPr lang="es-ES" sz="2400" b="1" kern="1200" dirty="0"/>
        </a:p>
      </dsp:txBody>
      <dsp:txXfrm rot="-5400000">
        <a:off x="848277" y="38886"/>
        <a:ext cx="7507236" cy="710781"/>
      </dsp:txXfrm>
    </dsp:sp>
    <dsp:sp modelId="{CADA7E3A-E869-48D8-99A4-F7D3847EB4D1}">
      <dsp:nvSpPr>
        <dsp:cNvPr id="0" name=""/>
        <dsp:cNvSpPr/>
      </dsp:nvSpPr>
      <dsp:spPr>
        <a:xfrm rot="5400000">
          <a:off x="-181773" y="1278028"/>
          <a:ext cx="1211824" cy="848276"/>
        </a:xfrm>
        <a:prstGeom prst="chevron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shade val="51000"/>
                <a:satMod val="130000"/>
              </a:schemeClr>
            </a:gs>
            <a:gs pos="80000">
              <a:schemeClr val="accent5">
                <a:hueOff val="-2483469"/>
                <a:satOff val="9953"/>
                <a:lumOff val="2157"/>
                <a:alphaOff val="0"/>
                <a:shade val="93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300" b="1" kern="1200" dirty="0" smtClean="0">
              <a:solidFill>
                <a:schemeClr val="tx1"/>
              </a:solidFill>
            </a:rPr>
            <a:t>2</a:t>
          </a:r>
          <a:endParaRPr lang="es-ES" sz="2300" b="1" kern="1200" dirty="0">
            <a:solidFill>
              <a:schemeClr val="tx1"/>
            </a:solidFill>
          </a:endParaRPr>
        </a:p>
      </dsp:txBody>
      <dsp:txXfrm rot="-5400000">
        <a:off x="1" y="1520392"/>
        <a:ext cx="848276" cy="363548"/>
      </dsp:txXfrm>
    </dsp:sp>
    <dsp:sp modelId="{5DEC7816-7060-45D1-9E99-02C5F258A04F}">
      <dsp:nvSpPr>
        <dsp:cNvPr id="0" name=""/>
        <dsp:cNvSpPr/>
      </dsp:nvSpPr>
      <dsp:spPr>
        <a:xfrm rot="5400000">
          <a:off x="4227278" y="-2282745"/>
          <a:ext cx="787685" cy="75456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2400" b="1" kern="1200" dirty="0" smtClean="0"/>
            <a:t>FODA: </a:t>
          </a:r>
          <a:r>
            <a:rPr lang="es-GT" sz="2400" kern="1200" dirty="0" smtClean="0"/>
            <a:t>Fortalezas y Debilidades (internas) Oportunidades y Amenazas (externas).</a:t>
          </a:r>
          <a:endParaRPr lang="es-ES" sz="2400" kern="1200" dirty="0"/>
        </a:p>
      </dsp:txBody>
      <dsp:txXfrm rot="-5400000">
        <a:off x="848277" y="1134708"/>
        <a:ext cx="7507236" cy="710781"/>
      </dsp:txXfrm>
    </dsp:sp>
    <dsp:sp modelId="{6DF45ED2-B335-4647-947A-E999EFFE7896}">
      <dsp:nvSpPr>
        <dsp:cNvPr id="0" name=""/>
        <dsp:cNvSpPr/>
      </dsp:nvSpPr>
      <dsp:spPr>
        <a:xfrm rot="5400000">
          <a:off x="-181773" y="2373850"/>
          <a:ext cx="1211824" cy="848276"/>
        </a:xfrm>
        <a:prstGeom prst="chevron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300" b="1" kern="1200" dirty="0" smtClean="0">
              <a:solidFill>
                <a:schemeClr val="tx1"/>
              </a:solidFill>
            </a:rPr>
            <a:t>3</a:t>
          </a:r>
          <a:endParaRPr lang="es-ES" sz="2300" b="1" kern="1200" dirty="0">
            <a:solidFill>
              <a:schemeClr val="tx1"/>
            </a:solidFill>
          </a:endParaRPr>
        </a:p>
      </dsp:txBody>
      <dsp:txXfrm rot="-5400000">
        <a:off x="1" y="2616214"/>
        <a:ext cx="848276" cy="363548"/>
      </dsp:txXfrm>
    </dsp:sp>
    <dsp:sp modelId="{074E17C3-DF9C-4469-9379-A8420799EDD1}">
      <dsp:nvSpPr>
        <dsp:cNvPr id="0" name=""/>
        <dsp:cNvSpPr/>
      </dsp:nvSpPr>
      <dsp:spPr>
        <a:xfrm rot="5400000">
          <a:off x="4227278" y="-1186924"/>
          <a:ext cx="787685" cy="75456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2400" b="1" kern="1200" dirty="0" smtClean="0"/>
            <a:t>EJES IGNACIANOS: </a:t>
          </a:r>
          <a:r>
            <a:rPr lang="es-GT" sz="2400" kern="1200" dirty="0" smtClean="0"/>
            <a:t>Discernimiento, </a:t>
          </a:r>
          <a:r>
            <a:rPr lang="es-GT" sz="2400" kern="1200" dirty="0" err="1" smtClean="0"/>
            <a:t>Magis</a:t>
          </a:r>
          <a:r>
            <a:rPr lang="es-GT" sz="2400" kern="1200" dirty="0" smtClean="0"/>
            <a:t>, Liderazgo Ignaciano.</a:t>
          </a:r>
          <a:endParaRPr lang="es-ES" sz="2400" kern="1200" dirty="0"/>
        </a:p>
      </dsp:txBody>
      <dsp:txXfrm rot="-5400000">
        <a:off x="848277" y="2230529"/>
        <a:ext cx="7507236" cy="710781"/>
      </dsp:txXfrm>
    </dsp:sp>
    <dsp:sp modelId="{2F4D2DEB-3942-44F7-94F1-CCAE812C46F5}">
      <dsp:nvSpPr>
        <dsp:cNvPr id="0" name=""/>
        <dsp:cNvSpPr/>
      </dsp:nvSpPr>
      <dsp:spPr>
        <a:xfrm rot="5400000">
          <a:off x="-181773" y="3469671"/>
          <a:ext cx="1211824" cy="848276"/>
        </a:xfrm>
        <a:prstGeom prst="chevron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shade val="51000"/>
                <a:satMod val="130000"/>
              </a:schemeClr>
            </a:gs>
            <a:gs pos="80000">
              <a:schemeClr val="accent5">
                <a:hueOff val="-7450407"/>
                <a:satOff val="29858"/>
                <a:lumOff val="6471"/>
                <a:alphaOff val="0"/>
                <a:shade val="93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300" b="1" kern="1200" dirty="0" smtClean="0">
              <a:solidFill>
                <a:schemeClr val="tx1"/>
              </a:solidFill>
            </a:rPr>
            <a:t>4</a:t>
          </a:r>
          <a:endParaRPr lang="es-ES" sz="2300" b="1" kern="1200" dirty="0">
            <a:solidFill>
              <a:schemeClr val="tx1"/>
            </a:solidFill>
          </a:endParaRPr>
        </a:p>
      </dsp:txBody>
      <dsp:txXfrm rot="-5400000">
        <a:off x="1" y="3712035"/>
        <a:ext cx="848276" cy="363548"/>
      </dsp:txXfrm>
    </dsp:sp>
    <dsp:sp modelId="{C7D4B8FF-010E-4B13-A861-16D5847C1D7F}">
      <dsp:nvSpPr>
        <dsp:cNvPr id="0" name=""/>
        <dsp:cNvSpPr/>
      </dsp:nvSpPr>
      <dsp:spPr>
        <a:xfrm rot="5400000">
          <a:off x="4227278" y="-88858"/>
          <a:ext cx="787685" cy="75456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2400" b="1" kern="1200" dirty="0" smtClean="0"/>
            <a:t>Formato PLAN DE VIDA: </a:t>
          </a:r>
          <a:r>
            <a:rPr lang="es-GT" sz="2400" kern="1200" dirty="0" smtClean="0"/>
            <a:t>Salud, Familia, Academia, Social, Profesional/Laboral.</a:t>
          </a:r>
          <a:endParaRPr lang="es-ES" sz="2400" kern="1200" dirty="0"/>
        </a:p>
      </dsp:txBody>
      <dsp:txXfrm rot="-5400000">
        <a:off x="848277" y="3328595"/>
        <a:ext cx="7507236" cy="710781"/>
      </dsp:txXfrm>
    </dsp:sp>
    <dsp:sp modelId="{629E4DFE-D1E4-41E2-BB15-307556B75BA3}">
      <dsp:nvSpPr>
        <dsp:cNvPr id="0" name=""/>
        <dsp:cNvSpPr/>
      </dsp:nvSpPr>
      <dsp:spPr>
        <a:xfrm rot="5400000">
          <a:off x="-181773" y="4565492"/>
          <a:ext cx="1211824" cy="848276"/>
        </a:xfrm>
        <a:prstGeom prst="chevron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300" b="1" kern="1200" dirty="0" smtClean="0">
              <a:solidFill>
                <a:schemeClr val="tx1"/>
              </a:solidFill>
            </a:rPr>
            <a:t>5</a:t>
          </a:r>
          <a:endParaRPr lang="es-ES" sz="2300" b="1" kern="1200" dirty="0">
            <a:solidFill>
              <a:schemeClr val="tx1"/>
            </a:solidFill>
          </a:endParaRPr>
        </a:p>
      </dsp:txBody>
      <dsp:txXfrm rot="-5400000">
        <a:off x="1" y="4807856"/>
        <a:ext cx="848276" cy="363548"/>
      </dsp:txXfrm>
    </dsp:sp>
    <dsp:sp modelId="{37979091-4A79-4CD0-A578-57BE51083533}">
      <dsp:nvSpPr>
        <dsp:cNvPr id="0" name=""/>
        <dsp:cNvSpPr/>
      </dsp:nvSpPr>
      <dsp:spPr>
        <a:xfrm rot="5400000">
          <a:off x="4227278" y="991255"/>
          <a:ext cx="787685" cy="75456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2400" b="1" kern="1200" dirty="0" smtClean="0"/>
            <a:t>Rúbrica</a:t>
          </a:r>
          <a:endParaRPr lang="es-ES" sz="2400" b="1" kern="1200" dirty="0"/>
        </a:p>
      </dsp:txBody>
      <dsp:txXfrm rot="-5400000">
        <a:off x="848277" y="4408708"/>
        <a:ext cx="7507236" cy="710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A55F-19D7-4CEC-9C3B-2F2425782BC9}" type="datetimeFigureOut">
              <a:rPr lang="es-ES" smtClean="0"/>
              <a:pPr/>
              <a:t>19/02/2018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6E5C-A024-45D7-BE44-592CE1085D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A55F-19D7-4CEC-9C3B-2F2425782BC9}" type="datetimeFigureOut">
              <a:rPr lang="es-ES" smtClean="0"/>
              <a:pPr/>
              <a:t>19/02/2018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6E5C-A024-45D7-BE44-592CE1085D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A55F-19D7-4CEC-9C3B-2F2425782BC9}" type="datetimeFigureOut">
              <a:rPr lang="es-ES" smtClean="0"/>
              <a:pPr/>
              <a:t>19/02/2018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6E5C-A024-45D7-BE44-592CE1085D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A55F-19D7-4CEC-9C3B-2F2425782BC9}" type="datetimeFigureOut">
              <a:rPr lang="es-ES" smtClean="0"/>
              <a:pPr/>
              <a:t>19/02/2018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6E5C-A024-45D7-BE44-592CE1085D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A55F-19D7-4CEC-9C3B-2F2425782BC9}" type="datetimeFigureOut">
              <a:rPr lang="es-ES" smtClean="0"/>
              <a:pPr/>
              <a:t>19/02/2018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6E5C-A024-45D7-BE44-592CE1085D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A55F-19D7-4CEC-9C3B-2F2425782BC9}" type="datetimeFigureOut">
              <a:rPr lang="es-ES" smtClean="0"/>
              <a:pPr/>
              <a:t>19/02/2018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6E5C-A024-45D7-BE44-592CE1085D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A55F-19D7-4CEC-9C3B-2F2425782BC9}" type="datetimeFigureOut">
              <a:rPr lang="es-ES" smtClean="0"/>
              <a:pPr/>
              <a:t>19/02/2018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6E5C-A024-45D7-BE44-592CE1085D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A55F-19D7-4CEC-9C3B-2F2425782BC9}" type="datetimeFigureOut">
              <a:rPr lang="es-ES" smtClean="0"/>
              <a:pPr/>
              <a:t>19/02/2018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6E5C-A024-45D7-BE44-592CE1085D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A55F-19D7-4CEC-9C3B-2F2425782BC9}" type="datetimeFigureOut">
              <a:rPr lang="es-ES" smtClean="0"/>
              <a:pPr/>
              <a:t>19/02/2018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6E5C-A024-45D7-BE44-592CE1085D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A55F-19D7-4CEC-9C3B-2F2425782BC9}" type="datetimeFigureOut">
              <a:rPr lang="es-ES" smtClean="0"/>
              <a:pPr/>
              <a:t>19/02/2018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6E5C-A024-45D7-BE44-592CE1085D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A55F-19D7-4CEC-9C3B-2F2425782BC9}" type="datetimeFigureOut">
              <a:rPr lang="es-ES" smtClean="0"/>
              <a:pPr/>
              <a:t>19/02/2018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6E5C-A024-45D7-BE44-592CE1085D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DA55F-19D7-4CEC-9C3B-2F2425782BC9}" type="datetimeFigureOut">
              <a:rPr lang="es-ES" smtClean="0"/>
              <a:pPr/>
              <a:t>19/02/2018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A6E5C-A024-45D7-BE44-592CE1085D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nuevo-PVE-definitivo1-calado-azu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4338"/>
            <a:ext cx="9144000" cy="6164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nuevoLOGO MAGIS 2 cop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214291"/>
            <a:ext cx="2214546" cy="147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Rectángulo"/>
          <p:cNvSpPr/>
          <p:nvPr/>
        </p:nvSpPr>
        <p:spPr>
          <a:xfrm>
            <a:off x="285720" y="5997379"/>
            <a:ext cx="850112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GT" sz="2000" b="1" i="1" dirty="0" smtClean="0"/>
              <a:t>Equipo: </a:t>
            </a:r>
            <a:r>
              <a:rPr lang="es-GT" i="1" dirty="0" smtClean="0"/>
              <a:t>Edna Maldonado, Luis Fernando Orellana, Williams Rodríguez, Luis Fernando Acevedo, Erwing Sosa, Andy Aguilar y P. Héctor, S. J.</a:t>
            </a:r>
            <a:endParaRPr lang="es-E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Familiar:</a:t>
            </a:r>
            <a:endParaRPr lang="es-E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401080" cy="2614618"/>
          </a:xfrm>
        </p:spPr>
        <p:txBody>
          <a:bodyPr/>
          <a:lstStyle/>
          <a:p>
            <a:pPr lvl="0"/>
            <a:r>
              <a:rPr lang="es-GT" dirty="0" smtClean="0"/>
              <a:t>Participación en reuniones familiares</a:t>
            </a:r>
          </a:p>
          <a:p>
            <a:pPr lvl="0"/>
            <a:r>
              <a:rPr lang="es-GT" dirty="0" smtClean="0"/>
              <a:t>Viajes familiares</a:t>
            </a:r>
          </a:p>
          <a:p>
            <a:pPr lvl="0"/>
            <a:r>
              <a:rPr lang="es-GT" dirty="0" smtClean="0"/>
              <a:t>Mejorar relación con la familia</a:t>
            </a:r>
          </a:p>
          <a:p>
            <a:pPr lvl="0"/>
            <a:r>
              <a:rPr lang="es-GT" dirty="0" smtClean="0"/>
              <a:t>Visita a parientes lejanos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4" name="3 Imagen" descr="familia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488" y="3929066"/>
            <a:ext cx="3571868" cy="2674436"/>
          </a:xfrm>
          <a:prstGeom prst="rect">
            <a:avLst/>
          </a:prstGeom>
        </p:spPr>
      </p:pic>
      <p:pic>
        <p:nvPicPr>
          <p:cNvPr id="5" name="Picture 2" descr="nuevoLOGO MAGIS 2 cop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14290"/>
            <a:ext cx="1285883" cy="85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Académico:</a:t>
            </a:r>
            <a:endParaRPr lang="es-E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28736"/>
            <a:ext cx="6972320" cy="4757758"/>
          </a:xfrm>
        </p:spPr>
        <p:txBody>
          <a:bodyPr>
            <a:normAutofit lnSpcReduction="10000"/>
          </a:bodyPr>
          <a:lstStyle/>
          <a:p>
            <a:r>
              <a:rPr lang="es-GT" sz="2800" dirty="0" smtClean="0"/>
              <a:t>Metas académicas que desea alcanzar a corto, mediano y largo plazo.</a:t>
            </a:r>
          </a:p>
          <a:p>
            <a:r>
              <a:rPr lang="es-GT" sz="2800" dirty="0" smtClean="0"/>
              <a:t>Promedio en notas que desea tener en la URL.</a:t>
            </a:r>
          </a:p>
          <a:p>
            <a:r>
              <a:rPr lang="es-GT" sz="2800" dirty="0" smtClean="0"/>
              <a:t>Tiempo en el cual desea terminar su carrera.</a:t>
            </a:r>
          </a:p>
          <a:p>
            <a:r>
              <a:rPr lang="es-GT" sz="2800" dirty="0" smtClean="0"/>
              <a:t>Aplicación a beca en el extranjero (Maestría)</a:t>
            </a:r>
          </a:p>
          <a:p>
            <a:r>
              <a:rPr lang="es-GT" sz="2800" dirty="0" smtClean="0"/>
              <a:t>Cursos de profesionalización</a:t>
            </a:r>
          </a:p>
          <a:p>
            <a:r>
              <a:rPr lang="es-GT" sz="2800" dirty="0" smtClean="0"/>
              <a:t>Hábitos de estudio:</a:t>
            </a:r>
          </a:p>
          <a:p>
            <a:pPr>
              <a:buFont typeface="Wingdings" pitchFamily="2" charset="2"/>
              <a:buChar char="q"/>
            </a:pPr>
            <a:r>
              <a:rPr lang="es-GT" sz="2800" dirty="0" smtClean="0"/>
              <a:t>Días y horarios de estudio en casa.</a:t>
            </a:r>
          </a:p>
          <a:p>
            <a:pPr>
              <a:buFont typeface="Wingdings" pitchFamily="2" charset="2"/>
              <a:buChar char="q"/>
            </a:pPr>
            <a:r>
              <a:rPr lang="es-GT" sz="2800" dirty="0" smtClean="0"/>
              <a:t>Tutoría.</a:t>
            </a:r>
          </a:p>
          <a:p>
            <a:endParaRPr lang="es-GT" dirty="0" smtClean="0"/>
          </a:p>
          <a:p>
            <a:pPr lvl="0">
              <a:buNone/>
            </a:pPr>
            <a:endParaRPr lang="es-ES" dirty="0" smtClean="0"/>
          </a:p>
          <a:p>
            <a:endParaRPr lang="es-ES" dirty="0"/>
          </a:p>
        </p:txBody>
      </p:sp>
      <p:pic>
        <p:nvPicPr>
          <p:cNvPr id="4" name="Picture 2" descr="nuevoLOGO MAGIS 2 cop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42852"/>
            <a:ext cx="1285883" cy="85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 descr="robert-downey-jr-peabody-and-sherm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702" y="4143380"/>
            <a:ext cx="2222500" cy="254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rofesiones-que-crean-empleo-en-20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3542404"/>
            <a:ext cx="5715040" cy="33155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s-GT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Profesional o laboral:</a:t>
            </a:r>
            <a:endParaRPr lang="es-E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928670"/>
            <a:ext cx="8329642" cy="3543312"/>
          </a:xfrm>
        </p:spPr>
        <p:txBody>
          <a:bodyPr/>
          <a:lstStyle/>
          <a:p>
            <a:pPr lvl="0"/>
            <a:r>
              <a:rPr lang="es-GT" sz="2800" dirty="0" smtClean="0"/>
              <a:t>Búsqueda de empleo para ingresos económicos o toma de experiencia en su ramo profesional.</a:t>
            </a:r>
          </a:p>
          <a:p>
            <a:pPr lvl="0"/>
            <a:r>
              <a:rPr lang="es-GT" sz="2800" dirty="0" smtClean="0"/>
              <a:t>Cambio de empleo</a:t>
            </a:r>
          </a:p>
          <a:p>
            <a:pPr lvl="0"/>
            <a:r>
              <a:rPr lang="es-GT" sz="2800" dirty="0" smtClean="0"/>
              <a:t>Desarrollo de un negocio</a:t>
            </a:r>
          </a:p>
          <a:p>
            <a:pPr lvl="0"/>
            <a:r>
              <a:rPr lang="es-GT" sz="2800" dirty="0" smtClean="0"/>
              <a:t>Cursos de especialización en áreas técnicas</a:t>
            </a:r>
          </a:p>
          <a:p>
            <a:pPr lvl="0"/>
            <a:r>
              <a:rPr lang="es-GT" sz="2800" dirty="0" smtClean="0"/>
              <a:t>Aprender un idioma nuevo</a:t>
            </a:r>
          </a:p>
          <a:p>
            <a:pPr lvl="0"/>
            <a:r>
              <a:rPr lang="es-GT" sz="2800" dirty="0" smtClean="0"/>
              <a:t>Trabajar en el extranjero o interior del país</a:t>
            </a:r>
          </a:p>
          <a:p>
            <a:pPr lvl="0"/>
            <a:endParaRPr lang="es-GT" dirty="0" smtClean="0"/>
          </a:p>
          <a:p>
            <a:pPr lvl="0">
              <a:buNone/>
            </a:pPr>
            <a:endParaRPr lang="es-GT" dirty="0" smtClean="0"/>
          </a:p>
          <a:p>
            <a:pPr lvl="0"/>
            <a:endParaRPr lang="es-ES" dirty="0" smtClean="0"/>
          </a:p>
          <a:p>
            <a:endParaRPr lang="es-ES" dirty="0"/>
          </a:p>
        </p:txBody>
      </p:sp>
      <p:pic>
        <p:nvPicPr>
          <p:cNvPr id="5" name="Picture 2" descr="nuevoLOGO MAGIS 2 cop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71415"/>
            <a:ext cx="1285883" cy="85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Social:</a:t>
            </a:r>
            <a:endParaRPr lang="es-E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525963"/>
          </a:xfrm>
        </p:spPr>
        <p:txBody>
          <a:bodyPr/>
          <a:lstStyle/>
          <a:p>
            <a:r>
              <a:rPr lang="es-GT" sz="2800" dirty="0" smtClean="0"/>
              <a:t>Incorporación a algún club social, grupo juvenil, artístico, deportivo, fotográfico, religioso, grupos de lectura, entre otros. </a:t>
            </a:r>
          </a:p>
          <a:p>
            <a:r>
              <a:rPr lang="es-GT" sz="2800" dirty="0" smtClean="0"/>
              <a:t>Incorporación a algún voluntariado o proyecto de acción político o social.</a:t>
            </a:r>
          </a:p>
          <a:p>
            <a:r>
              <a:rPr lang="es-GT" sz="2800" dirty="0" smtClean="0"/>
              <a:t>Amistad o grupos de </a:t>
            </a:r>
            <a:r>
              <a:rPr lang="es-GT" sz="2800" dirty="0" err="1" smtClean="0"/>
              <a:t>exalumnos</a:t>
            </a:r>
            <a:r>
              <a:rPr lang="es-GT" sz="2800" dirty="0" smtClean="0"/>
              <a:t>  del colegio.</a:t>
            </a:r>
          </a:p>
          <a:p>
            <a:r>
              <a:rPr lang="es-GT" sz="2800" dirty="0" smtClean="0"/>
              <a:t>Participación activa en la iglesia.</a:t>
            </a:r>
            <a:endParaRPr lang="es-GT" dirty="0" smtClean="0"/>
          </a:p>
          <a:p>
            <a:pPr lvl="0">
              <a:buNone/>
            </a:pPr>
            <a:endParaRPr lang="es-ES" dirty="0" smtClean="0"/>
          </a:p>
        </p:txBody>
      </p:sp>
      <p:pic>
        <p:nvPicPr>
          <p:cNvPr id="4" name="Picture 2" descr="nuevoLOGO MAGIS 2 cop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85728"/>
            <a:ext cx="1285883" cy="85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 descr="amigos (2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22" y="4214818"/>
            <a:ext cx="2564896" cy="247861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NUMERO-1(2)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357166"/>
            <a:ext cx="1571636" cy="1689931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7242" y="3571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GT" b="1" dirty="0" smtClean="0"/>
              <a:t>       En el plan de vida cada estudiante desarrollará su propia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386018"/>
            <a:ext cx="8258204" cy="2185990"/>
          </a:xfrm>
        </p:spPr>
        <p:txBody>
          <a:bodyPr>
            <a:noAutofit/>
          </a:bodyPr>
          <a:lstStyle/>
          <a:p>
            <a:r>
              <a:rPr lang="es-GT" sz="2400" b="1" dirty="0" smtClean="0"/>
              <a:t>MISIÓN </a:t>
            </a:r>
            <a:r>
              <a:rPr lang="es-GT" sz="2400" dirty="0" smtClean="0"/>
              <a:t>(razón de ser): Propósito general de vida, enuncia su principal razón de existir y el papel que desempeña en la sociedad.</a:t>
            </a:r>
          </a:p>
          <a:p>
            <a:pPr>
              <a:buNone/>
            </a:pPr>
            <a:endParaRPr lang="es-GT" sz="2400" dirty="0" smtClean="0"/>
          </a:p>
          <a:p>
            <a:r>
              <a:rPr lang="es-GT" sz="2400" b="1" dirty="0" smtClean="0"/>
              <a:t>VISIÓN</a:t>
            </a:r>
            <a:r>
              <a:rPr lang="es-GT" sz="2400" dirty="0" smtClean="0"/>
              <a:t> (cambiante): Visualización a futuro, el sueño que motiva a la persona a ser mejor y a trabajar por un nivel de vida mejor. </a:t>
            </a:r>
            <a:endParaRPr lang="es-ES" sz="2400" dirty="0"/>
          </a:p>
        </p:txBody>
      </p:sp>
      <p:pic>
        <p:nvPicPr>
          <p:cNvPr id="4" name="3 Imagen" descr="110_F_31713846_tFLzMK4bUDj0rMtEJg0LagbMzIMm83i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934" y="4929198"/>
            <a:ext cx="1571636" cy="1571636"/>
          </a:xfrm>
          <a:prstGeom prst="rect">
            <a:avLst/>
          </a:prstGeom>
        </p:spPr>
      </p:pic>
      <p:pic>
        <p:nvPicPr>
          <p:cNvPr id="6" name="Picture 2" descr="nuevoLOGO MAGIS 2 copi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5715016"/>
            <a:ext cx="1285883" cy="85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285720" y="2071678"/>
            <a:ext cx="8501122" cy="4500594"/>
          </a:xfrm>
        </p:spPr>
        <p:txBody>
          <a:bodyPr>
            <a:normAutofit fontScale="32500" lnSpcReduction="20000"/>
          </a:bodyPr>
          <a:lstStyle/>
          <a:p>
            <a:pPr fontAlgn="base">
              <a:buNone/>
            </a:pPr>
            <a:endParaRPr lang="es-ES" sz="3600" dirty="0" smtClean="0"/>
          </a:p>
          <a:p>
            <a:pPr fontAlgn="base">
              <a:buNone/>
            </a:pPr>
            <a:r>
              <a:rPr lang="es-ES" sz="6200" dirty="0" smtClean="0"/>
              <a:t>Esta </a:t>
            </a:r>
            <a:r>
              <a:rPr lang="es-ES" sz="6200" b="1" dirty="0" smtClean="0"/>
              <a:t>herramienta</a:t>
            </a:r>
            <a:r>
              <a:rPr lang="es-ES" sz="6200" dirty="0" smtClean="0"/>
              <a:t> detecta de un proyecto, emprendimiento, organización, persona o hasta de un país, sus:</a:t>
            </a:r>
          </a:p>
          <a:p>
            <a:pPr fontAlgn="base">
              <a:buNone/>
            </a:pPr>
            <a:endParaRPr lang="es-ES" sz="6200" dirty="0" smtClean="0"/>
          </a:p>
          <a:p>
            <a:pPr algn="ctr" fontAlgn="base">
              <a:buFont typeface="Wingdings" pitchFamily="2" charset="2"/>
              <a:buChar char="Ø"/>
            </a:pPr>
            <a:r>
              <a:rPr lang="es-ES" sz="7700" b="1" dirty="0" smtClean="0">
                <a:solidFill>
                  <a:srgbClr val="FF0000"/>
                </a:solidFill>
              </a:rPr>
              <a:t>F</a:t>
            </a:r>
            <a:r>
              <a:rPr lang="es-ES" sz="7700" b="1" dirty="0" smtClean="0"/>
              <a:t>ortalezas, </a:t>
            </a:r>
          </a:p>
          <a:p>
            <a:pPr algn="ctr" fontAlgn="base">
              <a:buFont typeface="Wingdings" pitchFamily="2" charset="2"/>
              <a:buChar char="Ø"/>
            </a:pPr>
            <a:r>
              <a:rPr lang="es-ES" sz="7700" b="1" dirty="0" smtClean="0">
                <a:solidFill>
                  <a:srgbClr val="00B0F0"/>
                </a:solidFill>
              </a:rPr>
              <a:t>O</a:t>
            </a:r>
            <a:r>
              <a:rPr lang="es-ES" sz="7700" b="1" dirty="0" smtClean="0"/>
              <a:t>portunidades, </a:t>
            </a:r>
          </a:p>
          <a:p>
            <a:pPr algn="ctr" fontAlgn="base">
              <a:buFont typeface="Wingdings" pitchFamily="2" charset="2"/>
              <a:buChar char="Ø"/>
            </a:pPr>
            <a:r>
              <a:rPr lang="es-ES" sz="7700" b="1" dirty="0" smtClean="0">
                <a:solidFill>
                  <a:srgbClr val="92D050"/>
                </a:solidFill>
              </a:rPr>
              <a:t>D</a:t>
            </a:r>
            <a:r>
              <a:rPr lang="es-ES" sz="7700" b="1" dirty="0" smtClean="0"/>
              <a:t>ebilidades y </a:t>
            </a:r>
          </a:p>
          <a:p>
            <a:pPr algn="ctr" fontAlgn="base">
              <a:buFont typeface="Wingdings" pitchFamily="2" charset="2"/>
              <a:buChar char="Ø"/>
            </a:pPr>
            <a:r>
              <a:rPr lang="es-ES" sz="7700" b="1" dirty="0" smtClean="0">
                <a:solidFill>
                  <a:srgbClr val="FFC000"/>
                </a:solidFill>
              </a:rPr>
              <a:t>A</a:t>
            </a:r>
            <a:r>
              <a:rPr lang="es-ES" sz="7700" b="1" dirty="0" smtClean="0"/>
              <a:t>menazas </a:t>
            </a:r>
          </a:p>
          <a:p>
            <a:pPr fontAlgn="base">
              <a:buNone/>
            </a:pPr>
            <a:endParaRPr lang="es-ES" sz="6200" dirty="0" smtClean="0"/>
          </a:p>
          <a:p>
            <a:pPr fontAlgn="base">
              <a:buFont typeface="Wingdings" pitchFamily="2" charset="2"/>
              <a:buChar char="v"/>
            </a:pPr>
            <a:r>
              <a:rPr lang="es-ES" sz="6200" b="1" dirty="0" smtClean="0"/>
              <a:t>Las Fortalezas y Debilidades son factores </a:t>
            </a:r>
            <a:r>
              <a:rPr lang="es-ES" sz="7100" b="1" u="sng" dirty="0" smtClean="0"/>
              <a:t>internos </a:t>
            </a:r>
            <a:r>
              <a:rPr lang="es-ES" sz="6200" b="1" dirty="0" smtClean="0"/>
              <a:t>o propios. </a:t>
            </a:r>
          </a:p>
          <a:p>
            <a:pPr fontAlgn="base">
              <a:buNone/>
            </a:pPr>
            <a:endParaRPr lang="es-ES" sz="6200" b="1" dirty="0" smtClean="0"/>
          </a:p>
          <a:p>
            <a:pPr fontAlgn="base">
              <a:buFont typeface="Wingdings" pitchFamily="2" charset="2"/>
              <a:buChar char="v"/>
            </a:pPr>
            <a:r>
              <a:rPr lang="es-ES" sz="6200" b="1" dirty="0" smtClean="0"/>
              <a:t>Las Oportunidades y Amenazas, </a:t>
            </a:r>
            <a:r>
              <a:rPr lang="es-ES" sz="7100" b="1" u="sng" dirty="0" smtClean="0"/>
              <a:t>externos.</a:t>
            </a:r>
            <a:endParaRPr lang="es-ES" sz="7100" u="sng" dirty="0" smtClean="0"/>
          </a:p>
          <a:p>
            <a:endParaRPr lang="es-ES" dirty="0"/>
          </a:p>
        </p:txBody>
      </p:sp>
      <p:pic>
        <p:nvPicPr>
          <p:cNvPr id="5" name="4 Imagen" descr="12372824-el-numero-do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114728" y="-471817"/>
            <a:ext cx="2105032" cy="3048667"/>
          </a:xfrm>
          <a:prstGeom prst="rect">
            <a:avLst/>
          </a:prstGeom>
        </p:spPr>
      </p:pic>
      <p:pic>
        <p:nvPicPr>
          <p:cNvPr id="7" name="6 Imagen" descr="foda_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30" y="142874"/>
            <a:ext cx="4362450" cy="179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Ejemplo de un </a:t>
            </a:r>
            <a:r>
              <a:rPr lang="es-GT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s-GT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s-GT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s-GT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s-GT" dirty="0" smtClean="0"/>
              <a:t> personal:</a:t>
            </a:r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27743"/>
              </p:ext>
            </p:extLst>
          </p:nvPr>
        </p:nvGraphicFramePr>
        <p:xfrm>
          <a:off x="214282" y="1714488"/>
          <a:ext cx="8643997" cy="4237255"/>
        </p:xfrm>
        <a:graphic>
          <a:graphicData uri="http://schemas.openxmlformats.org/drawingml/2006/table">
            <a:tbl>
              <a:tblPr/>
              <a:tblGrid>
                <a:gridCol w="1129319"/>
                <a:gridCol w="1693979"/>
                <a:gridCol w="1844554"/>
                <a:gridCol w="1566930"/>
                <a:gridCol w="2409215"/>
              </a:tblGrid>
              <a:tr h="282484">
                <a:tc>
                  <a:txBody>
                    <a:bodyPr/>
                    <a:lstStyle/>
                    <a:p>
                      <a:pPr algn="l" fontAlgn="b"/>
                      <a:endParaRPr lang="es-E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4124" marR="14124" marT="141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FORTALEZA</a:t>
                      </a:r>
                    </a:p>
                  </a:txBody>
                  <a:tcPr marL="14124" marR="14124" marT="141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OPORTUNIDAD</a:t>
                      </a:r>
                    </a:p>
                  </a:txBody>
                  <a:tcPr marL="14124" marR="14124" marT="141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DEBILIDAD</a:t>
                      </a:r>
                    </a:p>
                  </a:txBody>
                  <a:tcPr marL="14124" marR="14124" marT="141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AMENAZA</a:t>
                      </a:r>
                    </a:p>
                  </a:txBody>
                  <a:tcPr marL="14124" marR="14124" marT="141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745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Académico</a:t>
                      </a:r>
                    </a:p>
                  </a:txBody>
                  <a:tcPr marL="14124" marR="14124" marT="141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Disciplina para estudiar</a:t>
                      </a:r>
                    </a:p>
                  </a:txBody>
                  <a:tcPr marL="14124" marR="14124" marT="141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Aplicar a una beca en URL</a:t>
                      </a:r>
                    </a:p>
                  </a:txBody>
                  <a:tcPr marL="14124" marR="14124" marT="141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Dificultad para trabajar en equipo</a:t>
                      </a:r>
                    </a:p>
                  </a:txBody>
                  <a:tcPr marL="14124" marR="14124" marT="141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Trabajo actual absorvente, maneja estrés</a:t>
                      </a:r>
                    </a:p>
                  </a:txBody>
                  <a:tcPr marL="14124" marR="14124" marT="141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112993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Familiar</a:t>
                      </a:r>
                    </a:p>
                  </a:txBody>
                  <a:tcPr marL="14124" marR="14124" marT="141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 llevo muy bien con mis padres y hermano mayor.</a:t>
                      </a:r>
                    </a:p>
                  </a:txBody>
                  <a:tcPr marL="14124" marR="14124" marT="141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Visitar a mi abuela en Estados Unidos, para vacaciones de fin de año.</a:t>
                      </a:r>
                    </a:p>
                  </a:txBody>
                  <a:tcPr marL="14124" marR="14124" marT="141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Peleo mucho con mi hermana pequeña. No tengo paciencia.</a:t>
                      </a:r>
                    </a:p>
                  </a:txBody>
                  <a:tcPr marL="14124" marR="14124" marT="141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Que a fin de año el mal clima no nos permita poder realizar el viaje a EEUU con mi familia.</a:t>
                      </a:r>
                    </a:p>
                  </a:txBody>
                  <a:tcPr marL="14124" marR="14124" marT="141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7738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Social</a:t>
                      </a:r>
                    </a:p>
                  </a:txBody>
                  <a:tcPr marL="14124" marR="14124" marT="141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Tengo muchos amigos y me llevo muy bien con todos.</a:t>
                      </a:r>
                    </a:p>
                  </a:txBody>
                  <a:tcPr marL="14124" marR="14124" marT="141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Tengo la oportunidad de pertenecer a un club de futbol los sábados. </a:t>
                      </a:r>
                    </a:p>
                  </a:txBody>
                  <a:tcPr marL="14124" marR="14124" marT="141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 cuesta mucho decir que NO y por lo regular no me resisto a las invitaciones de mis amigos.</a:t>
                      </a:r>
                    </a:p>
                  </a:txBody>
                  <a:tcPr marL="14124" marR="14124" marT="141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Regularmente estoy saliendo mucho a parrandear, celebrar cumpleaños o buscamos un motivo para salir. Gasto dinero y empiezo a descuidar mis estudios.</a:t>
                      </a:r>
                    </a:p>
                  </a:txBody>
                  <a:tcPr marL="14124" marR="14124" marT="141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857288" y="214298"/>
            <a:ext cx="8229600" cy="1143000"/>
          </a:xfrm>
        </p:spPr>
        <p:txBody>
          <a:bodyPr/>
          <a:lstStyle/>
          <a:p>
            <a:r>
              <a:rPr lang="es-GT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ejes  ignacianos</a:t>
            </a:r>
            <a:endParaRPr lang="es-ES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3 Marcador de contenido" descr="numero-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214290"/>
            <a:ext cx="1214414" cy="12225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3071770" y="2357430"/>
            <a:ext cx="6072230" cy="371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GT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El discernimiento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GT" sz="3200" b="1" dirty="0" smtClean="0">
                <a:latin typeface="+mj-lt"/>
                <a:ea typeface="+mj-ea"/>
                <a:cs typeface="+mj-cs"/>
              </a:rPr>
              <a:t>Encontrar la voluntad de Dios</a:t>
            </a:r>
            <a:endParaRPr kumimoji="0" lang="es-GT" sz="3200" b="1" i="0" u="none" strike="noStrike" kern="1200" cap="none" spc="0" normalizeH="0" baseline="0" noProof="0" dirty="0" smtClean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GT" sz="4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GT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El </a:t>
            </a:r>
            <a:r>
              <a:rPr lang="es-GT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magis</a:t>
            </a:r>
            <a:r>
              <a:rPr lang="es-GT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ignaciano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GT" sz="3200" b="1" dirty="0" smtClean="0">
                <a:latin typeface="+mj-lt"/>
                <a:ea typeface="+mj-ea"/>
                <a:cs typeface="+mj-cs"/>
              </a:rPr>
              <a:t>Ser más para los demás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GT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GT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El</a:t>
            </a:r>
            <a:r>
              <a:rPr kumimoji="0" lang="es-GT" sz="40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liderazgo ignaciano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GT" sz="3200" b="1" baseline="0" dirty="0" smtClean="0">
                <a:latin typeface="+mj-lt"/>
                <a:ea typeface="+mj-ea"/>
                <a:cs typeface="+mj-cs"/>
              </a:rPr>
              <a:t>Conocerse a sí mismo, el ingenio, el amor y el heroísmo.</a:t>
            </a:r>
            <a:endParaRPr kumimoji="0" lang="es-ES" sz="3200" b="1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5 Imagen" descr="quienso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2976" y="4929198"/>
            <a:ext cx="1409596" cy="1620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6 Imagen" descr="pobr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918" y="3429000"/>
            <a:ext cx="1245572" cy="1214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8 Imagen" descr="voluntad de Dio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414" y="1714488"/>
            <a:ext cx="1440233" cy="1262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2910" y="54292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G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Autorrealización humana y profesional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3 Imagen" descr="y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7430"/>
            <a:ext cx="2928958" cy="2928958"/>
          </a:xfrm>
          <a:prstGeom prst="rect">
            <a:avLst/>
          </a:prstGeom>
        </p:spPr>
      </p:pic>
      <p:pic>
        <p:nvPicPr>
          <p:cNvPr id="5" name="4 Imagen" descr="Cortés-320x2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0" y="285728"/>
            <a:ext cx="2495550" cy="3048000"/>
          </a:xfrm>
          <a:prstGeom prst="rect">
            <a:avLst/>
          </a:prstGeom>
        </p:spPr>
      </p:pic>
      <p:pic>
        <p:nvPicPr>
          <p:cNvPr id="6" name="5 Imagen" descr="los otro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62493" y="2500306"/>
            <a:ext cx="2397510" cy="3071810"/>
          </a:xfrm>
          <a:prstGeom prst="rect">
            <a:avLst/>
          </a:prstGeom>
        </p:spPr>
      </p:pic>
      <p:pic>
        <p:nvPicPr>
          <p:cNvPr id="9" name="8 Imagen" descr="flecha (1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976" y="285728"/>
            <a:ext cx="1928826" cy="1932983"/>
          </a:xfrm>
          <a:prstGeom prst="rect">
            <a:avLst/>
          </a:prstGeom>
          <a:scene3d>
            <a:camera prst="orthographicFront">
              <a:rot lat="19658736" lon="9920275" rev="21528611"/>
            </a:camera>
            <a:lightRig rig="threePt" dir="t"/>
          </a:scene3d>
        </p:spPr>
      </p:pic>
      <p:pic>
        <p:nvPicPr>
          <p:cNvPr id="10" name="9 Imagen" descr="flecha (1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8" y="428604"/>
            <a:ext cx="1928826" cy="1932983"/>
          </a:xfrm>
          <a:prstGeom prst="rect">
            <a:avLst/>
          </a:prstGeom>
          <a:scene3d>
            <a:camera prst="orthographicFront">
              <a:rot lat="19658736" lon="9920275" rev="16428612"/>
            </a:camera>
            <a:lightRig rig="threePt" dir="t"/>
          </a:scene3d>
        </p:spPr>
      </p:pic>
      <p:sp>
        <p:nvSpPr>
          <p:cNvPr id="11" name="10 Flecha izquierda y derecha"/>
          <p:cNvSpPr/>
          <p:nvPr/>
        </p:nvSpPr>
        <p:spPr>
          <a:xfrm>
            <a:off x="2786050" y="4214818"/>
            <a:ext cx="3357586" cy="357190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2" descr="nuevoLOGO MAGIS 2 copi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85852" y="4286256"/>
            <a:ext cx="785818" cy="523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uevoLOGO MAGIS 2 cop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1928802"/>
            <a:ext cx="1500198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1528770" y="1203332"/>
            <a:ext cx="5972188" cy="939784"/>
          </a:xfrm>
        </p:spPr>
        <p:txBody>
          <a:bodyPr>
            <a:normAutofit/>
          </a:bodyPr>
          <a:lstStyle/>
          <a:p>
            <a:r>
              <a:rPr lang="es-GT" sz="3600" b="1" dirty="0" smtClean="0"/>
              <a:t>Formato Plan de Vida</a:t>
            </a:r>
            <a:endParaRPr lang="es-ES" sz="3600" b="1" dirty="0"/>
          </a:p>
        </p:txBody>
      </p:sp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214282" y="3571876"/>
          <a:ext cx="8533438" cy="1863000"/>
        </p:xfrm>
        <a:graphic>
          <a:graphicData uri="http://schemas.openxmlformats.org/drawingml/2006/table">
            <a:tbl>
              <a:tblPr/>
              <a:tblGrid>
                <a:gridCol w="1362754"/>
                <a:gridCol w="1773744"/>
                <a:gridCol w="2235206"/>
                <a:gridCol w="1330308"/>
                <a:gridCol w="1831426"/>
              </a:tblGrid>
              <a:tr h="30270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S" sz="1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Área de vida: </a:t>
                      </a: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1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18">
                <a:tc>
                  <a:txBody>
                    <a:bodyPr/>
                    <a:lstStyle/>
                    <a:p>
                      <a:pPr algn="l" fontAlgn="b"/>
                      <a:endParaRPr lang="es-ES" sz="1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27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Objetivos</a:t>
                      </a:r>
                    </a:p>
                  </a:txBody>
                  <a:tcPr marL="10810" marR="10810" marT="10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Estrategias</a:t>
                      </a:r>
                    </a:p>
                  </a:txBody>
                  <a:tcPr marL="10810" marR="10810" marT="10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Recursos</a:t>
                      </a:r>
                    </a:p>
                  </a:txBody>
                  <a:tcPr marL="10810" marR="10810" marT="10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Tiempo</a:t>
                      </a:r>
                    </a:p>
                  </a:txBody>
                  <a:tcPr marL="10810" marR="10810" marT="10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Control</a:t>
                      </a:r>
                    </a:p>
                  </a:txBody>
                  <a:tcPr marL="10810" marR="10810" marT="10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21621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¿Qué?</a:t>
                      </a:r>
                    </a:p>
                  </a:txBody>
                  <a:tcPr marL="10810" marR="10810" marT="10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¿Cómo?</a:t>
                      </a:r>
                    </a:p>
                  </a:txBody>
                  <a:tcPr marL="10810" marR="10810" marT="10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¿Qué necesito?</a:t>
                      </a:r>
                    </a:p>
                  </a:txBody>
                  <a:tcPr marL="10810" marR="10810" marT="10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¿Cuándo?</a:t>
                      </a:r>
                    </a:p>
                  </a:txBody>
                  <a:tcPr marL="10810" marR="10810" marT="10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Herramientas de control</a:t>
                      </a:r>
                    </a:p>
                  </a:txBody>
                  <a:tcPr marL="10810" marR="10810" marT="10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50"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Medible en:</a:t>
                      </a:r>
                    </a:p>
                  </a:txBody>
                  <a:tcPr marL="10810" marR="10810" marT="10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Una o varias estrategias</a:t>
                      </a:r>
                    </a:p>
                  </a:txBody>
                  <a:tcPr marL="10810" marR="10810" marT="10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810" marR="10810" marT="10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810" marR="10810" marT="10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810" marR="10810" marT="10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6218"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 Tiempo</a:t>
                      </a:r>
                    </a:p>
                  </a:txBody>
                  <a:tcPr marL="10810" marR="10810" marT="10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por objetivo</a:t>
                      </a:r>
                    </a:p>
                  </a:txBody>
                  <a:tcPr marL="10810" marR="10810" marT="10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 Recursos monetarios (dinero)</a:t>
                      </a:r>
                    </a:p>
                  </a:txBody>
                  <a:tcPr marL="10810" marR="10810" marT="10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Fechas y períodos </a:t>
                      </a:r>
                    </a:p>
                  </a:txBody>
                  <a:tcPr marL="10810" marR="10810" marT="10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Reportes,</a:t>
                      </a:r>
                    </a:p>
                  </a:txBody>
                  <a:tcPr marL="10810" marR="10810" marT="10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18"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 Dinero</a:t>
                      </a:r>
                    </a:p>
                  </a:txBody>
                  <a:tcPr marL="10810" marR="10810" marT="10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810" marR="10810" marT="10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 Recursos físicos (cosas)</a:t>
                      </a:r>
                    </a:p>
                  </a:txBody>
                  <a:tcPr marL="10810" marR="10810" marT="10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 tiempo</a:t>
                      </a:r>
                    </a:p>
                  </a:txBody>
                  <a:tcPr marL="10810" marR="10810" marT="10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estadísiticas</a:t>
                      </a:r>
                    </a:p>
                  </a:txBody>
                  <a:tcPr marL="10810" marR="10810" marT="10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18"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  Porcentaje </a:t>
                      </a:r>
                    </a:p>
                  </a:txBody>
                  <a:tcPr marL="10810" marR="10810" marT="10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810" marR="10810" marT="10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 Humanos (personas)</a:t>
                      </a:r>
                    </a:p>
                  </a:txBody>
                  <a:tcPr marL="10810" marR="10810" marT="10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810" marR="10810" marT="10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reportes.</a:t>
                      </a:r>
                    </a:p>
                  </a:txBody>
                  <a:tcPr marL="10810" marR="10810" marT="10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" name="11 Imagen" descr="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7620" y="285728"/>
            <a:ext cx="1071570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4143372" y="214290"/>
          <a:ext cx="4510970" cy="6554184"/>
        </p:xfrm>
        <a:graphic>
          <a:graphicData uri="http://schemas.openxmlformats.org/drawingml/2006/table">
            <a:tbl>
              <a:tblPr/>
              <a:tblGrid>
                <a:gridCol w="640950"/>
                <a:gridCol w="1001001"/>
                <a:gridCol w="932716"/>
                <a:gridCol w="953926"/>
                <a:gridCol w="982377"/>
              </a:tblGrid>
              <a:tr h="1605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70" marR="55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latin typeface="Calibri"/>
                          <a:ea typeface="Calibri"/>
                          <a:cs typeface="Times New Roman"/>
                        </a:rPr>
                        <a:t>UNIDAD 1</a:t>
                      </a:r>
                      <a:endParaRPr lang="es-E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70" marR="55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latin typeface="Calibri"/>
                          <a:ea typeface="Calibri"/>
                          <a:cs typeface="Times New Roman"/>
                        </a:rPr>
                        <a:t>UNIDAD 2</a:t>
                      </a:r>
                      <a:endParaRPr lang="es-E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70" marR="55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latin typeface="Calibri"/>
                          <a:ea typeface="Calibri"/>
                          <a:cs typeface="Times New Roman"/>
                        </a:rPr>
                        <a:t>UNIDAD 3</a:t>
                      </a:r>
                      <a:endParaRPr lang="es-E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70" marR="55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latin typeface="Calibri"/>
                          <a:ea typeface="Calibri"/>
                          <a:cs typeface="Times New Roman"/>
                        </a:rPr>
                        <a:t>UNIDAD 4</a:t>
                      </a:r>
                      <a:endParaRPr lang="es-E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70" marR="55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6094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1">
                          <a:latin typeface="Calibri"/>
                          <a:ea typeface="Calibri"/>
                          <a:cs typeface="Times New Roman"/>
                        </a:rPr>
                        <a:t>Temas</a:t>
                      </a:r>
                      <a:endParaRPr lang="es-E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70" marR="5587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Juventud Posmoderna</a:t>
                      </a:r>
                      <a:endParaRPr lang="es-E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70" marR="55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Ignacio de Loyola en la gran crisis del siglo XVI</a:t>
                      </a:r>
                      <a:endParaRPr lang="es-E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70" marR="55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Tradición Jesuita en Guatemala</a:t>
                      </a:r>
                      <a:endParaRPr lang="es-E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70" marR="55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Claves ignacianas para la vida personal, profesional y laboral.</a:t>
                      </a:r>
                      <a:endParaRPr lang="es-E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70" marR="55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6578">
                <a:tc>
                  <a:txBody>
                    <a:bodyPr/>
                    <a:lstStyle/>
                    <a:p>
                      <a:pPr marL="71755" marR="71755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900" b="1">
                          <a:latin typeface="Calibri"/>
                          <a:ea typeface="Times New Roman"/>
                          <a:cs typeface="Arial"/>
                        </a:rPr>
                        <a:t>Objetivos</a:t>
                      </a:r>
                      <a:endParaRPr lang="es-ES" sz="900">
                        <a:latin typeface="Calibri"/>
                        <a:ea typeface="Times New Roman"/>
                      </a:endParaRPr>
                    </a:p>
                  </a:txBody>
                  <a:tcPr marL="55870" marR="5587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Calibri"/>
                          <a:ea typeface="Times New Roman"/>
                          <a:cs typeface="Arial"/>
                        </a:rPr>
                        <a:t>Contextualizar al estudiante a través de las características, valores y oportunidades que ofrece la época posmoderna y reflexionar sobre los retos que plantea para la vida universitaria y profesional.</a:t>
                      </a:r>
                      <a:endParaRPr lang="es-ES" sz="900">
                        <a:latin typeface="Calibri"/>
                        <a:ea typeface="Times New Roman"/>
                      </a:endParaRPr>
                    </a:p>
                  </a:txBody>
                  <a:tcPr marL="55870" marR="55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latin typeface="Calibri"/>
                          <a:ea typeface="Calibri"/>
                          <a:cs typeface="Arial"/>
                        </a:rPr>
                        <a:t>Conocer la vida de Ignacio de Loyola en su contexto histórico y las motivaciones para la vida académica orientada al servicio.</a:t>
                      </a:r>
                      <a:endParaRPr lang="es-E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70" marR="55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latin typeface="Calibri"/>
                          <a:ea typeface="Calibri"/>
                          <a:cs typeface="Arial"/>
                        </a:rPr>
                        <a:t>Brindar herramientas que permitan conocer el sentido y significado de la tradición jesuita en Guatemala de la cual forma parte la Universidad Rafael Landívar.</a:t>
                      </a:r>
                      <a:endParaRPr lang="es-E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70" marR="55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latin typeface="Calibri"/>
                          <a:ea typeface="Calibri"/>
                          <a:cs typeface="Arial"/>
                        </a:rPr>
                        <a:t>Sentar las bases del discernimiento, liderazgo y Magis Ignaciano como claves para un </a:t>
                      </a:r>
                      <a:r>
                        <a:rPr lang="es-ES" sz="900" b="1">
                          <a:latin typeface="Calibri"/>
                          <a:ea typeface="Calibri"/>
                          <a:cs typeface="Arial"/>
                        </a:rPr>
                        <a:t>proyecto de vida</a:t>
                      </a:r>
                      <a:r>
                        <a:rPr lang="es-ES" sz="900">
                          <a:latin typeface="Calibri"/>
                          <a:ea typeface="Calibri"/>
                          <a:cs typeface="Arial"/>
                        </a:rPr>
                        <a:t> que marque el horizonte de la vida universitaria.</a:t>
                      </a:r>
                      <a:endParaRPr lang="es-E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70" marR="55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0964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1">
                          <a:latin typeface="Calibri"/>
                          <a:ea typeface="Calibri"/>
                          <a:cs typeface="Times New Roman"/>
                        </a:rPr>
                        <a:t>Ignacio de Loyola</a:t>
                      </a:r>
                      <a:endParaRPr lang="es-E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70" marR="5587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i="1">
                          <a:latin typeface="Calibri"/>
                          <a:ea typeface="Calibri"/>
                          <a:cs typeface="Times New Roman"/>
                        </a:rPr>
                        <a:t>“Hasta los 26 años de su edad fue hombre dado a las vanidades del mundo y principalmente se deleitaba en ejercicio de armas con un grande y vano deseo de ganar honra.” </a:t>
                      </a:r>
                      <a:endParaRPr lang="es-E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70" marR="55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i="1">
                          <a:latin typeface="Calibri"/>
                          <a:ea typeface="Calibri"/>
                          <a:cs typeface="Times New Roman"/>
                        </a:rPr>
                        <a:t>“Solo y a pie,  llegó a París, esto fue en el año de 1528. La causa fue, porque, como le habían hecho pasar adelante en los estudios con tanta priesa, hallábase muy falto de fundamentos; y estudiaba con los niños, pasando por la orden y manera de París.”</a:t>
                      </a:r>
                      <a:endParaRPr lang="es-E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70" marR="55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i="1">
                          <a:latin typeface="Calibri"/>
                          <a:ea typeface="Calibri"/>
                          <a:cs typeface="Times New Roman"/>
                        </a:rPr>
                        <a:t>“Si alguien les preguntaba quiénes eran, responderían: “compañeros de Jesús”. Es el nombre que les pareció más adecuado ya que su ideal era parecerse a los apóstoles y discípulos, es decir, a la “gente de Jesús” viviendo juntos en desprendimiento, fraternidad y libertad.”</a:t>
                      </a:r>
                      <a:endParaRPr lang="es-E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70" marR="55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i="1" dirty="0">
                          <a:latin typeface="Calibri"/>
                          <a:ea typeface="Calibri"/>
                          <a:cs typeface="Times New Roman"/>
                        </a:rPr>
                        <a:t>"Ayudar a las ánimas": la misión. Servir, es un objetivo absoluto.</a:t>
                      </a:r>
                      <a:endParaRPr lang="es-E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70" marR="55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7 Imagen" descr="peregrin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428604"/>
            <a:ext cx="3286148" cy="46423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8 Rectángulo"/>
          <p:cNvSpPr/>
          <p:nvPr/>
        </p:nvSpPr>
        <p:spPr>
          <a:xfrm>
            <a:off x="285720" y="550070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3200" b="1" dirty="0" smtClean="0"/>
              <a:t>El caminar </a:t>
            </a:r>
            <a:endParaRPr lang="es-ES" sz="3200" b="1" dirty="0"/>
          </a:p>
        </p:txBody>
      </p:sp>
      <p:pic>
        <p:nvPicPr>
          <p:cNvPr id="10" name="Picture 2" descr="nuevoLOGO MAGIS 2 cop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5214950"/>
            <a:ext cx="1714513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285720" y="2357430"/>
          <a:ext cx="8626768" cy="3004056"/>
        </p:xfrm>
        <a:graphic>
          <a:graphicData uri="http://schemas.openxmlformats.org/drawingml/2006/table">
            <a:tbl>
              <a:tblPr/>
              <a:tblGrid>
                <a:gridCol w="2476533"/>
                <a:gridCol w="1872587"/>
                <a:gridCol w="1357983"/>
                <a:gridCol w="1361558"/>
                <a:gridCol w="1558107"/>
              </a:tblGrid>
              <a:tr h="300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Área de vida: </a:t>
                      </a:r>
                      <a:r>
                        <a:rPr lang="es-ES" sz="1900" b="1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Académico</a:t>
                      </a:r>
                      <a:endParaRPr lang="es-ES" sz="19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730" marR="10730" marT="107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730" marR="10730" marT="107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730" marR="10730" marT="107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730" marR="10730" marT="107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730" marR="10730" marT="107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4596">
                <a:tc>
                  <a:txBody>
                    <a:bodyPr/>
                    <a:lstStyle/>
                    <a:p>
                      <a:pPr algn="l" fontAlgn="b"/>
                      <a:endParaRPr lang="es-ES" sz="1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730" marR="10730" marT="107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730" marR="10730" marT="107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730" marR="10730" marT="107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730" marR="10730" marT="107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730" marR="10730" marT="107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24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Objetivos</a:t>
                      </a:r>
                    </a:p>
                  </a:txBody>
                  <a:tcPr marL="10730" marR="10730" marT="10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Estrategias</a:t>
                      </a:r>
                    </a:p>
                  </a:txBody>
                  <a:tcPr marL="10730" marR="10730" marT="10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Recursos</a:t>
                      </a:r>
                    </a:p>
                  </a:txBody>
                  <a:tcPr marL="10730" marR="10730" marT="10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Tiempo</a:t>
                      </a:r>
                    </a:p>
                  </a:txBody>
                  <a:tcPr marL="10730" marR="10730" marT="10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Control</a:t>
                      </a:r>
                    </a:p>
                  </a:txBody>
                  <a:tcPr marL="10730" marR="10730" marT="10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1931366">
                <a:tc>
                  <a:txBody>
                    <a:bodyPr/>
                    <a:lstStyle/>
                    <a:p>
                      <a:pPr algn="l" fontAlgn="t"/>
                      <a:r>
                        <a:rPr lang="es-ES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 el primer ciclo lograr un promedio de 85 puntos</a:t>
                      </a:r>
                    </a:p>
                  </a:txBody>
                  <a:tcPr marL="10730" marR="10730" marT="107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1) </a:t>
                      </a:r>
                      <a:r>
                        <a:rPr lang="es-ES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Ordenar y organizar mi tiempo para tener 2 horas de estudio en casa.                    </a:t>
                      </a:r>
                      <a:r>
                        <a:rPr lang="es-ES" sz="13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2)</a:t>
                      </a:r>
                      <a:r>
                        <a:rPr lang="es-ES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Lograr una asistencia mínima del 95% en mis clases.                                         </a:t>
                      </a:r>
                      <a:r>
                        <a:rPr lang="es-ES" sz="13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3)</a:t>
                      </a:r>
                      <a:r>
                        <a:rPr lang="es-ES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Buscar el apoyo de un tutor, 1 hora por semana.</a:t>
                      </a:r>
                    </a:p>
                  </a:txBody>
                  <a:tcPr marL="10730" marR="10730" marT="10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3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1)</a:t>
                      </a:r>
                      <a:r>
                        <a:rPr lang="es-ES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Mi habitación en silencio de 5 p.m. a 7 p.m.                           </a:t>
                      </a:r>
                      <a:r>
                        <a:rPr lang="es-ES" sz="13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2) </a:t>
                      </a:r>
                      <a:r>
                        <a:rPr lang="es-ES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 más puntual en mis horarios de clase.                          </a:t>
                      </a:r>
                      <a:r>
                        <a:rPr lang="es-ES" sz="13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3)</a:t>
                      </a:r>
                      <a:r>
                        <a:rPr lang="es-ES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Planificar y agendar con tutor las tutorías.</a:t>
                      </a:r>
                    </a:p>
                  </a:txBody>
                  <a:tcPr marL="10730" marR="10730" marT="107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Del 15 de enero al 8 de mayo 2014</a:t>
                      </a:r>
                    </a:p>
                  </a:txBody>
                  <a:tcPr marL="10730" marR="10730" marT="107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3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1) </a:t>
                      </a:r>
                      <a:r>
                        <a:rPr lang="es-ES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Agenda personal      </a:t>
                      </a:r>
                      <a:r>
                        <a:rPr lang="es-ES" sz="13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2)</a:t>
                      </a:r>
                      <a:r>
                        <a:rPr lang="es-ES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Chequeo semanal   </a:t>
                      </a:r>
                      <a:r>
                        <a:rPr lang="es-ES" sz="13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3)</a:t>
                      </a:r>
                      <a:r>
                        <a:rPr lang="es-ES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Firmas de asistencia por parte del tutor.</a:t>
                      </a:r>
                    </a:p>
                  </a:txBody>
                  <a:tcPr marL="10730" marR="10730" marT="107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7 Imagen" descr="ejempl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357166"/>
            <a:ext cx="1298448" cy="701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858699"/>
              </p:ext>
            </p:extLst>
          </p:nvPr>
        </p:nvGraphicFramePr>
        <p:xfrm>
          <a:off x="1785918" y="71414"/>
          <a:ext cx="6880699" cy="6872069"/>
        </p:xfrm>
        <a:graphic>
          <a:graphicData uri="http://schemas.openxmlformats.org/drawingml/2006/table">
            <a:tbl>
              <a:tblPr/>
              <a:tblGrid>
                <a:gridCol w="1538978"/>
                <a:gridCol w="1538978"/>
                <a:gridCol w="1267581"/>
                <a:gridCol w="1267581"/>
                <a:gridCol w="1267581"/>
              </a:tblGrid>
              <a:tr h="637823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000" b="1" dirty="0">
                          <a:solidFill>
                            <a:srgbClr val="1F497D"/>
                          </a:solidFill>
                          <a:latin typeface="Bookman Old Style"/>
                          <a:ea typeface="Calibri"/>
                          <a:cs typeface="Bookman Old Style"/>
                        </a:rPr>
                        <a:t>RÚBRICA PARA LA VALORACIÓN DEL PROYECTO DE VIDA</a:t>
                      </a:r>
                      <a:endParaRPr lang="es-ES" sz="1300" dirty="0">
                        <a:solidFill>
                          <a:srgbClr val="000000"/>
                        </a:solidFill>
                        <a:latin typeface="Bookman Old Style"/>
                        <a:ea typeface="Calibri"/>
                        <a:cs typeface="Bookman Old Style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000" b="1" dirty="0">
                          <a:solidFill>
                            <a:srgbClr val="1F497D"/>
                          </a:solidFill>
                          <a:latin typeface="Bookman Old Style"/>
                          <a:ea typeface="Calibri"/>
                          <a:cs typeface="Bookman Old Style"/>
                        </a:rPr>
                        <a:t>Curso </a:t>
                      </a:r>
                      <a:r>
                        <a:rPr lang="es-GT" sz="1000" b="1" dirty="0" err="1">
                          <a:solidFill>
                            <a:srgbClr val="1F497D"/>
                          </a:solidFill>
                          <a:latin typeface="Bookman Old Style"/>
                          <a:ea typeface="Calibri"/>
                          <a:cs typeface="Bookman Old Style"/>
                        </a:rPr>
                        <a:t>Magís</a:t>
                      </a:r>
                      <a:r>
                        <a:rPr lang="es-GT" sz="1000" b="1" dirty="0">
                          <a:solidFill>
                            <a:srgbClr val="1F497D"/>
                          </a:solidFill>
                          <a:latin typeface="Bookman Old Style"/>
                          <a:ea typeface="Calibri"/>
                          <a:cs typeface="Bookman Old Style"/>
                        </a:rPr>
                        <a:t> </a:t>
                      </a:r>
                      <a:r>
                        <a:rPr lang="es-GT" sz="1000" b="1" dirty="0" err="1">
                          <a:solidFill>
                            <a:srgbClr val="1F497D"/>
                          </a:solidFill>
                          <a:latin typeface="Bookman Old Style"/>
                          <a:ea typeface="Calibri"/>
                          <a:cs typeface="Bookman Old Style"/>
                        </a:rPr>
                        <a:t>Landivariano</a:t>
                      </a:r>
                      <a:r>
                        <a:rPr lang="es-GT" sz="1000" b="1" dirty="0">
                          <a:solidFill>
                            <a:srgbClr val="1F497D"/>
                          </a:solidFill>
                          <a:latin typeface="Bookman Old Style"/>
                          <a:ea typeface="Calibri"/>
                          <a:cs typeface="Bookman Old Style"/>
                        </a:rPr>
                        <a:t> (CFI)</a:t>
                      </a:r>
                      <a:endParaRPr lang="es-ES" sz="1300" dirty="0">
                        <a:solidFill>
                          <a:srgbClr val="000000"/>
                        </a:solidFill>
                        <a:latin typeface="Bookman Old Style"/>
                        <a:ea typeface="Calibri"/>
                        <a:cs typeface="Bookman Old Style"/>
                      </a:endParaRPr>
                    </a:p>
                  </a:txBody>
                  <a:tcPr marL="73830" marR="73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4773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900" b="1" dirty="0">
                          <a:solidFill>
                            <a:srgbClr val="1F497D"/>
                          </a:solidFill>
                          <a:latin typeface="Bookman Old Style"/>
                          <a:ea typeface="Calibri"/>
                          <a:cs typeface="Bookman Old Style"/>
                        </a:rPr>
                        <a:t>Indicadores</a:t>
                      </a:r>
                      <a:endParaRPr lang="es-ES" sz="1300" dirty="0">
                        <a:solidFill>
                          <a:srgbClr val="000000"/>
                        </a:solidFill>
                        <a:latin typeface="Bookman Old Style"/>
                        <a:ea typeface="Calibri"/>
                        <a:cs typeface="Bookman Old Style"/>
                      </a:endParaRPr>
                    </a:p>
                  </a:txBody>
                  <a:tcPr marL="73830" marR="73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900" b="1">
                          <a:solidFill>
                            <a:srgbClr val="1F497D"/>
                          </a:solidFill>
                          <a:latin typeface="Bookman Old Style"/>
                          <a:ea typeface="Calibri"/>
                          <a:cs typeface="Bookman Old Style"/>
                        </a:rPr>
                        <a:t>Descriptores</a:t>
                      </a:r>
                      <a:endParaRPr lang="es-ES" sz="1300">
                        <a:solidFill>
                          <a:srgbClr val="000000"/>
                        </a:solidFill>
                        <a:latin typeface="Bookman Old Style"/>
                        <a:ea typeface="Calibri"/>
                        <a:cs typeface="Bookman Old Style"/>
                      </a:endParaRPr>
                    </a:p>
                  </a:txBody>
                  <a:tcPr marL="73830" marR="738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9547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900" b="1" dirty="0">
                          <a:solidFill>
                            <a:srgbClr val="1F497D"/>
                          </a:solidFill>
                          <a:latin typeface="Bookman Old Style"/>
                          <a:ea typeface="Calibri"/>
                          <a:cs typeface="Bookman Old Style"/>
                        </a:rPr>
                        <a:t>1 INSUFICIENTE</a:t>
                      </a:r>
                      <a:endParaRPr lang="es-ES" sz="1300" dirty="0">
                        <a:solidFill>
                          <a:srgbClr val="000000"/>
                        </a:solidFill>
                        <a:latin typeface="Bookman Old Style"/>
                        <a:ea typeface="Calibri"/>
                        <a:cs typeface="Bookman Old Style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900" b="1" dirty="0">
                          <a:solidFill>
                            <a:srgbClr val="1F497D"/>
                          </a:solidFill>
                          <a:latin typeface="Bookman Old Style"/>
                          <a:ea typeface="Calibri"/>
                          <a:cs typeface="Bookman Old Style"/>
                        </a:rPr>
                        <a:t>64 puntos o menos</a:t>
                      </a:r>
                      <a:endParaRPr lang="es-ES" sz="1300" dirty="0">
                        <a:solidFill>
                          <a:srgbClr val="000000"/>
                        </a:solidFill>
                        <a:latin typeface="Bookman Old Style"/>
                        <a:ea typeface="Calibri"/>
                        <a:cs typeface="Bookman Old Style"/>
                      </a:endParaRPr>
                    </a:p>
                  </a:txBody>
                  <a:tcPr marL="73830" marR="738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900" b="1">
                          <a:solidFill>
                            <a:srgbClr val="1F497D"/>
                          </a:solidFill>
                          <a:latin typeface="Bookman Old Style"/>
                          <a:ea typeface="Calibri"/>
                          <a:cs typeface="Bookman Old Style"/>
                        </a:rPr>
                        <a:t>2 BIEN</a:t>
                      </a:r>
                      <a:endParaRPr lang="es-ES" sz="1300">
                        <a:solidFill>
                          <a:srgbClr val="000000"/>
                        </a:solidFill>
                        <a:latin typeface="Bookman Old Style"/>
                        <a:ea typeface="Calibri"/>
                        <a:cs typeface="Bookman Old Style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900" b="1">
                          <a:solidFill>
                            <a:srgbClr val="1F497D"/>
                          </a:solidFill>
                          <a:latin typeface="Bookman Old Style"/>
                          <a:ea typeface="Calibri"/>
                          <a:cs typeface="Bookman Old Style"/>
                        </a:rPr>
                        <a:t>65 – 79 puntos</a:t>
                      </a:r>
                      <a:endParaRPr lang="es-ES" sz="1300">
                        <a:solidFill>
                          <a:srgbClr val="000000"/>
                        </a:solidFill>
                        <a:latin typeface="Bookman Old Style"/>
                        <a:ea typeface="Calibri"/>
                        <a:cs typeface="Bookman Old Style"/>
                      </a:endParaRPr>
                    </a:p>
                  </a:txBody>
                  <a:tcPr marL="73830" marR="738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900" b="1" dirty="0">
                          <a:solidFill>
                            <a:srgbClr val="1F497D"/>
                          </a:solidFill>
                          <a:latin typeface="Bookman Old Style"/>
                          <a:ea typeface="Calibri"/>
                          <a:cs typeface="Bookman Old Style"/>
                        </a:rPr>
                        <a:t>3 MUY BIEN 80 – 90 puntos</a:t>
                      </a:r>
                      <a:endParaRPr lang="es-ES" sz="1300" dirty="0">
                        <a:solidFill>
                          <a:srgbClr val="000000"/>
                        </a:solidFill>
                        <a:latin typeface="Bookman Old Style"/>
                        <a:ea typeface="Calibri"/>
                        <a:cs typeface="Bookman Old Style"/>
                      </a:endParaRPr>
                    </a:p>
                  </a:txBody>
                  <a:tcPr marL="73830" marR="738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900" b="1" dirty="0">
                          <a:solidFill>
                            <a:srgbClr val="1F497D"/>
                          </a:solidFill>
                          <a:latin typeface="Bookman Old Style"/>
                          <a:ea typeface="Calibri"/>
                          <a:cs typeface="Bookman Old Style"/>
                        </a:rPr>
                        <a:t>4 EXCELENTE</a:t>
                      </a:r>
                      <a:endParaRPr lang="es-ES" sz="1300" dirty="0">
                        <a:solidFill>
                          <a:srgbClr val="000000"/>
                        </a:solidFill>
                        <a:latin typeface="Bookman Old Style"/>
                        <a:ea typeface="Calibri"/>
                        <a:cs typeface="Bookman Old Style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900" b="1" dirty="0">
                          <a:solidFill>
                            <a:srgbClr val="1F497D"/>
                          </a:solidFill>
                          <a:latin typeface="Bookman Old Style"/>
                          <a:ea typeface="Calibri"/>
                          <a:cs typeface="Bookman Old Style"/>
                        </a:rPr>
                        <a:t>91 – 100 </a:t>
                      </a:r>
                      <a:r>
                        <a:rPr lang="es-GT" sz="900" b="1" dirty="0" smtClean="0">
                          <a:solidFill>
                            <a:srgbClr val="1F497D"/>
                          </a:solidFill>
                          <a:latin typeface="Bookman Old Style"/>
                          <a:ea typeface="Calibri"/>
                          <a:cs typeface="Bookman Old Style"/>
                        </a:rPr>
                        <a:t>puntos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s-ES" sz="1300" dirty="0">
                        <a:solidFill>
                          <a:srgbClr val="000000"/>
                        </a:solidFill>
                        <a:latin typeface="Bookman Old Style"/>
                        <a:ea typeface="Calibri"/>
                        <a:cs typeface="Bookman Old Style"/>
                      </a:endParaRPr>
                    </a:p>
                  </a:txBody>
                  <a:tcPr marL="73830" marR="738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41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300">
                        <a:solidFill>
                          <a:srgbClr val="000000"/>
                        </a:solidFill>
                        <a:latin typeface="Bookman Old Style"/>
                        <a:ea typeface="Calibri"/>
                        <a:cs typeface="Bookman Old Style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900" i="1">
                          <a:solidFill>
                            <a:srgbClr val="000000"/>
                          </a:solidFill>
                          <a:latin typeface="Bookman Old Style"/>
                          <a:ea typeface="Calibri"/>
                          <a:cs typeface="Bookman Old Style"/>
                        </a:rPr>
                        <a:t>El  documento evidencia una propuesta original del Plan de vida</a:t>
                      </a:r>
                      <a:endParaRPr lang="es-ES" sz="1300">
                        <a:solidFill>
                          <a:srgbClr val="000000"/>
                        </a:solidFill>
                        <a:latin typeface="Bookman Old Style"/>
                        <a:ea typeface="Calibri"/>
                        <a:cs typeface="Bookman Old Style"/>
                      </a:endParaRPr>
                    </a:p>
                  </a:txBody>
                  <a:tcPr marL="73830" marR="73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900" dirty="0">
                          <a:solidFill>
                            <a:srgbClr val="000000"/>
                          </a:solidFill>
                          <a:latin typeface="Bookman Old Style"/>
                          <a:ea typeface="Calibri"/>
                          <a:cs typeface="Bookman Old Style"/>
                        </a:rPr>
                        <a:t>Es completo, pero sin elaboración personal o a la inversa. Se limita a indicar lo mínimo.</a:t>
                      </a:r>
                      <a:endParaRPr lang="es-ES" sz="1300" dirty="0">
                        <a:solidFill>
                          <a:srgbClr val="000000"/>
                        </a:solidFill>
                        <a:latin typeface="Bookman Old Style"/>
                        <a:ea typeface="Calibri"/>
                        <a:cs typeface="Bookman Old Style"/>
                      </a:endParaRPr>
                    </a:p>
                  </a:txBody>
                  <a:tcPr marL="73830" marR="73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900">
                          <a:solidFill>
                            <a:srgbClr val="000000"/>
                          </a:solidFill>
                          <a:latin typeface="Bookman Old Style"/>
                          <a:ea typeface="Calibri"/>
                          <a:cs typeface="Bookman Old Style"/>
                        </a:rPr>
                        <a:t>Desarrolla el tema, con un discurso propio: original y completo.</a:t>
                      </a:r>
                      <a:endParaRPr lang="es-ES" sz="1300">
                        <a:solidFill>
                          <a:srgbClr val="000000"/>
                        </a:solidFill>
                        <a:latin typeface="Bookman Old Style"/>
                        <a:ea typeface="Calibri"/>
                        <a:cs typeface="Bookman Old Style"/>
                      </a:endParaRPr>
                    </a:p>
                  </a:txBody>
                  <a:tcPr marL="73830" marR="73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GT" sz="900">
                        <a:solidFill>
                          <a:srgbClr val="000000"/>
                        </a:solidFill>
                        <a:latin typeface="Bookman Old Style"/>
                        <a:ea typeface="Calibri"/>
                        <a:cs typeface="Bookman Old Style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900">
                          <a:solidFill>
                            <a:srgbClr val="000000"/>
                          </a:solidFill>
                          <a:latin typeface="Bookman Old Style"/>
                          <a:ea typeface="Calibri"/>
                          <a:cs typeface="Bookman Old Style"/>
                        </a:rPr>
                        <a:t>El documento es completo y en el desarrollo de los temas hay congruencia entre ellos.</a:t>
                      </a:r>
                      <a:endParaRPr lang="es-ES" sz="1300">
                        <a:solidFill>
                          <a:srgbClr val="000000"/>
                        </a:solidFill>
                        <a:latin typeface="Bookman Old Style"/>
                        <a:ea typeface="Calibri"/>
                        <a:cs typeface="Bookman Old Style"/>
                      </a:endParaRPr>
                    </a:p>
                  </a:txBody>
                  <a:tcPr marL="73830" marR="73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900">
                          <a:solidFill>
                            <a:srgbClr val="000000"/>
                          </a:solidFill>
                          <a:latin typeface="Bookman Old Style"/>
                          <a:ea typeface="Calibri"/>
                          <a:cs typeface="Bookman Old Style"/>
                        </a:rPr>
                        <a:t>El desarrollo del los temas son completos y originales. Hay un alto nivel crítico.</a:t>
                      </a:r>
                      <a:endParaRPr lang="es-ES" sz="1300">
                        <a:solidFill>
                          <a:srgbClr val="000000"/>
                        </a:solidFill>
                        <a:latin typeface="Bookman Old Style"/>
                        <a:ea typeface="Calibri"/>
                        <a:cs typeface="Bookman Old Style"/>
                      </a:endParaRPr>
                    </a:p>
                  </a:txBody>
                  <a:tcPr marL="73830" marR="73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73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900" i="1">
                          <a:solidFill>
                            <a:srgbClr val="000000"/>
                          </a:solidFill>
                          <a:latin typeface="Bookman Old Style"/>
                          <a:ea typeface="Calibri"/>
                          <a:cs typeface="Bookman Old Style"/>
                        </a:rPr>
                        <a:t>El escrito demuestra dominio del lenguaje</a:t>
                      </a:r>
                      <a:endParaRPr lang="es-ES" sz="1300">
                        <a:solidFill>
                          <a:srgbClr val="000000"/>
                        </a:solidFill>
                        <a:latin typeface="Bookman Old Style"/>
                        <a:ea typeface="Calibri"/>
                        <a:cs typeface="Bookman Old Style"/>
                      </a:endParaRPr>
                    </a:p>
                  </a:txBody>
                  <a:tcPr marL="73830" marR="73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900">
                          <a:solidFill>
                            <a:srgbClr val="000000"/>
                          </a:solidFill>
                          <a:latin typeface="Bookman Old Style"/>
                          <a:ea typeface="Calibri"/>
                          <a:cs typeface="Bookman Old Style"/>
                        </a:rPr>
                        <a:t>Equivoca los modos, tiempos o personas en los verbos.</a:t>
                      </a:r>
                      <a:endParaRPr lang="es-ES" sz="1300">
                        <a:solidFill>
                          <a:srgbClr val="000000"/>
                        </a:solidFill>
                        <a:latin typeface="Bookman Old Style"/>
                        <a:ea typeface="Calibri"/>
                        <a:cs typeface="Bookman Old Style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900">
                          <a:solidFill>
                            <a:srgbClr val="000000"/>
                          </a:solidFill>
                          <a:latin typeface="Bookman Old Style"/>
                          <a:ea typeface="Calibri"/>
                          <a:cs typeface="Bookman Old Style"/>
                        </a:rPr>
                        <a:t>Comete faltas de ortografía. No hizo uso del esquema.</a:t>
                      </a:r>
                      <a:endParaRPr lang="es-ES" sz="1300">
                        <a:solidFill>
                          <a:srgbClr val="000000"/>
                        </a:solidFill>
                        <a:latin typeface="Bookman Old Style"/>
                        <a:ea typeface="Calibri"/>
                        <a:cs typeface="Bookman Old Style"/>
                      </a:endParaRPr>
                    </a:p>
                  </a:txBody>
                  <a:tcPr marL="73830" marR="73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900">
                          <a:solidFill>
                            <a:srgbClr val="000000"/>
                          </a:solidFill>
                          <a:latin typeface="Bookman Old Style"/>
                          <a:ea typeface="Calibri"/>
                          <a:cs typeface="Bookman Old Style"/>
                        </a:rPr>
                        <a:t>Los textos son correctos, tanto ortográfica como sintácticamente. Realizo parcialmente el uso del esquema.</a:t>
                      </a:r>
                      <a:endParaRPr lang="es-ES" sz="1300">
                        <a:solidFill>
                          <a:srgbClr val="000000"/>
                        </a:solidFill>
                        <a:latin typeface="Bookman Old Style"/>
                        <a:ea typeface="Calibri"/>
                        <a:cs typeface="Bookman Old Style"/>
                      </a:endParaRPr>
                    </a:p>
                  </a:txBody>
                  <a:tcPr marL="73830" marR="73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900">
                          <a:solidFill>
                            <a:srgbClr val="000000"/>
                          </a:solidFill>
                          <a:latin typeface="Bookman Old Style"/>
                          <a:ea typeface="Calibri"/>
                          <a:cs typeface="Bookman Old Style"/>
                        </a:rPr>
                        <a:t>Los textos son correctos ortográfica y sintácticamente; utiliza signos de puntuación adecuadamente. Hizo uso del esquema</a:t>
                      </a:r>
                      <a:endParaRPr lang="es-ES" sz="1300">
                        <a:solidFill>
                          <a:srgbClr val="000000"/>
                        </a:solidFill>
                        <a:latin typeface="Bookman Old Style"/>
                        <a:ea typeface="Calibri"/>
                        <a:cs typeface="Bookman Old Style"/>
                      </a:endParaRPr>
                    </a:p>
                  </a:txBody>
                  <a:tcPr marL="73830" marR="73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900">
                          <a:solidFill>
                            <a:srgbClr val="000000"/>
                          </a:solidFill>
                          <a:latin typeface="Bookman Old Style"/>
                          <a:ea typeface="Calibri"/>
                          <a:cs typeface="Bookman Old Style"/>
                        </a:rPr>
                        <a:t>La ortografía y redacción es  utilizada adecuadamente. Aplica otros elementos para dar a conocer la idea. Hizo uso del esquema en su totalidad.</a:t>
                      </a:r>
                      <a:endParaRPr lang="es-ES" sz="1300">
                        <a:solidFill>
                          <a:srgbClr val="000000"/>
                        </a:solidFill>
                        <a:latin typeface="Bookman Old Style"/>
                        <a:ea typeface="Calibri"/>
                        <a:cs typeface="Bookman Old Style"/>
                      </a:endParaRPr>
                    </a:p>
                  </a:txBody>
                  <a:tcPr marL="73830" marR="73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9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900" i="1">
                          <a:solidFill>
                            <a:srgbClr val="000000"/>
                          </a:solidFill>
                          <a:latin typeface="Bookman Old Style"/>
                          <a:ea typeface="Calibri"/>
                          <a:cs typeface="Bookman Old Style"/>
                        </a:rPr>
                        <a:t>Enriquece el documento mediante el uso de ejemplos, metáforas, anécdotas, recursos gráficos, etc.</a:t>
                      </a:r>
                      <a:endParaRPr lang="es-ES" sz="1300">
                        <a:solidFill>
                          <a:srgbClr val="000000"/>
                        </a:solidFill>
                        <a:latin typeface="Bookman Old Style"/>
                        <a:ea typeface="Calibri"/>
                        <a:cs typeface="Bookman Old Style"/>
                      </a:endParaRPr>
                    </a:p>
                  </a:txBody>
                  <a:tcPr marL="73830" marR="73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GT" sz="900">
                        <a:solidFill>
                          <a:srgbClr val="000000"/>
                        </a:solidFill>
                        <a:latin typeface="Bookman Old Style"/>
                        <a:ea typeface="Calibri"/>
                        <a:cs typeface="Bookman Old Style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900">
                          <a:solidFill>
                            <a:srgbClr val="000000"/>
                          </a:solidFill>
                          <a:latin typeface="Bookman Old Style"/>
                          <a:ea typeface="Calibri"/>
                          <a:cs typeface="Bookman Old Style"/>
                        </a:rPr>
                        <a:t>Se limita a describir y argumentar, pero no utiliza ejemplos, metáforas, comparaciones, gráficos, tablas, etc.</a:t>
                      </a:r>
                      <a:endParaRPr lang="es-ES" sz="1300">
                        <a:solidFill>
                          <a:srgbClr val="000000"/>
                        </a:solidFill>
                        <a:latin typeface="Bookman Old Style"/>
                        <a:ea typeface="Calibri"/>
                        <a:cs typeface="Bookman Old Style"/>
                      </a:endParaRPr>
                    </a:p>
                  </a:txBody>
                  <a:tcPr marL="73830" marR="73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GT" sz="900">
                        <a:solidFill>
                          <a:srgbClr val="000000"/>
                        </a:solidFill>
                        <a:latin typeface="Bookman Old Style"/>
                        <a:ea typeface="Calibri"/>
                        <a:cs typeface="Bookman Old Style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900">
                          <a:solidFill>
                            <a:srgbClr val="000000"/>
                          </a:solidFill>
                          <a:latin typeface="Bookman Old Style"/>
                          <a:ea typeface="Calibri"/>
                          <a:cs typeface="Bookman Old Style"/>
                        </a:rPr>
                        <a:t>Utiliza ejemplos, metáforas, tablas o gráficos, pero muchas veces son inadecuados o difíciles de comprender.</a:t>
                      </a:r>
                      <a:endParaRPr lang="es-ES" sz="1300">
                        <a:solidFill>
                          <a:srgbClr val="000000"/>
                        </a:solidFill>
                        <a:latin typeface="Bookman Old Style"/>
                        <a:ea typeface="Calibri"/>
                        <a:cs typeface="Bookman Old Style"/>
                      </a:endParaRPr>
                    </a:p>
                  </a:txBody>
                  <a:tcPr marL="73830" marR="73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GT" sz="900">
                        <a:solidFill>
                          <a:srgbClr val="000000"/>
                        </a:solidFill>
                        <a:latin typeface="Bookman Old Style"/>
                        <a:ea typeface="Calibri"/>
                        <a:cs typeface="Bookman Old Style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900">
                          <a:solidFill>
                            <a:srgbClr val="000000"/>
                          </a:solidFill>
                          <a:latin typeface="Bookman Old Style"/>
                          <a:ea typeface="Calibri"/>
                          <a:cs typeface="Bookman Old Style"/>
                        </a:rPr>
                        <a:t>Usa ejemplos, metáforas, comparaciones, tablas, gráficos, etc., que mejoran la comprensión de ciertos temas.</a:t>
                      </a:r>
                      <a:endParaRPr lang="es-ES" sz="1300">
                        <a:solidFill>
                          <a:srgbClr val="000000"/>
                        </a:solidFill>
                        <a:latin typeface="Bookman Old Style"/>
                        <a:ea typeface="Calibri"/>
                        <a:cs typeface="Bookman Old Style"/>
                      </a:endParaRPr>
                    </a:p>
                  </a:txBody>
                  <a:tcPr marL="73830" marR="73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900">
                          <a:solidFill>
                            <a:srgbClr val="000000"/>
                          </a:solidFill>
                          <a:latin typeface="Bookman Old Style"/>
                          <a:ea typeface="Calibri"/>
                          <a:cs typeface="Bookman Old Style"/>
                        </a:rPr>
                        <a:t>Los ejemplos o metáforas, las comparaciones, tablas, gráficos están aplicados con la estructura del documento.</a:t>
                      </a:r>
                      <a:endParaRPr lang="es-ES" sz="1300">
                        <a:solidFill>
                          <a:srgbClr val="000000"/>
                        </a:solidFill>
                        <a:latin typeface="Bookman Old Style"/>
                        <a:ea typeface="Calibri"/>
                        <a:cs typeface="Bookman Old Style"/>
                      </a:endParaRPr>
                    </a:p>
                  </a:txBody>
                  <a:tcPr marL="73830" marR="73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900" i="1">
                          <a:solidFill>
                            <a:srgbClr val="000000"/>
                          </a:solidFill>
                          <a:latin typeface="Bookman Old Style"/>
                          <a:ea typeface="Calibri"/>
                          <a:cs typeface="Bookman Old Style"/>
                        </a:rPr>
                        <a:t>El documento es el resultado de análisis y reflexión de la secuencia de temas en impartidos dentro del curso.</a:t>
                      </a:r>
                      <a:endParaRPr lang="es-ES" sz="1300">
                        <a:solidFill>
                          <a:srgbClr val="000000"/>
                        </a:solidFill>
                        <a:latin typeface="Bookman Old Style"/>
                        <a:ea typeface="Calibri"/>
                        <a:cs typeface="Bookman Old Style"/>
                      </a:endParaRPr>
                    </a:p>
                  </a:txBody>
                  <a:tcPr marL="73830" marR="73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900">
                          <a:solidFill>
                            <a:srgbClr val="000000"/>
                          </a:solidFill>
                          <a:latin typeface="Bookman Old Style"/>
                          <a:ea typeface="Calibri"/>
                          <a:cs typeface="Bookman Old Style"/>
                        </a:rPr>
                        <a:t>En el documento se desarrolla muy bien sobre sobre la temática indicada; sin embargo, no hay contextualización.</a:t>
                      </a:r>
                      <a:endParaRPr lang="es-ES" sz="1300">
                        <a:solidFill>
                          <a:srgbClr val="000000"/>
                        </a:solidFill>
                        <a:latin typeface="Bookman Old Style"/>
                        <a:ea typeface="Calibri"/>
                        <a:cs typeface="Bookman Old Style"/>
                      </a:endParaRPr>
                    </a:p>
                  </a:txBody>
                  <a:tcPr marL="73830" marR="73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900">
                          <a:solidFill>
                            <a:srgbClr val="000000"/>
                          </a:solidFill>
                          <a:latin typeface="Bookman Old Style"/>
                          <a:ea typeface="Calibri"/>
                          <a:cs typeface="Bookman Old Style"/>
                        </a:rPr>
                        <a:t>En los documentos se evidencian pocas relaciones entre cada uno de los temas. Aparecen algunas ideas aisladas que únicamente ilustran un tema.</a:t>
                      </a:r>
                      <a:endParaRPr lang="es-ES" sz="1300">
                        <a:solidFill>
                          <a:srgbClr val="000000"/>
                        </a:solidFill>
                        <a:latin typeface="Bookman Old Style"/>
                        <a:ea typeface="Calibri"/>
                        <a:cs typeface="Bookman Old Style"/>
                      </a:endParaRPr>
                    </a:p>
                  </a:txBody>
                  <a:tcPr marL="73830" marR="73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900">
                          <a:solidFill>
                            <a:srgbClr val="000000"/>
                          </a:solidFill>
                          <a:latin typeface="Bookman Old Style"/>
                          <a:ea typeface="Calibri"/>
                          <a:cs typeface="Bookman Old Style"/>
                        </a:rPr>
                        <a:t>En el documento es evidente el contraste de diferentes  reflexiones. Se muestra consciente de sus fortalezas y debilidades.</a:t>
                      </a:r>
                      <a:endParaRPr lang="es-ES" sz="1300">
                        <a:solidFill>
                          <a:srgbClr val="000000"/>
                        </a:solidFill>
                        <a:latin typeface="Bookman Old Style"/>
                        <a:ea typeface="Calibri"/>
                        <a:cs typeface="Bookman Old Style"/>
                      </a:endParaRPr>
                    </a:p>
                  </a:txBody>
                  <a:tcPr marL="73830" marR="73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900" dirty="0">
                          <a:solidFill>
                            <a:srgbClr val="000000"/>
                          </a:solidFill>
                          <a:latin typeface="Bookman Old Style"/>
                          <a:ea typeface="Calibri"/>
                          <a:cs typeface="Bookman Old Style"/>
                        </a:rPr>
                        <a:t>El análisis y la reflexión están presentes a lo largo del documento. Los temas desarrollados en el escrito son contextualizados a la vida personal; hay consciencia de fortalezas y debilidades.</a:t>
                      </a:r>
                      <a:endParaRPr lang="es-ES" sz="1300" dirty="0">
                        <a:solidFill>
                          <a:srgbClr val="000000"/>
                        </a:solidFill>
                        <a:latin typeface="Bookman Old Style"/>
                        <a:ea typeface="Calibri"/>
                        <a:cs typeface="Bookman Old Style"/>
                      </a:endParaRPr>
                    </a:p>
                  </a:txBody>
                  <a:tcPr marL="73830" marR="73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9 Imagen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285992"/>
            <a:ext cx="1362075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659066556"/>
              </p:ext>
            </p:extLst>
          </p:nvPr>
        </p:nvGraphicFramePr>
        <p:xfrm>
          <a:off x="392877" y="642917"/>
          <a:ext cx="8393965" cy="5595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¿</a:t>
            </a:r>
            <a:r>
              <a:rPr lang="es-GT" dirty="0" smtClean="0"/>
              <a:t>Cómo entregar mi plan de vida?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s-GT" dirty="0" smtClean="0">
                <a:solidFill>
                  <a:srgbClr val="002060"/>
                </a:solidFill>
              </a:rPr>
              <a:t>El Plan de Vida debe entregarse en formato digital en el portal de la URL</a:t>
            </a:r>
          </a:p>
          <a:p>
            <a:pPr marL="0" indent="0" algn="just">
              <a:buNone/>
            </a:pPr>
            <a:r>
              <a:rPr lang="es-GT" dirty="0" smtClean="0">
                <a:solidFill>
                  <a:srgbClr val="002060"/>
                </a:solidFill>
              </a:rPr>
              <a:t>Utiliza tu creatividad para darle fondo y forma sin descuidar los lineamientos descritos en las filminas anteriores.</a:t>
            </a:r>
          </a:p>
          <a:p>
            <a:pPr marL="0" indent="0">
              <a:buNone/>
            </a:pPr>
            <a:endParaRPr lang="es-GT" dirty="0" smtClean="0">
              <a:solidFill>
                <a:srgbClr val="002060"/>
              </a:solidFill>
            </a:endParaRPr>
          </a:p>
          <a:p>
            <a:r>
              <a:rPr lang="es-GT" smtClean="0">
                <a:solidFill>
                  <a:srgbClr val="002060"/>
                </a:solidFill>
              </a:rPr>
              <a:t>Carátula creatiava</a:t>
            </a:r>
            <a:endParaRPr lang="es-GT" dirty="0" smtClean="0">
              <a:solidFill>
                <a:srgbClr val="002060"/>
              </a:solidFill>
            </a:endParaRPr>
          </a:p>
          <a:p>
            <a:r>
              <a:rPr lang="es-GT" dirty="0" smtClean="0">
                <a:solidFill>
                  <a:srgbClr val="002060"/>
                </a:solidFill>
              </a:rPr>
              <a:t>Índice</a:t>
            </a:r>
          </a:p>
          <a:p>
            <a:r>
              <a:rPr lang="es-GT" dirty="0" smtClean="0">
                <a:solidFill>
                  <a:srgbClr val="002060"/>
                </a:solidFill>
              </a:rPr>
              <a:t>Introducción</a:t>
            </a:r>
          </a:p>
          <a:p>
            <a:r>
              <a:rPr lang="es-ES_tradnl" dirty="0" smtClean="0">
                <a:solidFill>
                  <a:srgbClr val="002060"/>
                </a:solidFill>
              </a:rPr>
              <a:t>Contenido</a:t>
            </a:r>
          </a:p>
          <a:p>
            <a:pPr lvl="1"/>
            <a:r>
              <a:rPr lang="es-GT" b="1" dirty="0">
                <a:solidFill>
                  <a:srgbClr val="002060"/>
                </a:solidFill>
              </a:rPr>
              <a:t>MISIÓN Y VISIÓN</a:t>
            </a:r>
            <a:endParaRPr lang="es-ES" b="1" dirty="0">
              <a:solidFill>
                <a:srgbClr val="002060"/>
              </a:solidFill>
            </a:endParaRPr>
          </a:p>
          <a:p>
            <a:pPr lvl="1"/>
            <a:r>
              <a:rPr lang="es-GT" b="1" dirty="0">
                <a:solidFill>
                  <a:srgbClr val="002060"/>
                </a:solidFill>
              </a:rPr>
              <a:t>FODA: </a:t>
            </a:r>
            <a:r>
              <a:rPr lang="es-GT" dirty="0">
                <a:solidFill>
                  <a:srgbClr val="002060"/>
                </a:solidFill>
              </a:rPr>
              <a:t>Fortalezas y Debilidades (internas) Oportunidades y Amenazas (externas</a:t>
            </a:r>
            <a:r>
              <a:rPr lang="es-GT" dirty="0" smtClean="0">
                <a:solidFill>
                  <a:srgbClr val="002060"/>
                </a:solidFill>
              </a:rPr>
              <a:t>) </a:t>
            </a:r>
            <a:r>
              <a:rPr lang="es-GT" dirty="0">
                <a:solidFill>
                  <a:srgbClr val="002060"/>
                </a:solidFill>
              </a:rPr>
              <a:t>Salud, Familia, Academia, Social, Profesional/Laboral.</a:t>
            </a:r>
            <a:r>
              <a:rPr lang="es-GT" dirty="0" smtClean="0">
                <a:solidFill>
                  <a:srgbClr val="002060"/>
                </a:solidFill>
              </a:rPr>
              <a:t>.</a:t>
            </a:r>
            <a:endParaRPr lang="es-ES" dirty="0">
              <a:solidFill>
                <a:srgbClr val="002060"/>
              </a:solidFill>
            </a:endParaRPr>
          </a:p>
          <a:p>
            <a:pPr lvl="1"/>
            <a:r>
              <a:rPr lang="es-GT" b="1" dirty="0">
                <a:solidFill>
                  <a:srgbClr val="002060"/>
                </a:solidFill>
              </a:rPr>
              <a:t>EJES IGNACIANOS: </a:t>
            </a:r>
            <a:r>
              <a:rPr lang="es-GT" dirty="0" smtClean="0">
                <a:solidFill>
                  <a:srgbClr val="002060"/>
                </a:solidFill>
              </a:rPr>
              <a:t>Discernimiento ,</a:t>
            </a:r>
            <a:r>
              <a:rPr lang="es-GT" dirty="0" err="1" smtClean="0">
                <a:solidFill>
                  <a:srgbClr val="002060"/>
                </a:solidFill>
              </a:rPr>
              <a:t>Magis</a:t>
            </a:r>
            <a:r>
              <a:rPr lang="es-GT" dirty="0">
                <a:solidFill>
                  <a:srgbClr val="002060"/>
                </a:solidFill>
              </a:rPr>
              <a:t>, Liderazgo Ignaciano.</a:t>
            </a:r>
            <a:endParaRPr lang="es-ES" dirty="0">
              <a:solidFill>
                <a:srgbClr val="002060"/>
              </a:solidFill>
            </a:endParaRPr>
          </a:p>
          <a:p>
            <a:pPr lvl="1"/>
            <a:r>
              <a:rPr lang="es-GT" b="1" dirty="0">
                <a:solidFill>
                  <a:srgbClr val="002060"/>
                </a:solidFill>
              </a:rPr>
              <a:t>Formato PLAN DE VIDA: </a:t>
            </a:r>
            <a:r>
              <a:rPr lang="es-GT" dirty="0">
                <a:solidFill>
                  <a:srgbClr val="002060"/>
                </a:solidFill>
              </a:rPr>
              <a:t>Salud, Familia, Academia, Social, Profesional/Laboral</a:t>
            </a:r>
            <a:r>
              <a:rPr lang="es-GT" dirty="0" smtClean="0">
                <a:solidFill>
                  <a:srgbClr val="002060"/>
                </a:solidFill>
              </a:rPr>
              <a:t>.</a:t>
            </a:r>
          </a:p>
          <a:p>
            <a:pPr lvl="1"/>
            <a:r>
              <a:rPr lang="es-GT" dirty="0" smtClean="0">
                <a:solidFill>
                  <a:srgbClr val="002060"/>
                </a:solidFill>
              </a:rPr>
              <a:t>Por lo menos 3 objetivos en cada una de las cinco dimensión.</a:t>
            </a:r>
          </a:p>
          <a:p>
            <a:pPr lvl="1"/>
            <a:r>
              <a:rPr lang="es-GT" b="1" dirty="0" smtClean="0">
                <a:solidFill>
                  <a:srgbClr val="002060"/>
                </a:solidFill>
              </a:rPr>
              <a:t>Rúbrica</a:t>
            </a:r>
          </a:p>
          <a:p>
            <a:pPr lvl="1"/>
            <a:endParaRPr lang="es-ES" b="1" dirty="0">
              <a:solidFill>
                <a:srgbClr val="002060"/>
              </a:solidFill>
            </a:endParaRPr>
          </a:p>
          <a:p>
            <a:r>
              <a:rPr lang="es-GT" dirty="0" smtClean="0">
                <a:solidFill>
                  <a:srgbClr val="002060"/>
                </a:solidFill>
              </a:rPr>
              <a:t>Reflexión personal de mi proyecto de vida.</a:t>
            </a:r>
          </a:p>
          <a:p>
            <a:r>
              <a:rPr lang="es-GT" dirty="0" smtClean="0">
                <a:solidFill>
                  <a:srgbClr val="002060"/>
                </a:solidFill>
              </a:rPr>
              <a:t>Anexos (a criterio de cada estudiante) </a:t>
            </a:r>
            <a:endParaRPr lang="es-GT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65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ñi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6" y="-9273"/>
            <a:ext cx="6215074" cy="6867273"/>
          </a:xfrm>
          <a:prstGeom prst="rect">
            <a:avLst/>
          </a:prstGeom>
        </p:spPr>
      </p:pic>
      <p:pic>
        <p:nvPicPr>
          <p:cNvPr id="5" name="Picture 2" descr="nuevoLOGO MAGIS 2 cop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5429264"/>
            <a:ext cx="1500198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5 Imagen" descr="gracias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071678"/>
            <a:ext cx="2381250" cy="2238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/>
        </p:nvGraphicFramePr>
        <p:xfrm>
          <a:off x="642910" y="1214422"/>
          <a:ext cx="7929618" cy="5286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nuevoLOGO MAGIS 2 copi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43768" y="5429264"/>
            <a:ext cx="1714513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5 Imagen" descr="iñigolapiz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158" y="214290"/>
            <a:ext cx="1534873" cy="235743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6 Rectángulo"/>
          <p:cNvSpPr/>
          <p:nvPr/>
        </p:nvSpPr>
        <p:spPr>
          <a:xfrm>
            <a:off x="1928794" y="857232"/>
            <a:ext cx="5572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i="1" dirty="0" smtClean="0">
                <a:latin typeface="Maiandra GD" pitchFamily="34" charset="0"/>
              </a:rPr>
              <a:t>“No sabes lo que Dios haría de ti  si te pusieras enteramente en sus manos”</a:t>
            </a:r>
            <a:endParaRPr lang="es-ES" sz="2400" b="1" i="1" dirty="0">
              <a:latin typeface="Maiandra G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comi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41" y="1428736"/>
            <a:ext cx="9038863" cy="3615545"/>
          </a:xfrm>
        </p:spPr>
      </p:pic>
      <p:pic>
        <p:nvPicPr>
          <p:cNvPr id="5" name="Picture 2" descr="nuevoLOGO MAGIS 2 cop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5786454"/>
            <a:ext cx="1285883" cy="85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aliciaenelpasdelasmaravillas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711"/>
            <a:ext cx="8001056" cy="68562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4 Rectángulo"/>
          <p:cNvSpPr/>
          <p:nvPr/>
        </p:nvSpPr>
        <p:spPr>
          <a:xfrm>
            <a:off x="928662" y="4071942"/>
            <a:ext cx="7286676" cy="2857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Picture 2" descr="nuevoLOGO MAGIS 2 cop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428604"/>
            <a:ext cx="1285883" cy="85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Rocky_balbo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209675"/>
            <a:ext cx="6172200" cy="5648325"/>
          </a:xfrm>
          <a:prstGeom prst="rect">
            <a:avLst/>
          </a:prstGeom>
        </p:spPr>
      </p:pic>
      <p:pic>
        <p:nvPicPr>
          <p:cNvPr id="4" name="Picture 2" descr="nuevoLOGO MAGIS 2 cop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214290"/>
            <a:ext cx="1285883" cy="85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7158" y="714356"/>
            <a:ext cx="4643470" cy="3000396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Un </a:t>
            </a:r>
            <a:r>
              <a:rPr lang="es-ES" sz="4000" b="1" dirty="0"/>
              <a:t>plan de vida</a:t>
            </a:r>
            <a:r>
              <a:rPr lang="es-ES" sz="4000" dirty="0"/>
              <a:t> supone la enumeración de los objetivos que una persona quiere lograr a lo largo de su vida y una guía que propone cómo alcanzarlos</a:t>
            </a:r>
            <a:r>
              <a:rPr lang="es-E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/>
        </p:nvGraphicFramePr>
        <p:xfrm>
          <a:off x="-571535" y="-25"/>
          <a:ext cx="10144196" cy="6762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nuevoLOGO MAGIS 2 copi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43834" y="5715016"/>
            <a:ext cx="1285883" cy="85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5 Imagen" descr="la llave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57222" y="4667248"/>
            <a:ext cx="2190752" cy="2190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28728" y="1643050"/>
            <a:ext cx="6143668" cy="2857520"/>
          </a:xfrm>
        </p:spPr>
        <p:txBody>
          <a:bodyPr>
            <a:normAutofit/>
          </a:bodyPr>
          <a:lstStyle/>
          <a:p>
            <a:r>
              <a:rPr lang="es-GT" sz="4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Algunos elementos que componen cada eje</a:t>
            </a:r>
            <a:endParaRPr lang="es-E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1214478" y="0"/>
            <a:ext cx="8229600" cy="1143000"/>
          </a:xfrm>
        </p:spPr>
        <p:txBody>
          <a:bodyPr/>
          <a:lstStyle/>
          <a:p>
            <a:r>
              <a:rPr lang="es-GT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Salud física y mental</a:t>
            </a:r>
            <a:r>
              <a:rPr lang="es-GT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s-E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28860" y="1357298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s-GT" sz="2800" b="1" u="sng" dirty="0" smtClean="0"/>
              <a:t>FÍSICO:</a:t>
            </a:r>
          </a:p>
          <a:p>
            <a:r>
              <a:rPr lang="es-GT" sz="2800" dirty="0" smtClean="0"/>
              <a:t>Plan de ejercicio o deporte</a:t>
            </a:r>
          </a:p>
          <a:p>
            <a:r>
              <a:rPr lang="es-GT" sz="2800" dirty="0" smtClean="0"/>
              <a:t>Chequeo médico</a:t>
            </a:r>
          </a:p>
          <a:p>
            <a:r>
              <a:rPr lang="es-GT" sz="2800" dirty="0" smtClean="0"/>
              <a:t>Plan de dieta alimenticia</a:t>
            </a:r>
          </a:p>
          <a:p>
            <a:r>
              <a:rPr lang="es-GT" sz="2800" dirty="0" smtClean="0"/>
              <a:t>Erradicación de vicios: cigarro, licor, trabajólico.</a:t>
            </a:r>
          </a:p>
          <a:p>
            <a:endParaRPr lang="es-GT" sz="2800" dirty="0" smtClean="0"/>
          </a:p>
          <a:p>
            <a:r>
              <a:rPr lang="es-GT" sz="2800" b="1" u="sng" dirty="0" smtClean="0"/>
              <a:t>MENTAL:</a:t>
            </a:r>
          </a:p>
          <a:p>
            <a:r>
              <a:rPr lang="es-GT" sz="2800" dirty="0" smtClean="0"/>
              <a:t>Tiempo para la lectura</a:t>
            </a:r>
          </a:p>
          <a:p>
            <a:r>
              <a:rPr lang="es-GT" sz="2800" dirty="0" smtClean="0"/>
              <a:t>Relaciones interpersonales</a:t>
            </a:r>
          </a:p>
          <a:p>
            <a:r>
              <a:rPr lang="es-GT" sz="2800" dirty="0" smtClean="0"/>
              <a:t>Autoconocimiento: autoestima, depresión, cansancio.</a:t>
            </a:r>
          </a:p>
          <a:p>
            <a:r>
              <a:rPr lang="es-GT" sz="2800" dirty="0" smtClean="0"/>
              <a:t>Inteligencia emocional</a:t>
            </a:r>
          </a:p>
          <a:p>
            <a:r>
              <a:rPr lang="es-GT" sz="2800" dirty="0" smtClean="0"/>
              <a:t>Tiempo de descanso</a:t>
            </a:r>
          </a:p>
          <a:p>
            <a:r>
              <a:rPr lang="es-GT" sz="2800" dirty="0" smtClean="0"/>
              <a:t>Sexualidad</a:t>
            </a:r>
            <a:endParaRPr lang="es-GT" dirty="0" smtClean="0"/>
          </a:p>
          <a:p>
            <a:pPr lvl="0"/>
            <a:endParaRPr lang="es-ES" dirty="0" smtClean="0"/>
          </a:p>
          <a:p>
            <a:endParaRPr lang="es-ES" dirty="0"/>
          </a:p>
        </p:txBody>
      </p:sp>
      <p:pic>
        <p:nvPicPr>
          <p:cNvPr id="4" name="Picture 2" descr="nuevoLOGO MAGIS 2 cop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5715016"/>
            <a:ext cx="1285883" cy="85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 descr="cerebr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0504"/>
            <a:ext cx="2461257" cy="2857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1665</Words>
  <Application>Microsoft Office PowerPoint</Application>
  <PresentationFormat>Presentación en pantalla (4:3)</PresentationFormat>
  <Paragraphs>229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Un plan de vida supone la enumeración de los objetivos que una persona quiere lograr a lo largo de su vida y una guía que propone cómo alcanzarlos.</vt:lpstr>
      <vt:lpstr>Presentación de PowerPoint</vt:lpstr>
      <vt:lpstr>Algunos elementos que componen cada eje</vt:lpstr>
      <vt:lpstr>Salud física y mental:</vt:lpstr>
      <vt:lpstr>Familiar:</vt:lpstr>
      <vt:lpstr>Académico:</vt:lpstr>
      <vt:lpstr>Profesional o laboral:</vt:lpstr>
      <vt:lpstr>Social:</vt:lpstr>
      <vt:lpstr>       En el plan de vida cada estudiante desarrollará su propia</vt:lpstr>
      <vt:lpstr>Presentación de PowerPoint</vt:lpstr>
      <vt:lpstr>Ejemplo de un FODA personal:</vt:lpstr>
      <vt:lpstr>ejes  ignacianos</vt:lpstr>
      <vt:lpstr>Autorrealización humana y profesional</vt:lpstr>
      <vt:lpstr>Formato Plan de Vida</vt:lpstr>
      <vt:lpstr>Presentación de PowerPoint</vt:lpstr>
      <vt:lpstr>Presentación de PowerPoint</vt:lpstr>
      <vt:lpstr>Presentación de PowerPoint</vt:lpstr>
      <vt:lpstr>¿Cómo entregar mi plan de vida?</vt:lpstr>
      <vt:lpstr>Presentación de PowerPoint</vt:lpstr>
    </vt:vector>
  </TitlesOfParts>
  <Company>url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vida ignaciano</dc:title>
  <dc:creator>araguilar</dc:creator>
  <cp:lastModifiedBy>DOCENTE</cp:lastModifiedBy>
  <cp:revision>133</cp:revision>
  <dcterms:created xsi:type="dcterms:W3CDTF">2014-03-24T23:30:54Z</dcterms:created>
  <dcterms:modified xsi:type="dcterms:W3CDTF">2018-02-19T16:30:51Z</dcterms:modified>
</cp:coreProperties>
</file>