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ON ANDRES ROCHES REVOLORIO" initials="MARR" lastIdx="2" clrIdx="0">
    <p:extLst>
      <p:ext uri="{19B8F6BF-5375-455C-9EA6-DF929625EA0E}">
        <p15:presenceInfo xmlns:p15="http://schemas.microsoft.com/office/powerpoint/2012/main" userId="S-1-5-21-233453827-782568420-117471076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5:21:54.44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18-11-27T15:21:56.945" idx="2">
    <p:pos x="146" y="14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55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016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40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02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61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62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59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98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97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23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49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CE45-D9A2-41B1-9167-8D0B85D9C714}" type="datetimeFigureOut">
              <a:rPr lang="es-GT" smtClean="0"/>
              <a:t>27/11/2018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833F-E4EF-4449-9019-9F03C0606A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390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makeup background">
            <a:extLst>
              <a:ext uri="{FF2B5EF4-FFF2-40B4-BE49-F238E27FC236}">
                <a16:creationId xmlns:a16="http://schemas.microsoft.com/office/drawing/2014/main" id="{84DAB184-7806-4307-A578-EC5A556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r="8409"/>
          <a:stretch/>
        </p:blipFill>
        <p:spPr bwMode="auto">
          <a:xfrm>
            <a:off x="8000" y="-4994"/>
            <a:ext cx="9136000" cy="68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449B5E6-F938-4CF3-8A5E-7E6F85306539}"/>
              </a:ext>
            </a:extLst>
          </p:cNvPr>
          <p:cNvSpPr/>
          <p:nvPr/>
        </p:nvSpPr>
        <p:spPr>
          <a:xfrm>
            <a:off x="1134836" y="845867"/>
            <a:ext cx="6882328" cy="51662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B95C36-8594-4987-A22C-B21ADB565348}"/>
              </a:ext>
            </a:extLst>
          </p:cNvPr>
          <p:cNvSpPr/>
          <p:nvPr/>
        </p:nvSpPr>
        <p:spPr>
          <a:xfrm>
            <a:off x="1355272" y="1002838"/>
            <a:ext cx="6457454" cy="484733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A8EBDB-9E5B-4FD6-A9CB-F8293397CE95}"/>
              </a:ext>
            </a:extLst>
          </p:cNvPr>
          <p:cNvSpPr txBox="1"/>
          <p:nvPr/>
        </p:nvSpPr>
        <p:spPr>
          <a:xfrm>
            <a:off x="1339273" y="1627903"/>
            <a:ext cx="6465454" cy="4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>
                <a:latin typeface="Pacifico" panose="02000000000000000000" pitchFamily="2" charset="0"/>
                <a:ea typeface="Pacifico" panose="02000000000000000000" pitchFamily="2" charset="0"/>
              </a:rPr>
              <a:t>CERTIFICADO DE REGALO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3F0980-B0E3-4F59-B8F2-19072E2C2313}"/>
              </a:ext>
            </a:extLst>
          </p:cNvPr>
          <p:cNvSpPr txBox="1"/>
          <p:nvPr/>
        </p:nvSpPr>
        <p:spPr>
          <a:xfrm>
            <a:off x="1355272" y="2482937"/>
            <a:ext cx="644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latin typeface="Quicksand" panose="02070303000000060000" pitchFamily="18" charset="0"/>
              </a:rPr>
              <a:t>	Para: 		Yulisa Días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5D7E4F-6F8E-44EC-AD4F-F54695654EB3}"/>
              </a:ext>
            </a:extLst>
          </p:cNvPr>
          <p:cNvSpPr txBox="1"/>
          <p:nvPr/>
        </p:nvSpPr>
        <p:spPr>
          <a:xfrm>
            <a:off x="1355275" y="3298606"/>
            <a:ext cx="6449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latin typeface="Quicksand" panose="02070303000000060000" pitchFamily="18" charset="0"/>
              </a:rPr>
              <a:t>	De   :          _________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8D6C11-B001-418A-BDFD-8F5F5D718CCC}"/>
              </a:ext>
            </a:extLst>
          </p:cNvPr>
          <p:cNvSpPr txBox="1"/>
          <p:nvPr/>
        </p:nvSpPr>
        <p:spPr>
          <a:xfrm>
            <a:off x="1363274" y="4114275"/>
            <a:ext cx="6449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latin typeface="Quicksand" panose="02070303000000060000" pitchFamily="18" charset="0"/>
              </a:rPr>
              <a:t>	Por  : Maquillaje y Peinado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ACF433-E15B-4B5B-A48C-555F9B990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t="23030" r="9192" b="27612"/>
          <a:stretch/>
        </p:blipFill>
        <p:spPr>
          <a:xfrm>
            <a:off x="4588000" y="4740635"/>
            <a:ext cx="1607128" cy="97190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7D60A8E-9A15-430F-B8EE-E7DECA7157F4}"/>
              </a:ext>
            </a:extLst>
          </p:cNvPr>
          <p:cNvSpPr txBox="1"/>
          <p:nvPr/>
        </p:nvSpPr>
        <p:spPr>
          <a:xfrm>
            <a:off x="1884527" y="4903420"/>
            <a:ext cx="217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latin typeface="Quicksand" panose="02070303000000060000" pitchFamily="18" charset="0"/>
              </a:rPr>
              <a:t>Previa Cita</a:t>
            </a:r>
          </a:p>
          <a:p>
            <a:pPr algn="ctr"/>
            <a:r>
              <a:rPr lang="es-GT" dirty="0">
                <a:latin typeface="Quicksand" panose="02070303000000060000" pitchFamily="18" charset="0"/>
              </a:rPr>
              <a:t>Tel: 44738840</a:t>
            </a:r>
          </a:p>
        </p:txBody>
      </p:sp>
    </p:spTree>
    <p:extLst>
      <p:ext uri="{BB962C8B-B14F-4D97-AF65-F5344CB8AC3E}">
        <p14:creationId xmlns:p14="http://schemas.microsoft.com/office/powerpoint/2010/main" val="2495745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Pacifico</vt:lpstr>
      <vt:lpstr>Quicksand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 ANDRES ROCHES REVOLORIO</dc:creator>
  <cp:lastModifiedBy>MARLON ANDRES ROCHES REVOLORIO</cp:lastModifiedBy>
  <cp:revision>3</cp:revision>
  <dcterms:created xsi:type="dcterms:W3CDTF">2018-11-27T20:44:15Z</dcterms:created>
  <dcterms:modified xsi:type="dcterms:W3CDTF">2018-11-27T21:36:42Z</dcterms:modified>
</cp:coreProperties>
</file>